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8" r:id="rId2"/>
    <p:sldId id="257" r:id="rId3"/>
    <p:sldId id="259" r:id="rId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1B2F"/>
    <a:srgbClr val="040910"/>
    <a:srgbClr val="FF6699"/>
    <a:srgbClr val="FF0066"/>
    <a:srgbClr val="FF3399"/>
    <a:srgbClr val="3719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25" d="100"/>
          <a:sy n="25" d="100"/>
        </p:scale>
        <p:origin x="-2664" y="-1098"/>
      </p:cViewPr>
      <p:guideLst>
        <p:guide orient="horz" pos="1756"/>
        <p:guide pos="2121"/>
        <p:guide pos="22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4" d="100"/>
          <a:sy n="64" d="100"/>
        </p:scale>
        <p:origin x="-274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F26C6-22D1-4411-BDF3-644D84A6AB8C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543FB-0486-4829-B4CD-2F0FCC29A9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5933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D95678-7845-4F08-8A36-74712F6D97F2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AEEB6-2242-4664-948C-0BE7632D8E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529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AEEB6-2242-4664-948C-0BE7632D8EF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289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8AACE0E-C70E-4228-9168-0056B73F7758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8710F7-EF86-439B-AD3B-915195FD0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436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581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8AACE0E-C70E-4228-9168-0056B73F7758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8710F7-EF86-439B-AD3B-915195FD0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697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8AACE0E-C70E-4228-9168-0056B73F7758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8710F7-EF86-439B-AD3B-915195FD0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46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8AACE0E-C70E-4228-9168-0056B73F7758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8710F7-EF86-439B-AD3B-915195FD0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110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8AACE0E-C70E-4228-9168-0056B73F7758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8710F7-EF86-439B-AD3B-915195FD0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0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8AACE0E-C70E-4228-9168-0056B73F7758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8710F7-EF86-439B-AD3B-915195FD0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614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8AACE0E-C70E-4228-9168-0056B73F7758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8710F7-EF86-439B-AD3B-915195FD0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25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8AACE0E-C70E-4228-9168-0056B73F7758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8710F7-EF86-439B-AD3B-915195FD0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055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8AACE0E-C70E-4228-9168-0056B73F7758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8710F7-EF86-439B-AD3B-915195FD0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769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8AACE0E-C70E-4228-9168-0056B73F7758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8710F7-EF86-439B-AD3B-915195FD0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251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1000">
                <a:srgbClr val="040910"/>
              </a:gs>
              <a:gs pos="66000">
                <a:schemeClr val="tx1">
                  <a:lumMod val="95000"/>
                  <a:lumOff val="5000"/>
                </a:schemeClr>
              </a:gs>
              <a:gs pos="15000">
                <a:schemeClr val="tx1">
                  <a:lumMod val="95000"/>
                  <a:lumOff val="5000"/>
                </a:schemeClr>
              </a:gs>
              <a:gs pos="100000">
                <a:srgbClr val="0B1B2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6"/>
          <p:cNvSpPr>
            <a:spLocks noEditPoints="1"/>
          </p:cNvSpPr>
          <p:nvPr userDrawn="1"/>
        </p:nvSpPr>
        <p:spPr bwMode="auto">
          <a:xfrm rot="18900000">
            <a:off x="79790" y="-4006853"/>
            <a:ext cx="10048876" cy="9991725"/>
          </a:xfrm>
          <a:custGeom>
            <a:avLst/>
            <a:gdLst>
              <a:gd name="T0" fmla="*/ 36016 w 37215"/>
              <a:gd name="T1" fmla="*/ 33354 h 37082"/>
              <a:gd name="T2" fmla="*/ 15179 w 37215"/>
              <a:gd name="T3" fmla="*/ 31090 h 37082"/>
              <a:gd name="T4" fmla="*/ 16510 w 37215"/>
              <a:gd name="T5" fmla="*/ 29426 h 37082"/>
              <a:gd name="T6" fmla="*/ 34685 w 37215"/>
              <a:gd name="T7" fmla="*/ 28161 h 37082"/>
              <a:gd name="T8" fmla="*/ 36283 w 37215"/>
              <a:gd name="T9" fmla="*/ 27029 h 37082"/>
              <a:gd name="T10" fmla="*/ 26896 w 37215"/>
              <a:gd name="T11" fmla="*/ 25898 h 37082"/>
              <a:gd name="T12" fmla="*/ 35684 w 37215"/>
              <a:gd name="T13" fmla="*/ 25032 h 37082"/>
              <a:gd name="T14" fmla="*/ 19706 w 37215"/>
              <a:gd name="T15" fmla="*/ 24100 h 37082"/>
              <a:gd name="T16" fmla="*/ 7326 w 37215"/>
              <a:gd name="T17" fmla="*/ 23237 h 37082"/>
              <a:gd name="T18" fmla="*/ 20704 w 37215"/>
              <a:gd name="T19" fmla="*/ 22835 h 37082"/>
              <a:gd name="T20" fmla="*/ 15445 w 37215"/>
              <a:gd name="T21" fmla="*/ 22369 h 37082"/>
              <a:gd name="T22" fmla="*/ 31989 w 37215"/>
              <a:gd name="T23" fmla="*/ 21770 h 37082"/>
              <a:gd name="T24" fmla="*/ 28693 w 37215"/>
              <a:gd name="T25" fmla="*/ 21300 h 37082"/>
              <a:gd name="T26" fmla="*/ 27229 w 37215"/>
              <a:gd name="T27" fmla="*/ 20705 h 37082"/>
              <a:gd name="T28" fmla="*/ 21237 w 37215"/>
              <a:gd name="T29" fmla="*/ 20267 h 37082"/>
              <a:gd name="T30" fmla="*/ 24433 w 37215"/>
              <a:gd name="T31" fmla="*/ 19839 h 37082"/>
              <a:gd name="T32" fmla="*/ 1198 w 37215"/>
              <a:gd name="T33" fmla="*/ 19506 h 37082"/>
              <a:gd name="T34" fmla="*/ 15578 w 37215"/>
              <a:gd name="T35" fmla="*/ 19040 h 37082"/>
              <a:gd name="T36" fmla="*/ 26069 w 37215"/>
              <a:gd name="T37" fmla="*/ 18474 h 37082"/>
              <a:gd name="T38" fmla="*/ 35484 w 37215"/>
              <a:gd name="T39" fmla="*/ 18312 h 37082"/>
              <a:gd name="T40" fmla="*/ 23558 w 37215"/>
              <a:gd name="T41" fmla="*/ 12567 h 37082"/>
              <a:gd name="T42" fmla="*/ 25942 w 37215"/>
              <a:gd name="T43" fmla="*/ 15867 h 37082"/>
              <a:gd name="T44" fmla="*/ 26635 w 37215"/>
              <a:gd name="T45" fmla="*/ 18221 h 37082"/>
              <a:gd name="T46" fmla="*/ 32163 w 37215"/>
              <a:gd name="T47" fmla="*/ 17860 h 37082"/>
              <a:gd name="T48" fmla="*/ 37048 w 37215"/>
              <a:gd name="T49" fmla="*/ 17642 h 37082"/>
              <a:gd name="T50" fmla="*/ 15924 w 37215"/>
              <a:gd name="T51" fmla="*/ 17230 h 37082"/>
              <a:gd name="T52" fmla="*/ 21924 w 37215"/>
              <a:gd name="T53" fmla="*/ 16937 h 37082"/>
              <a:gd name="T54" fmla="*/ 28560 w 37215"/>
              <a:gd name="T55" fmla="*/ 16644 h 37082"/>
              <a:gd name="T56" fmla="*/ 28627 w 37215"/>
              <a:gd name="T57" fmla="*/ 16244 h 37082"/>
              <a:gd name="T58" fmla="*/ 18707 w 37215"/>
              <a:gd name="T59" fmla="*/ 15712 h 37082"/>
              <a:gd name="T60" fmla="*/ 22186 w 37215"/>
              <a:gd name="T61" fmla="*/ 15468 h 37082"/>
              <a:gd name="T62" fmla="*/ 20571 w 37215"/>
              <a:gd name="T63" fmla="*/ 14979 h 37082"/>
              <a:gd name="T64" fmla="*/ 30424 w 37215"/>
              <a:gd name="T65" fmla="*/ 14713 h 37082"/>
              <a:gd name="T66" fmla="*/ 20671 w 37215"/>
              <a:gd name="T67" fmla="*/ 14314 h 37082"/>
              <a:gd name="T68" fmla="*/ 18458 w 37215"/>
              <a:gd name="T69" fmla="*/ 14180 h 37082"/>
              <a:gd name="T70" fmla="*/ 12316 w 37215"/>
              <a:gd name="T71" fmla="*/ 13781 h 37082"/>
              <a:gd name="T72" fmla="*/ 28035 w 37215"/>
              <a:gd name="T73" fmla="*/ 13382 h 37082"/>
              <a:gd name="T74" fmla="*/ 19573 w 37215"/>
              <a:gd name="T75" fmla="*/ 12982 h 37082"/>
              <a:gd name="T76" fmla="*/ 32288 w 37215"/>
              <a:gd name="T77" fmla="*/ 12783 h 37082"/>
              <a:gd name="T78" fmla="*/ 21404 w 37215"/>
              <a:gd name="T79" fmla="*/ 12250 h 37082"/>
              <a:gd name="T80" fmla="*/ 23900 w 37215"/>
              <a:gd name="T81" fmla="*/ 12117 h 37082"/>
              <a:gd name="T82" fmla="*/ 25493 w 37215"/>
              <a:gd name="T83" fmla="*/ 11788 h 37082"/>
              <a:gd name="T84" fmla="*/ 25165 w 37215"/>
              <a:gd name="T85" fmla="*/ 11388 h 37082"/>
              <a:gd name="T86" fmla="*/ 24958 w 37215"/>
              <a:gd name="T87" fmla="*/ 11160 h 37082"/>
              <a:gd name="T88" fmla="*/ 29825 w 37215"/>
              <a:gd name="T89" fmla="*/ 10852 h 37082"/>
              <a:gd name="T90" fmla="*/ 18641 w 37215"/>
              <a:gd name="T91" fmla="*/ 10490 h 37082"/>
              <a:gd name="T92" fmla="*/ 36349 w 37215"/>
              <a:gd name="T93" fmla="*/ 10253 h 37082"/>
              <a:gd name="T94" fmla="*/ 25262 w 37215"/>
              <a:gd name="T95" fmla="*/ 9849 h 37082"/>
              <a:gd name="T96" fmla="*/ 19027 w 37215"/>
              <a:gd name="T97" fmla="*/ 9365 h 37082"/>
              <a:gd name="T98" fmla="*/ 11650 w 37215"/>
              <a:gd name="T99" fmla="*/ 8921 h 37082"/>
              <a:gd name="T100" fmla="*/ 27240 w 37215"/>
              <a:gd name="T101" fmla="*/ 8589 h 37082"/>
              <a:gd name="T102" fmla="*/ 10852 w 37215"/>
              <a:gd name="T103" fmla="*/ 8189 h 37082"/>
              <a:gd name="T104" fmla="*/ 25835 w 37215"/>
              <a:gd name="T105" fmla="*/ 7856 h 37082"/>
              <a:gd name="T106" fmla="*/ 26259 w 37215"/>
              <a:gd name="T107" fmla="*/ 7359 h 37082"/>
              <a:gd name="T108" fmla="*/ 25107 w 37215"/>
              <a:gd name="T109" fmla="*/ 6826 h 37082"/>
              <a:gd name="T110" fmla="*/ 30824 w 37215"/>
              <a:gd name="T111" fmla="*/ 6591 h 37082"/>
              <a:gd name="T112" fmla="*/ 28296 w 37215"/>
              <a:gd name="T113" fmla="*/ 6128 h 37082"/>
              <a:gd name="T114" fmla="*/ 5193 w 37215"/>
              <a:gd name="T115" fmla="*/ 5726 h 37082"/>
              <a:gd name="T116" fmla="*/ 7856 w 37215"/>
              <a:gd name="T117" fmla="*/ 5193 h 37082"/>
              <a:gd name="T118" fmla="*/ 29492 w 37215"/>
              <a:gd name="T119" fmla="*/ 4527 h 37082"/>
              <a:gd name="T120" fmla="*/ 11967 w 37215"/>
              <a:gd name="T121" fmla="*/ 3884 h 37082"/>
              <a:gd name="T122" fmla="*/ 25685 w 37215"/>
              <a:gd name="T123" fmla="*/ 2934 h 37082"/>
              <a:gd name="T124" fmla="*/ 9121 w 37215"/>
              <a:gd name="T125" fmla="*/ 2064 h 37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7215" h="37082">
                <a:moveTo>
                  <a:pt x="27096" y="37015"/>
                </a:moveTo>
                <a:cubicBezTo>
                  <a:pt x="27096" y="36979"/>
                  <a:pt x="27126" y="36949"/>
                  <a:pt x="27162" y="36949"/>
                </a:cubicBezTo>
                <a:cubicBezTo>
                  <a:pt x="27199" y="36949"/>
                  <a:pt x="27229" y="36979"/>
                  <a:pt x="27229" y="37015"/>
                </a:cubicBezTo>
                <a:cubicBezTo>
                  <a:pt x="27229" y="37052"/>
                  <a:pt x="27199" y="37082"/>
                  <a:pt x="27162" y="37082"/>
                </a:cubicBezTo>
                <a:cubicBezTo>
                  <a:pt x="27126" y="37082"/>
                  <a:pt x="27096" y="37052"/>
                  <a:pt x="27096" y="37015"/>
                </a:cubicBezTo>
                <a:close/>
                <a:moveTo>
                  <a:pt x="30358" y="37015"/>
                </a:moveTo>
                <a:cubicBezTo>
                  <a:pt x="30358" y="36979"/>
                  <a:pt x="30388" y="36949"/>
                  <a:pt x="30424" y="36949"/>
                </a:cubicBezTo>
                <a:cubicBezTo>
                  <a:pt x="30461" y="36949"/>
                  <a:pt x="30491" y="36979"/>
                  <a:pt x="30491" y="37015"/>
                </a:cubicBezTo>
                <a:cubicBezTo>
                  <a:pt x="30491" y="37052"/>
                  <a:pt x="30461" y="37082"/>
                  <a:pt x="30424" y="37082"/>
                </a:cubicBezTo>
                <a:cubicBezTo>
                  <a:pt x="30388" y="37082"/>
                  <a:pt x="30358" y="37052"/>
                  <a:pt x="30358" y="37015"/>
                </a:cubicBezTo>
                <a:close/>
                <a:moveTo>
                  <a:pt x="26030" y="36949"/>
                </a:moveTo>
                <a:cubicBezTo>
                  <a:pt x="26030" y="36912"/>
                  <a:pt x="26060" y="36882"/>
                  <a:pt x="26097" y="36882"/>
                </a:cubicBezTo>
                <a:cubicBezTo>
                  <a:pt x="26134" y="36882"/>
                  <a:pt x="26164" y="36912"/>
                  <a:pt x="26164" y="36949"/>
                </a:cubicBezTo>
                <a:cubicBezTo>
                  <a:pt x="26164" y="36985"/>
                  <a:pt x="26134" y="37015"/>
                  <a:pt x="26097" y="37015"/>
                </a:cubicBezTo>
                <a:cubicBezTo>
                  <a:pt x="26060" y="37015"/>
                  <a:pt x="26030" y="36985"/>
                  <a:pt x="26030" y="36949"/>
                </a:cubicBezTo>
                <a:close/>
                <a:moveTo>
                  <a:pt x="20904" y="36683"/>
                </a:moveTo>
                <a:cubicBezTo>
                  <a:pt x="20904" y="36646"/>
                  <a:pt x="20934" y="36616"/>
                  <a:pt x="20971" y="36616"/>
                </a:cubicBezTo>
                <a:cubicBezTo>
                  <a:pt x="21007" y="36616"/>
                  <a:pt x="21037" y="36646"/>
                  <a:pt x="21037" y="36683"/>
                </a:cubicBezTo>
                <a:cubicBezTo>
                  <a:pt x="21037" y="36719"/>
                  <a:pt x="21007" y="36749"/>
                  <a:pt x="20971" y="36749"/>
                </a:cubicBezTo>
                <a:cubicBezTo>
                  <a:pt x="20934" y="36749"/>
                  <a:pt x="20904" y="36719"/>
                  <a:pt x="20904" y="36683"/>
                </a:cubicBezTo>
                <a:close/>
                <a:moveTo>
                  <a:pt x="24899" y="36483"/>
                </a:moveTo>
                <a:cubicBezTo>
                  <a:pt x="24899" y="36446"/>
                  <a:pt x="24929" y="36416"/>
                  <a:pt x="24965" y="36416"/>
                </a:cubicBezTo>
                <a:cubicBezTo>
                  <a:pt x="25002" y="36416"/>
                  <a:pt x="25032" y="36446"/>
                  <a:pt x="25032" y="36483"/>
                </a:cubicBezTo>
                <a:cubicBezTo>
                  <a:pt x="25032" y="36519"/>
                  <a:pt x="25002" y="36549"/>
                  <a:pt x="24965" y="36549"/>
                </a:cubicBezTo>
                <a:cubicBezTo>
                  <a:pt x="24929" y="36549"/>
                  <a:pt x="24899" y="36519"/>
                  <a:pt x="24899" y="36483"/>
                </a:cubicBezTo>
                <a:close/>
                <a:moveTo>
                  <a:pt x="23367" y="36283"/>
                </a:moveTo>
                <a:cubicBezTo>
                  <a:pt x="23367" y="36246"/>
                  <a:pt x="23397" y="36217"/>
                  <a:pt x="23434" y="36217"/>
                </a:cubicBezTo>
                <a:cubicBezTo>
                  <a:pt x="23471" y="36217"/>
                  <a:pt x="23501" y="36246"/>
                  <a:pt x="23501" y="36283"/>
                </a:cubicBezTo>
                <a:cubicBezTo>
                  <a:pt x="23501" y="36320"/>
                  <a:pt x="23471" y="36350"/>
                  <a:pt x="23434" y="36350"/>
                </a:cubicBezTo>
                <a:cubicBezTo>
                  <a:pt x="23397" y="36350"/>
                  <a:pt x="23367" y="36320"/>
                  <a:pt x="23367" y="36283"/>
                </a:cubicBezTo>
                <a:close/>
                <a:moveTo>
                  <a:pt x="23767" y="36083"/>
                </a:moveTo>
                <a:cubicBezTo>
                  <a:pt x="23767" y="36047"/>
                  <a:pt x="23797" y="36017"/>
                  <a:pt x="23833" y="36017"/>
                </a:cubicBezTo>
                <a:cubicBezTo>
                  <a:pt x="23870" y="36017"/>
                  <a:pt x="23900" y="36047"/>
                  <a:pt x="23900" y="36083"/>
                </a:cubicBezTo>
                <a:cubicBezTo>
                  <a:pt x="23900" y="36120"/>
                  <a:pt x="23870" y="36150"/>
                  <a:pt x="23833" y="36150"/>
                </a:cubicBezTo>
                <a:cubicBezTo>
                  <a:pt x="23797" y="36150"/>
                  <a:pt x="23767" y="36120"/>
                  <a:pt x="23767" y="36083"/>
                </a:cubicBezTo>
                <a:close/>
                <a:moveTo>
                  <a:pt x="35084" y="35950"/>
                </a:moveTo>
                <a:cubicBezTo>
                  <a:pt x="35084" y="35914"/>
                  <a:pt x="35114" y="35884"/>
                  <a:pt x="35151" y="35884"/>
                </a:cubicBezTo>
                <a:cubicBezTo>
                  <a:pt x="35188" y="35884"/>
                  <a:pt x="35218" y="35914"/>
                  <a:pt x="35218" y="35950"/>
                </a:cubicBezTo>
                <a:cubicBezTo>
                  <a:pt x="35218" y="35987"/>
                  <a:pt x="35188" y="36017"/>
                  <a:pt x="35151" y="36017"/>
                </a:cubicBezTo>
                <a:cubicBezTo>
                  <a:pt x="35114" y="36017"/>
                  <a:pt x="35084" y="35987"/>
                  <a:pt x="35084" y="35950"/>
                </a:cubicBezTo>
                <a:close/>
                <a:moveTo>
                  <a:pt x="28227" y="35751"/>
                </a:moveTo>
                <a:cubicBezTo>
                  <a:pt x="28227" y="35714"/>
                  <a:pt x="28257" y="35684"/>
                  <a:pt x="28294" y="35684"/>
                </a:cubicBezTo>
                <a:cubicBezTo>
                  <a:pt x="28331" y="35684"/>
                  <a:pt x="28360" y="35714"/>
                  <a:pt x="28360" y="35751"/>
                </a:cubicBezTo>
                <a:cubicBezTo>
                  <a:pt x="28360" y="35787"/>
                  <a:pt x="28331" y="35817"/>
                  <a:pt x="28294" y="35817"/>
                </a:cubicBezTo>
                <a:cubicBezTo>
                  <a:pt x="28257" y="35817"/>
                  <a:pt x="28227" y="35787"/>
                  <a:pt x="28227" y="35751"/>
                </a:cubicBezTo>
                <a:close/>
                <a:moveTo>
                  <a:pt x="22502" y="35551"/>
                </a:moveTo>
                <a:cubicBezTo>
                  <a:pt x="22502" y="35514"/>
                  <a:pt x="22532" y="35484"/>
                  <a:pt x="22569" y="35484"/>
                </a:cubicBezTo>
                <a:cubicBezTo>
                  <a:pt x="22605" y="35484"/>
                  <a:pt x="22635" y="35514"/>
                  <a:pt x="22635" y="35551"/>
                </a:cubicBezTo>
                <a:cubicBezTo>
                  <a:pt x="22635" y="35587"/>
                  <a:pt x="22605" y="35617"/>
                  <a:pt x="22569" y="35617"/>
                </a:cubicBezTo>
                <a:cubicBezTo>
                  <a:pt x="22532" y="35617"/>
                  <a:pt x="22502" y="35587"/>
                  <a:pt x="22502" y="35551"/>
                </a:cubicBezTo>
                <a:close/>
                <a:moveTo>
                  <a:pt x="36616" y="35418"/>
                </a:moveTo>
                <a:cubicBezTo>
                  <a:pt x="36616" y="35381"/>
                  <a:pt x="36646" y="35351"/>
                  <a:pt x="36682" y="35351"/>
                </a:cubicBezTo>
                <a:cubicBezTo>
                  <a:pt x="36719" y="35351"/>
                  <a:pt x="36749" y="35381"/>
                  <a:pt x="36749" y="35418"/>
                </a:cubicBezTo>
                <a:cubicBezTo>
                  <a:pt x="36749" y="35454"/>
                  <a:pt x="36719" y="35484"/>
                  <a:pt x="36682" y="35484"/>
                </a:cubicBezTo>
                <a:cubicBezTo>
                  <a:pt x="36646" y="35484"/>
                  <a:pt x="36616" y="35454"/>
                  <a:pt x="36616" y="35418"/>
                </a:cubicBezTo>
                <a:close/>
                <a:moveTo>
                  <a:pt x="23434" y="35351"/>
                </a:moveTo>
                <a:cubicBezTo>
                  <a:pt x="23434" y="35314"/>
                  <a:pt x="23464" y="35285"/>
                  <a:pt x="23501" y="35285"/>
                </a:cubicBezTo>
                <a:cubicBezTo>
                  <a:pt x="23537" y="35285"/>
                  <a:pt x="23567" y="35314"/>
                  <a:pt x="23567" y="35351"/>
                </a:cubicBezTo>
                <a:cubicBezTo>
                  <a:pt x="23567" y="35388"/>
                  <a:pt x="23537" y="35418"/>
                  <a:pt x="23501" y="35418"/>
                </a:cubicBezTo>
                <a:cubicBezTo>
                  <a:pt x="23464" y="35418"/>
                  <a:pt x="23434" y="35388"/>
                  <a:pt x="23434" y="35351"/>
                </a:cubicBezTo>
                <a:close/>
                <a:moveTo>
                  <a:pt x="19706" y="35218"/>
                </a:moveTo>
                <a:cubicBezTo>
                  <a:pt x="19706" y="35181"/>
                  <a:pt x="19736" y="35151"/>
                  <a:pt x="19772" y="35151"/>
                </a:cubicBezTo>
                <a:cubicBezTo>
                  <a:pt x="19809" y="35151"/>
                  <a:pt x="19839" y="35181"/>
                  <a:pt x="19839" y="35218"/>
                </a:cubicBezTo>
                <a:cubicBezTo>
                  <a:pt x="19839" y="35255"/>
                  <a:pt x="19809" y="35285"/>
                  <a:pt x="19772" y="35285"/>
                </a:cubicBezTo>
                <a:cubicBezTo>
                  <a:pt x="19736" y="35285"/>
                  <a:pt x="19706" y="35255"/>
                  <a:pt x="19706" y="35218"/>
                </a:cubicBezTo>
                <a:close/>
                <a:moveTo>
                  <a:pt x="24433" y="35218"/>
                </a:moveTo>
                <a:cubicBezTo>
                  <a:pt x="24433" y="35181"/>
                  <a:pt x="24463" y="35151"/>
                  <a:pt x="24499" y="35151"/>
                </a:cubicBezTo>
                <a:cubicBezTo>
                  <a:pt x="24536" y="35151"/>
                  <a:pt x="24566" y="35181"/>
                  <a:pt x="24566" y="35218"/>
                </a:cubicBezTo>
                <a:cubicBezTo>
                  <a:pt x="24566" y="35255"/>
                  <a:pt x="24536" y="35285"/>
                  <a:pt x="24499" y="35285"/>
                </a:cubicBezTo>
                <a:cubicBezTo>
                  <a:pt x="24463" y="35285"/>
                  <a:pt x="24433" y="35255"/>
                  <a:pt x="24433" y="35218"/>
                </a:cubicBezTo>
                <a:close/>
                <a:moveTo>
                  <a:pt x="26630" y="35218"/>
                </a:moveTo>
                <a:cubicBezTo>
                  <a:pt x="26630" y="35181"/>
                  <a:pt x="26660" y="35151"/>
                  <a:pt x="26696" y="35151"/>
                </a:cubicBezTo>
                <a:cubicBezTo>
                  <a:pt x="26733" y="35151"/>
                  <a:pt x="26763" y="35181"/>
                  <a:pt x="26763" y="35218"/>
                </a:cubicBezTo>
                <a:cubicBezTo>
                  <a:pt x="26763" y="35255"/>
                  <a:pt x="26733" y="35285"/>
                  <a:pt x="26696" y="35285"/>
                </a:cubicBezTo>
                <a:cubicBezTo>
                  <a:pt x="26660" y="35285"/>
                  <a:pt x="26630" y="35255"/>
                  <a:pt x="26630" y="35218"/>
                </a:cubicBezTo>
                <a:close/>
                <a:moveTo>
                  <a:pt x="35284" y="35151"/>
                </a:moveTo>
                <a:cubicBezTo>
                  <a:pt x="35284" y="35115"/>
                  <a:pt x="35314" y="35085"/>
                  <a:pt x="35351" y="35085"/>
                </a:cubicBezTo>
                <a:cubicBezTo>
                  <a:pt x="35387" y="35085"/>
                  <a:pt x="35417" y="35115"/>
                  <a:pt x="35417" y="35151"/>
                </a:cubicBezTo>
                <a:cubicBezTo>
                  <a:pt x="35417" y="35188"/>
                  <a:pt x="35387" y="35218"/>
                  <a:pt x="35351" y="35218"/>
                </a:cubicBezTo>
                <a:cubicBezTo>
                  <a:pt x="35314" y="35218"/>
                  <a:pt x="35284" y="35188"/>
                  <a:pt x="35284" y="35151"/>
                </a:cubicBezTo>
                <a:close/>
                <a:moveTo>
                  <a:pt x="36482" y="35151"/>
                </a:moveTo>
                <a:cubicBezTo>
                  <a:pt x="36482" y="35115"/>
                  <a:pt x="36512" y="35085"/>
                  <a:pt x="36549" y="35085"/>
                </a:cubicBezTo>
                <a:cubicBezTo>
                  <a:pt x="36586" y="35085"/>
                  <a:pt x="36616" y="35115"/>
                  <a:pt x="36616" y="35151"/>
                </a:cubicBezTo>
                <a:cubicBezTo>
                  <a:pt x="36616" y="35188"/>
                  <a:pt x="36586" y="35218"/>
                  <a:pt x="36549" y="35218"/>
                </a:cubicBezTo>
                <a:cubicBezTo>
                  <a:pt x="36512" y="35218"/>
                  <a:pt x="36482" y="35188"/>
                  <a:pt x="36482" y="35151"/>
                </a:cubicBezTo>
                <a:close/>
                <a:moveTo>
                  <a:pt x="36882" y="35085"/>
                </a:moveTo>
                <a:cubicBezTo>
                  <a:pt x="36882" y="35048"/>
                  <a:pt x="36912" y="35018"/>
                  <a:pt x="36949" y="35018"/>
                </a:cubicBezTo>
                <a:cubicBezTo>
                  <a:pt x="36985" y="35018"/>
                  <a:pt x="37015" y="35048"/>
                  <a:pt x="37015" y="35085"/>
                </a:cubicBezTo>
                <a:cubicBezTo>
                  <a:pt x="37015" y="35121"/>
                  <a:pt x="36985" y="35151"/>
                  <a:pt x="36949" y="35151"/>
                </a:cubicBezTo>
                <a:cubicBezTo>
                  <a:pt x="36912" y="35151"/>
                  <a:pt x="36882" y="35121"/>
                  <a:pt x="36882" y="35085"/>
                </a:cubicBezTo>
                <a:close/>
                <a:moveTo>
                  <a:pt x="26230" y="35018"/>
                </a:moveTo>
                <a:cubicBezTo>
                  <a:pt x="26230" y="34982"/>
                  <a:pt x="26260" y="34952"/>
                  <a:pt x="26297" y="34952"/>
                </a:cubicBezTo>
                <a:cubicBezTo>
                  <a:pt x="26333" y="34952"/>
                  <a:pt x="26363" y="34982"/>
                  <a:pt x="26363" y="35018"/>
                </a:cubicBezTo>
                <a:cubicBezTo>
                  <a:pt x="26363" y="35055"/>
                  <a:pt x="26333" y="35085"/>
                  <a:pt x="26297" y="35085"/>
                </a:cubicBezTo>
                <a:cubicBezTo>
                  <a:pt x="26260" y="35085"/>
                  <a:pt x="26230" y="35055"/>
                  <a:pt x="26230" y="35018"/>
                </a:cubicBezTo>
                <a:close/>
                <a:moveTo>
                  <a:pt x="33487" y="34818"/>
                </a:moveTo>
                <a:cubicBezTo>
                  <a:pt x="33487" y="34782"/>
                  <a:pt x="33517" y="34752"/>
                  <a:pt x="33553" y="34752"/>
                </a:cubicBezTo>
                <a:cubicBezTo>
                  <a:pt x="33590" y="34752"/>
                  <a:pt x="33620" y="34782"/>
                  <a:pt x="33620" y="34818"/>
                </a:cubicBezTo>
                <a:cubicBezTo>
                  <a:pt x="33620" y="34855"/>
                  <a:pt x="33590" y="34885"/>
                  <a:pt x="33553" y="34885"/>
                </a:cubicBezTo>
                <a:cubicBezTo>
                  <a:pt x="33517" y="34885"/>
                  <a:pt x="33487" y="34855"/>
                  <a:pt x="33487" y="34818"/>
                </a:cubicBezTo>
                <a:close/>
                <a:moveTo>
                  <a:pt x="5925" y="34752"/>
                </a:moveTo>
                <a:cubicBezTo>
                  <a:pt x="5925" y="34715"/>
                  <a:pt x="5955" y="34685"/>
                  <a:pt x="5992" y="34685"/>
                </a:cubicBezTo>
                <a:cubicBezTo>
                  <a:pt x="6028" y="34685"/>
                  <a:pt x="6058" y="34715"/>
                  <a:pt x="6058" y="34752"/>
                </a:cubicBezTo>
                <a:cubicBezTo>
                  <a:pt x="6058" y="34789"/>
                  <a:pt x="6028" y="34818"/>
                  <a:pt x="5992" y="34818"/>
                </a:cubicBezTo>
                <a:cubicBezTo>
                  <a:pt x="5955" y="34818"/>
                  <a:pt x="5925" y="34789"/>
                  <a:pt x="5925" y="34752"/>
                </a:cubicBezTo>
                <a:close/>
                <a:moveTo>
                  <a:pt x="19972" y="34752"/>
                </a:moveTo>
                <a:cubicBezTo>
                  <a:pt x="19972" y="34715"/>
                  <a:pt x="20002" y="34685"/>
                  <a:pt x="20039" y="34685"/>
                </a:cubicBezTo>
                <a:cubicBezTo>
                  <a:pt x="20075" y="34685"/>
                  <a:pt x="20105" y="34715"/>
                  <a:pt x="20105" y="34752"/>
                </a:cubicBezTo>
                <a:cubicBezTo>
                  <a:pt x="20105" y="34789"/>
                  <a:pt x="20075" y="34818"/>
                  <a:pt x="20039" y="34818"/>
                </a:cubicBezTo>
                <a:cubicBezTo>
                  <a:pt x="20002" y="34818"/>
                  <a:pt x="19972" y="34789"/>
                  <a:pt x="19972" y="34752"/>
                </a:cubicBezTo>
                <a:close/>
                <a:moveTo>
                  <a:pt x="25098" y="34752"/>
                </a:moveTo>
                <a:cubicBezTo>
                  <a:pt x="25098" y="34715"/>
                  <a:pt x="25128" y="34685"/>
                  <a:pt x="25165" y="34685"/>
                </a:cubicBezTo>
                <a:cubicBezTo>
                  <a:pt x="25202" y="34685"/>
                  <a:pt x="25232" y="34715"/>
                  <a:pt x="25232" y="34752"/>
                </a:cubicBezTo>
                <a:cubicBezTo>
                  <a:pt x="25232" y="34789"/>
                  <a:pt x="25202" y="34818"/>
                  <a:pt x="25165" y="34818"/>
                </a:cubicBezTo>
                <a:cubicBezTo>
                  <a:pt x="25128" y="34818"/>
                  <a:pt x="25098" y="34789"/>
                  <a:pt x="25098" y="34752"/>
                </a:cubicBezTo>
                <a:close/>
                <a:moveTo>
                  <a:pt x="27362" y="34752"/>
                </a:moveTo>
                <a:cubicBezTo>
                  <a:pt x="27362" y="34715"/>
                  <a:pt x="27392" y="34685"/>
                  <a:pt x="27428" y="34685"/>
                </a:cubicBezTo>
                <a:cubicBezTo>
                  <a:pt x="27465" y="34685"/>
                  <a:pt x="27495" y="34715"/>
                  <a:pt x="27495" y="34752"/>
                </a:cubicBezTo>
                <a:cubicBezTo>
                  <a:pt x="27495" y="34789"/>
                  <a:pt x="27465" y="34818"/>
                  <a:pt x="27428" y="34818"/>
                </a:cubicBezTo>
                <a:cubicBezTo>
                  <a:pt x="27392" y="34818"/>
                  <a:pt x="27362" y="34789"/>
                  <a:pt x="27362" y="34752"/>
                </a:cubicBezTo>
                <a:close/>
                <a:moveTo>
                  <a:pt x="23767" y="34685"/>
                </a:moveTo>
                <a:cubicBezTo>
                  <a:pt x="23767" y="34649"/>
                  <a:pt x="23797" y="34619"/>
                  <a:pt x="23833" y="34619"/>
                </a:cubicBezTo>
                <a:cubicBezTo>
                  <a:pt x="23870" y="34619"/>
                  <a:pt x="23900" y="34649"/>
                  <a:pt x="23900" y="34685"/>
                </a:cubicBezTo>
                <a:cubicBezTo>
                  <a:pt x="23900" y="34722"/>
                  <a:pt x="23870" y="34752"/>
                  <a:pt x="23833" y="34752"/>
                </a:cubicBezTo>
                <a:cubicBezTo>
                  <a:pt x="23797" y="34752"/>
                  <a:pt x="23767" y="34722"/>
                  <a:pt x="23767" y="34685"/>
                </a:cubicBezTo>
                <a:close/>
                <a:moveTo>
                  <a:pt x="24566" y="34552"/>
                </a:moveTo>
                <a:cubicBezTo>
                  <a:pt x="24566" y="34516"/>
                  <a:pt x="24596" y="34486"/>
                  <a:pt x="24632" y="34486"/>
                </a:cubicBezTo>
                <a:cubicBezTo>
                  <a:pt x="24669" y="34486"/>
                  <a:pt x="24699" y="34516"/>
                  <a:pt x="24699" y="34552"/>
                </a:cubicBezTo>
                <a:cubicBezTo>
                  <a:pt x="24699" y="34589"/>
                  <a:pt x="24669" y="34619"/>
                  <a:pt x="24632" y="34619"/>
                </a:cubicBezTo>
                <a:cubicBezTo>
                  <a:pt x="24596" y="34619"/>
                  <a:pt x="24566" y="34589"/>
                  <a:pt x="24566" y="34552"/>
                </a:cubicBezTo>
                <a:close/>
                <a:moveTo>
                  <a:pt x="33287" y="34552"/>
                </a:moveTo>
                <a:cubicBezTo>
                  <a:pt x="33287" y="34516"/>
                  <a:pt x="33317" y="34486"/>
                  <a:pt x="33354" y="34486"/>
                </a:cubicBezTo>
                <a:cubicBezTo>
                  <a:pt x="33390" y="34486"/>
                  <a:pt x="33420" y="34516"/>
                  <a:pt x="33420" y="34552"/>
                </a:cubicBezTo>
                <a:cubicBezTo>
                  <a:pt x="33420" y="34589"/>
                  <a:pt x="33390" y="34619"/>
                  <a:pt x="33354" y="34619"/>
                </a:cubicBezTo>
                <a:cubicBezTo>
                  <a:pt x="33317" y="34619"/>
                  <a:pt x="33287" y="34589"/>
                  <a:pt x="33287" y="34552"/>
                </a:cubicBezTo>
                <a:close/>
                <a:moveTo>
                  <a:pt x="30691" y="34419"/>
                </a:moveTo>
                <a:cubicBezTo>
                  <a:pt x="30691" y="34382"/>
                  <a:pt x="30721" y="34352"/>
                  <a:pt x="30757" y="34352"/>
                </a:cubicBezTo>
                <a:cubicBezTo>
                  <a:pt x="30794" y="34352"/>
                  <a:pt x="30824" y="34382"/>
                  <a:pt x="30824" y="34419"/>
                </a:cubicBezTo>
                <a:cubicBezTo>
                  <a:pt x="30824" y="34456"/>
                  <a:pt x="30794" y="34486"/>
                  <a:pt x="30757" y="34486"/>
                </a:cubicBezTo>
                <a:cubicBezTo>
                  <a:pt x="30721" y="34486"/>
                  <a:pt x="30691" y="34456"/>
                  <a:pt x="30691" y="34419"/>
                </a:cubicBezTo>
                <a:close/>
                <a:moveTo>
                  <a:pt x="33553" y="34419"/>
                </a:moveTo>
                <a:cubicBezTo>
                  <a:pt x="33553" y="34382"/>
                  <a:pt x="33583" y="34352"/>
                  <a:pt x="33620" y="34352"/>
                </a:cubicBezTo>
                <a:cubicBezTo>
                  <a:pt x="33656" y="34352"/>
                  <a:pt x="33686" y="34382"/>
                  <a:pt x="33686" y="34419"/>
                </a:cubicBezTo>
                <a:cubicBezTo>
                  <a:pt x="33686" y="34456"/>
                  <a:pt x="33656" y="34486"/>
                  <a:pt x="33620" y="34486"/>
                </a:cubicBezTo>
                <a:cubicBezTo>
                  <a:pt x="33583" y="34486"/>
                  <a:pt x="33553" y="34456"/>
                  <a:pt x="33553" y="34419"/>
                </a:cubicBezTo>
                <a:close/>
                <a:moveTo>
                  <a:pt x="15445" y="34352"/>
                </a:moveTo>
                <a:cubicBezTo>
                  <a:pt x="15445" y="34316"/>
                  <a:pt x="15475" y="34286"/>
                  <a:pt x="15512" y="34286"/>
                </a:cubicBezTo>
                <a:cubicBezTo>
                  <a:pt x="15548" y="34286"/>
                  <a:pt x="15578" y="34316"/>
                  <a:pt x="15578" y="34352"/>
                </a:cubicBezTo>
                <a:cubicBezTo>
                  <a:pt x="15578" y="34389"/>
                  <a:pt x="15548" y="34419"/>
                  <a:pt x="15512" y="34419"/>
                </a:cubicBezTo>
                <a:cubicBezTo>
                  <a:pt x="15475" y="34419"/>
                  <a:pt x="15445" y="34389"/>
                  <a:pt x="15445" y="34352"/>
                </a:cubicBezTo>
                <a:close/>
                <a:moveTo>
                  <a:pt x="16377" y="33753"/>
                </a:moveTo>
                <a:cubicBezTo>
                  <a:pt x="16377" y="33717"/>
                  <a:pt x="16407" y="33687"/>
                  <a:pt x="16444" y="33687"/>
                </a:cubicBezTo>
                <a:cubicBezTo>
                  <a:pt x="16480" y="33687"/>
                  <a:pt x="16510" y="33717"/>
                  <a:pt x="16510" y="33753"/>
                </a:cubicBezTo>
                <a:cubicBezTo>
                  <a:pt x="16510" y="33790"/>
                  <a:pt x="16480" y="33820"/>
                  <a:pt x="16444" y="33820"/>
                </a:cubicBezTo>
                <a:cubicBezTo>
                  <a:pt x="16407" y="33820"/>
                  <a:pt x="16377" y="33790"/>
                  <a:pt x="16377" y="33753"/>
                </a:cubicBezTo>
                <a:close/>
                <a:moveTo>
                  <a:pt x="19040" y="33753"/>
                </a:moveTo>
                <a:cubicBezTo>
                  <a:pt x="19040" y="33717"/>
                  <a:pt x="19070" y="33687"/>
                  <a:pt x="19107" y="33687"/>
                </a:cubicBezTo>
                <a:cubicBezTo>
                  <a:pt x="19143" y="33687"/>
                  <a:pt x="19173" y="33717"/>
                  <a:pt x="19173" y="33753"/>
                </a:cubicBezTo>
                <a:cubicBezTo>
                  <a:pt x="19173" y="33790"/>
                  <a:pt x="19143" y="33820"/>
                  <a:pt x="19107" y="33820"/>
                </a:cubicBezTo>
                <a:cubicBezTo>
                  <a:pt x="19070" y="33820"/>
                  <a:pt x="19040" y="33790"/>
                  <a:pt x="19040" y="33753"/>
                </a:cubicBezTo>
                <a:close/>
                <a:moveTo>
                  <a:pt x="33354" y="33687"/>
                </a:moveTo>
                <a:cubicBezTo>
                  <a:pt x="33354" y="33650"/>
                  <a:pt x="33383" y="33620"/>
                  <a:pt x="33420" y="33620"/>
                </a:cubicBezTo>
                <a:cubicBezTo>
                  <a:pt x="33457" y="33620"/>
                  <a:pt x="33487" y="33650"/>
                  <a:pt x="33487" y="33687"/>
                </a:cubicBezTo>
                <a:cubicBezTo>
                  <a:pt x="33487" y="33723"/>
                  <a:pt x="33457" y="33753"/>
                  <a:pt x="33420" y="33753"/>
                </a:cubicBezTo>
                <a:cubicBezTo>
                  <a:pt x="33383" y="33753"/>
                  <a:pt x="33354" y="33723"/>
                  <a:pt x="33354" y="33687"/>
                </a:cubicBezTo>
                <a:close/>
                <a:moveTo>
                  <a:pt x="17576" y="33620"/>
                </a:moveTo>
                <a:cubicBezTo>
                  <a:pt x="17576" y="33584"/>
                  <a:pt x="17605" y="33554"/>
                  <a:pt x="17642" y="33554"/>
                </a:cubicBezTo>
                <a:cubicBezTo>
                  <a:pt x="17679" y="33554"/>
                  <a:pt x="17709" y="33584"/>
                  <a:pt x="17709" y="33620"/>
                </a:cubicBezTo>
                <a:cubicBezTo>
                  <a:pt x="17709" y="33657"/>
                  <a:pt x="17679" y="33687"/>
                  <a:pt x="17642" y="33687"/>
                </a:cubicBezTo>
                <a:cubicBezTo>
                  <a:pt x="17605" y="33687"/>
                  <a:pt x="17576" y="33657"/>
                  <a:pt x="17576" y="33620"/>
                </a:cubicBezTo>
                <a:close/>
                <a:moveTo>
                  <a:pt x="35018" y="33554"/>
                </a:moveTo>
                <a:cubicBezTo>
                  <a:pt x="35018" y="33517"/>
                  <a:pt x="35048" y="33487"/>
                  <a:pt x="35084" y="33487"/>
                </a:cubicBezTo>
                <a:cubicBezTo>
                  <a:pt x="35121" y="33487"/>
                  <a:pt x="35151" y="33517"/>
                  <a:pt x="35151" y="33554"/>
                </a:cubicBezTo>
                <a:cubicBezTo>
                  <a:pt x="35151" y="33590"/>
                  <a:pt x="35121" y="33620"/>
                  <a:pt x="35084" y="33620"/>
                </a:cubicBezTo>
                <a:cubicBezTo>
                  <a:pt x="35048" y="33620"/>
                  <a:pt x="35018" y="33590"/>
                  <a:pt x="35018" y="33554"/>
                </a:cubicBezTo>
                <a:close/>
                <a:moveTo>
                  <a:pt x="36016" y="33554"/>
                </a:moveTo>
                <a:cubicBezTo>
                  <a:pt x="36016" y="33517"/>
                  <a:pt x="36046" y="33487"/>
                  <a:pt x="36083" y="33487"/>
                </a:cubicBezTo>
                <a:cubicBezTo>
                  <a:pt x="36120" y="33487"/>
                  <a:pt x="36150" y="33517"/>
                  <a:pt x="36150" y="33554"/>
                </a:cubicBezTo>
                <a:cubicBezTo>
                  <a:pt x="36150" y="33590"/>
                  <a:pt x="36120" y="33620"/>
                  <a:pt x="36083" y="33620"/>
                </a:cubicBezTo>
                <a:cubicBezTo>
                  <a:pt x="36046" y="33620"/>
                  <a:pt x="36016" y="33590"/>
                  <a:pt x="36016" y="33554"/>
                </a:cubicBezTo>
                <a:close/>
                <a:moveTo>
                  <a:pt x="19107" y="33487"/>
                </a:moveTo>
                <a:cubicBezTo>
                  <a:pt x="19107" y="33450"/>
                  <a:pt x="19137" y="33420"/>
                  <a:pt x="19173" y="33420"/>
                </a:cubicBezTo>
                <a:cubicBezTo>
                  <a:pt x="19210" y="33420"/>
                  <a:pt x="19240" y="33450"/>
                  <a:pt x="19240" y="33487"/>
                </a:cubicBezTo>
                <a:cubicBezTo>
                  <a:pt x="19240" y="33524"/>
                  <a:pt x="19210" y="33554"/>
                  <a:pt x="19173" y="33554"/>
                </a:cubicBezTo>
                <a:cubicBezTo>
                  <a:pt x="19137" y="33554"/>
                  <a:pt x="19107" y="33524"/>
                  <a:pt x="19107" y="33487"/>
                </a:cubicBezTo>
                <a:close/>
                <a:moveTo>
                  <a:pt x="28427" y="33487"/>
                </a:moveTo>
                <a:cubicBezTo>
                  <a:pt x="28427" y="33450"/>
                  <a:pt x="28457" y="33420"/>
                  <a:pt x="28494" y="33420"/>
                </a:cubicBezTo>
                <a:cubicBezTo>
                  <a:pt x="28530" y="33420"/>
                  <a:pt x="28560" y="33450"/>
                  <a:pt x="28560" y="33487"/>
                </a:cubicBezTo>
                <a:cubicBezTo>
                  <a:pt x="28560" y="33524"/>
                  <a:pt x="28530" y="33554"/>
                  <a:pt x="28494" y="33554"/>
                </a:cubicBezTo>
                <a:cubicBezTo>
                  <a:pt x="28457" y="33554"/>
                  <a:pt x="28427" y="33524"/>
                  <a:pt x="28427" y="33487"/>
                </a:cubicBezTo>
                <a:close/>
                <a:moveTo>
                  <a:pt x="26030" y="33420"/>
                </a:moveTo>
                <a:cubicBezTo>
                  <a:pt x="26030" y="33384"/>
                  <a:pt x="26060" y="33354"/>
                  <a:pt x="26097" y="33354"/>
                </a:cubicBezTo>
                <a:cubicBezTo>
                  <a:pt x="26134" y="33354"/>
                  <a:pt x="26164" y="33384"/>
                  <a:pt x="26164" y="33420"/>
                </a:cubicBezTo>
                <a:cubicBezTo>
                  <a:pt x="26164" y="33457"/>
                  <a:pt x="26134" y="33487"/>
                  <a:pt x="26097" y="33487"/>
                </a:cubicBezTo>
                <a:cubicBezTo>
                  <a:pt x="26060" y="33487"/>
                  <a:pt x="26030" y="33457"/>
                  <a:pt x="26030" y="33420"/>
                </a:cubicBezTo>
                <a:close/>
                <a:moveTo>
                  <a:pt x="29426" y="33354"/>
                </a:moveTo>
                <a:cubicBezTo>
                  <a:pt x="29426" y="33317"/>
                  <a:pt x="29456" y="33287"/>
                  <a:pt x="29492" y="33287"/>
                </a:cubicBezTo>
                <a:cubicBezTo>
                  <a:pt x="29529" y="33287"/>
                  <a:pt x="29559" y="33317"/>
                  <a:pt x="29559" y="33354"/>
                </a:cubicBezTo>
                <a:cubicBezTo>
                  <a:pt x="29559" y="33390"/>
                  <a:pt x="29529" y="33420"/>
                  <a:pt x="29492" y="33420"/>
                </a:cubicBezTo>
                <a:cubicBezTo>
                  <a:pt x="29456" y="33420"/>
                  <a:pt x="29426" y="33390"/>
                  <a:pt x="29426" y="33354"/>
                </a:cubicBezTo>
                <a:close/>
                <a:moveTo>
                  <a:pt x="36016" y="33354"/>
                </a:moveTo>
                <a:cubicBezTo>
                  <a:pt x="36016" y="33317"/>
                  <a:pt x="36046" y="33287"/>
                  <a:pt x="36083" y="33287"/>
                </a:cubicBezTo>
                <a:cubicBezTo>
                  <a:pt x="36120" y="33287"/>
                  <a:pt x="36150" y="33317"/>
                  <a:pt x="36150" y="33354"/>
                </a:cubicBezTo>
                <a:cubicBezTo>
                  <a:pt x="36150" y="33390"/>
                  <a:pt x="36120" y="33420"/>
                  <a:pt x="36083" y="33420"/>
                </a:cubicBezTo>
                <a:cubicBezTo>
                  <a:pt x="36046" y="33420"/>
                  <a:pt x="36016" y="33390"/>
                  <a:pt x="36016" y="33354"/>
                </a:cubicBezTo>
                <a:close/>
                <a:moveTo>
                  <a:pt x="32581" y="33276"/>
                </a:moveTo>
                <a:cubicBezTo>
                  <a:pt x="32549" y="33224"/>
                  <a:pt x="32569" y="33212"/>
                  <a:pt x="32639" y="33239"/>
                </a:cubicBezTo>
                <a:cubicBezTo>
                  <a:pt x="32698" y="33261"/>
                  <a:pt x="32759" y="33244"/>
                  <a:pt x="32774" y="33200"/>
                </a:cubicBezTo>
                <a:cubicBezTo>
                  <a:pt x="32790" y="33157"/>
                  <a:pt x="32828" y="33145"/>
                  <a:pt x="32860" y="33174"/>
                </a:cubicBezTo>
                <a:cubicBezTo>
                  <a:pt x="32891" y="33204"/>
                  <a:pt x="32873" y="33256"/>
                  <a:pt x="32819" y="33290"/>
                </a:cubicBezTo>
                <a:cubicBezTo>
                  <a:pt x="32689" y="33372"/>
                  <a:pt x="32639" y="33369"/>
                  <a:pt x="32581" y="33276"/>
                </a:cubicBezTo>
                <a:close/>
                <a:moveTo>
                  <a:pt x="30025" y="33221"/>
                </a:moveTo>
                <a:cubicBezTo>
                  <a:pt x="30025" y="33184"/>
                  <a:pt x="30055" y="33154"/>
                  <a:pt x="30091" y="33154"/>
                </a:cubicBezTo>
                <a:cubicBezTo>
                  <a:pt x="30128" y="33154"/>
                  <a:pt x="30158" y="33184"/>
                  <a:pt x="30158" y="33221"/>
                </a:cubicBezTo>
                <a:cubicBezTo>
                  <a:pt x="30158" y="33257"/>
                  <a:pt x="30128" y="33287"/>
                  <a:pt x="30091" y="33287"/>
                </a:cubicBezTo>
                <a:cubicBezTo>
                  <a:pt x="30055" y="33287"/>
                  <a:pt x="30025" y="33257"/>
                  <a:pt x="30025" y="33221"/>
                </a:cubicBezTo>
                <a:close/>
                <a:moveTo>
                  <a:pt x="36616" y="33221"/>
                </a:moveTo>
                <a:cubicBezTo>
                  <a:pt x="36616" y="33184"/>
                  <a:pt x="36646" y="33154"/>
                  <a:pt x="36682" y="33154"/>
                </a:cubicBezTo>
                <a:cubicBezTo>
                  <a:pt x="36719" y="33154"/>
                  <a:pt x="36749" y="33184"/>
                  <a:pt x="36749" y="33221"/>
                </a:cubicBezTo>
                <a:cubicBezTo>
                  <a:pt x="36749" y="33257"/>
                  <a:pt x="36719" y="33287"/>
                  <a:pt x="36682" y="33287"/>
                </a:cubicBezTo>
                <a:cubicBezTo>
                  <a:pt x="36646" y="33287"/>
                  <a:pt x="36616" y="33257"/>
                  <a:pt x="36616" y="33221"/>
                </a:cubicBezTo>
                <a:close/>
                <a:moveTo>
                  <a:pt x="21836" y="33154"/>
                </a:moveTo>
                <a:cubicBezTo>
                  <a:pt x="21836" y="33118"/>
                  <a:pt x="21866" y="33088"/>
                  <a:pt x="21903" y="33088"/>
                </a:cubicBezTo>
                <a:cubicBezTo>
                  <a:pt x="21939" y="33088"/>
                  <a:pt x="21969" y="33118"/>
                  <a:pt x="21969" y="33154"/>
                </a:cubicBezTo>
                <a:cubicBezTo>
                  <a:pt x="21969" y="33191"/>
                  <a:pt x="21939" y="33221"/>
                  <a:pt x="21903" y="33221"/>
                </a:cubicBezTo>
                <a:cubicBezTo>
                  <a:pt x="21866" y="33221"/>
                  <a:pt x="21836" y="33191"/>
                  <a:pt x="21836" y="33154"/>
                </a:cubicBezTo>
                <a:close/>
                <a:moveTo>
                  <a:pt x="18241" y="33088"/>
                </a:moveTo>
                <a:cubicBezTo>
                  <a:pt x="18241" y="33051"/>
                  <a:pt x="18271" y="33021"/>
                  <a:pt x="18308" y="33021"/>
                </a:cubicBezTo>
                <a:cubicBezTo>
                  <a:pt x="18344" y="33021"/>
                  <a:pt x="18374" y="33051"/>
                  <a:pt x="18374" y="33088"/>
                </a:cubicBezTo>
                <a:cubicBezTo>
                  <a:pt x="18374" y="33124"/>
                  <a:pt x="18344" y="33154"/>
                  <a:pt x="18308" y="33154"/>
                </a:cubicBezTo>
                <a:cubicBezTo>
                  <a:pt x="18271" y="33154"/>
                  <a:pt x="18241" y="33124"/>
                  <a:pt x="18241" y="33088"/>
                </a:cubicBezTo>
                <a:close/>
                <a:moveTo>
                  <a:pt x="20505" y="32954"/>
                </a:moveTo>
                <a:cubicBezTo>
                  <a:pt x="20505" y="32918"/>
                  <a:pt x="20535" y="32888"/>
                  <a:pt x="20571" y="32888"/>
                </a:cubicBezTo>
                <a:cubicBezTo>
                  <a:pt x="20608" y="32888"/>
                  <a:pt x="20638" y="32918"/>
                  <a:pt x="20638" y="32954"/>
                </a:cubicBezTo>
                <a:cubicBezTo>
                  <a:pt x="20638" y="32991"/>
                  <a:pt x="20608" y="33021"/>
                  <a:pt x="20571" y="33021"/>
                </a:cubicBezTo>
                <a:cubicBezTo>
                  <a:pt x="20535" y="33021"/>
                  <a:pt x="20505" y="32991"/>
                  <a:pt x="20505" y="32954"/>
                </a:cubicBezTo>
                <a:close/>
                <a:moveTo>
                  <a:pt x="37082" y="32888"/>
                </a:moveTo>
                <a:cubicBezTo>
                  <a:pt x="37082" y="32851"/>
                  <a:pt x="37112" y="32821"/>
                  <a:pt x="37148" y="32821"/>
                </a:cubicBezTo>
                <a:cubicBezTo>
                  <a:pt x="37185" y="32821"/>
                  <a:pt x="37215" y="32851"/>
                  <a:pt x="37215" y="32888"/>
                </a:cubicBezTo>
                <a:cubicBezTo>
                  <a:pt x="37215" y="32924"/>
                  <a:pt x="37185" y="32954"/>
                  <a:pt x="37148" y="32954"/>
                </a:cubicBezTo>
                <a:cubicBezTo>
                  <a:pt x="37112" y="32954"/>
                  <a:pt x="37082" y="32924"/>
                  <a:pt x="37082" y="32888"/>
                </a:cubicBezTo>
                <a:close/>
                <a:moveTo>
                  <a:pt x="23234" y="32821"/>
                </a:moveTo>
                <a:cubicBezTo>
                  <a:pt x="23234" y="32785"/>
                  <a:pt x="23264" y="32755"/>
                  <a:pt x="23301" y="32755"/>
                </a:cubicBezTo>
                <a:cubicBezTo>
                  <a:pt x="23337" y="32755"/>
                  <a:pt x="23367" y="32785"/>
                  <a:pt x="23367" y="32821"/>
                </a:cubicBezTo>
                <a:cubicBezTo>
                  <a:pt x="23367" y="32858"/>
                  <a:pt x="23337" y="32888"/>
                  <a:pt x="23301" y="32888"/>
                </a:cubicBezTo>
                <a:cubicBezTo>
                  <a:pt x="23264" y="32888"/>
                  <a:pt x="23234" y="32858"/>
                  <a:pt x="23234" y="32821"/>
                </a:cubicBezTo>
                <a:close/>
                <a:moveTo>
                  <a:pt x="33727" y="32782"/>
                </a:moveTo>
                <a:cubicBezTo>
                  <a:pt x="33702" y="32718"/>
                  <a:pt x="33717" y="32687"/>
                  <a:pt x="33765" y="32703"/>
                </a:cubicBezTo>
                <a:cubicBezTo>
                  <a:pt x="33865" y="32737"/>
                  <a:pt x="33920" y="32888"/>
                  <a:pt x="33832" y="32888"/>
                </a:cubicBezTo>
                <a:cubicBezTo>
                  <a:pt x="33796" y="32888"/>
                  <a:pt x="33749" y="32840"/>
                  <a:pt x="33727" y="32782"/>
                </a:cubicBezTo>
                <a:close/>
                <a:moveTo>
                  <a:pt x="26962" y="32755"/>
                </a:moveTo>
                <a:cubicBezTo>
                  <a:pt x="26962" y="32718"/>
                  <a:pt x="26992" y="32688"/>
                  <a:pt x="27029" y="32688"/>
                </a:cubicBezTo>
                <a:cubicBezTo>
                  <a:pt x="27066" y="32688"/>
                  <a:pt x="27096" y="32718"/>
                  <a:pt x="27096" y="32755"/>
                </a:cubicBezTo>
                <a:cubicBezTo>
                  <a:pt x="27096" y="32791"/>
                  <a:pt x="27066" y="32821"/>
                  <a:pt x="27029" y="32821"/>
                </a:cubicBezTo>
                <a:cubicBezTo>
                  <a:pt x="26992" y="32821"/>
                  <a:pt x="26962" y="32791"/>
                  <a:pt x="26962" y="32755"/>
                </a:cubicBezTo>
                <a:close/>
                <a:moveTo>
                  <a:pt x="16144" y="32622"/>
                </a:moveTo>
                <a:cubicBezTo>
                  <a:pt x="16122" y="32585"/>
                  <a:pt x="16150" y="32555"/>
                  <a:pt x="16207" y="32555"/>
                </a:cubicBezTo>
                <a:cubicBezTo>
                  <a:pt x="16264" y="32555"/>
                  <a:pt x="16311" y="32585"/>
                  <a:pt x="16311" y="32622"/>
                </a:cubicBezTo>
                <a:cubicBezTo>
                  <a:pt x="16311" y="32658"/>
                  <a:pt x="16282" y="32688"/>
                  <a:pt x="16248" y="32688"/>
                </a:cubicBezTo>
                <a:cubicBezTo>
                  <a:pt x="16214" y="32688"/>
                  <a:pt x="16167" y="32658"/>
                  <a:pt x="16144" y="32622"/>
                </a:cubicBezTo>
                <a:close/>
                <a:moveTo>
                  <a:pt x="16444" y="32488"/>
                </a:moveTo>
                <a:cubicBezTo>
                  <a:pt x="16444" y="32452"/>
                  <a:pt x="16474" y="32422"/>
                  <a:pt x="16510" y="32422"/>
                </a:cubicBezTo>
                <a:cubicBezTo>
                  <a:pt x="16547" y="32422"/>
                  <a:pt x="16577" y="32452"/>
                  <a:pt x="16577" y="32488"/>
                </a:cubicBezTo>
                <a:cubicBezTo>
                  <a:pt x="16577" y="32525"/>
                  <a:pt x="16547" y="32555"/>
                  <a:pt x="16510" y="32555"/>
                </a:cubicBezTo>
                <a:cubicBezTo>
                  <a:pt x="16474" y="32555"/>
                  <a:pt x="16444" y="32525"/>
                  <a:pt x="16444" y="32488"/>
                </a:cubicBezTo>
                <a:close/>
                <a:moveTo>
                  <a:pt x="19173" y="32488"/>
                </a:moveTo>
                <a:cubicBezTo>
                  <a:pt x="19173" y="32452"/>
                  <a:pt x="19203" y="32422"/>
                  <a:pt x="19240" y="32422"/>
                </a:cubicBezTo>
                <a:cubicBezTo>
                  <a:pt x="19276" y="32422"/>
                  <a:pt x="19306" y="32452"/>
                  <a:pt x="19306" y="32488"/>
                </a:cubicBezTo>
                <a:cubicBezTo>
                  <a:pt x="19306" y="32525"/>
                  <a:pt x="19276" y="32555"/>
                  <a:pt x="19240" y="32555"/>
                </a:cubicBezTo>
                <a:cubicBezTo>
                  <a:pt x="19203" y="32555"/>
                  <a:pt x="19173" y="32525"/>
                  <a:pt x="19173" y="32488"/>
                </a:cubicBezTo>
                <a:close/>
                <a:moveTo>
                  <a:pt x="29492" y="32488"/>
                </a:moveTo>
                <a:cubicBezTo>
                  <a:pt x="29492" y="32452"/>
                  <a:pt x="29537" y="32422"/>
                  <a:pt x="29592" y="32422"/>
                </a:cubicBezTo>
                <a:cubicBezTo>
                  <a:pt x="29647" y="32422"/>
                  <a:pt x="29692" y="32452"/>
                  <a:pt x="29692" y="32488"/>
                </a:cubicBezTo>
                <a:cubicBezTo>
                  <a:pt x="29692" y="32525"/>
                  <a:pt x="29647" y="32555"/>
                  <a:pt x="29592" y="32555"/>
                </a:cubicBezTo>
                <a:cubicBezTo>
                  <a:pt x="29537" y="32555"/>
                  <a:pt x="29492" y="32525"/>
                  <a:pt x="29492" y="32488"/>
                </a:cubicBezTo>
                <a:close/>
                <a:moveTo>
                  <a:pt x="21370" y="32355"/>
                </a:moveTo>
                <a:cubicBezTo>
                  <a:pt x="21370" y="32319"/>
                  <a:pt x="21400" y="32289"/>
                  <a:pt x="21437" y="32289"/>
                </a:cubicBezTo>
                <a:cubicBezTo>
                  <a:pt x="21473" y="32289"/>
                  <a:pt x="21503" y="32319"/>
                  <a:pt x="21503" y="32355"/>
                </a:cubicBezTo>
                <a:cubicBezTo>
                  <a:pt x="21503" y="32392"/>
                  <a:pt x="21473" y="32422"/>
                  <a:pt x="21437" y="32422"/>
                </a:cubicBezTo>
                <a:cubicBezTo>
                  <a:pt x="21400" y="32422"/>
                  <a:pt x="21370" y="32392"/>
                  <a:pt x="21370" y="32355"/>
                </a:cubicBezTo>
                <a:close/>
                <a:moveTo>
                  <a:pt x="35950" y="32355"/>
                </a:moveTo>
                <a:cubicBezTo>
                  <a:pt x="35950" y="32319"/>
                  <a:pt x="35980" y="32289"/>
                  <a:pt x="36016" y="32289"/>
                </a:cubicBezTo>
                <a:cubicBezTo>
                  <a:pt x="36053" y="32289"/>
                  <a:pt x="36083" y="32319"/>
                  <a:pt x="36083" y="32355"/>
                </a:cubicBezTo>
                <a:cubicBezTo>
                  <a:pt x="36083" y="32392"/>
                  <a:pt x="36053" y="32422"/>
                  <a:pt x="36016" y="32422"/>
                </a:cubicBezTo>
                <a:cubicBezTo>
                  <a:pt x="35980" y="32422"/>
                  <a:pt x="35950" y="32392"/>
                  <a:pt x="35950" y="32355"/>
                </a:cubicBezTo>
                <a:close/>
                <a:moveTo>
                  <a:pt x="13847" y="32289"/>
                </a:moveTo>
                <a:cubicBezTo>
                  <a:pt x="13847" y="32252"/>
                  <a:pt x="13877" y="32222"/>
                  <a:pt x="13914" y="32222"/>
                </a:cubicBezTo>
                <a:cubicBezTo>
                  <a:pt x="13951" y="32222"/>
                  <a:pt x="13981" y="32252"/>
                  <a:pt x="13981" y="32289"/>
                </a:cubicBezTo>
                <a:cubicBezTo>
                  <a:pt x="13981" y="32325"/>
                  <a:pt x="13951" y="32355"/>
                  <a:pt x="13914" y="32355"/>
                </a:cubicBezTo>
                <a:cubicBezTo>
                  <a:pt x="13877" y="32355"/>
                  <a:pt x="13847" y="32325"/>
                  <a:pt x="13847" y="32289"/>
                </a:cubicBezTo>
                <a:close/>
                <a:moveTo>
                  <a:pt x="21104" y="32289"/>
                </a:moveTo>
                <a:cubicBezTo>
                  <a:pt x="21104" y="32252"/>
                  <a:pt x="21134" y="32222"/>
                  <a:pt x="21170" y="32222"/>
                </a:cubicBezTo>
                <a:cubicBezTo>
                  <a:pt x="21207" y="32222"/>
                  <a:pt x="21237" y="32252"/>
                  <a:pt x="21237" y="32289"/>
                </a:cubicBezTo>
                <a:cubicBezTo>
                  <a:pt x="21237" y="32325"/>
                  <a:pt x="21207" y="32355"/>
                  <a:pt x="21170" y="32355"/>
                </a:cubicBezTo>
                <a:cubicBezTo>
                  <a:pt x="21134" y="32355"/>
                  <a:pt x="21104" y="32325"/>
                  <a:pt x="21104" y="32289"/>
                </a:cubicBezTo>
                <a:close/>
                <a:moveTo>
                  <a:pt x="29958" y="32289"/>
                </a:moveTo>
                <a:cubicBezTo>
                  <a:pt x="29958" y="32252"/>
                  <a:pt x="29988" y="32222"/>
                  <a:pt x="30025" y="32222"/>
                </a:cubicBezTo>
                <a:cubicBezTo>
                  <a:pt x="30061" y="32222"/>
                  <a:pt x="30091" y="32252"/>
                  <a:pt x="30091" y="32289"/>
                </a:cubicBezTo>
                <a:cubicBezTo>
                  <a:pt x="30091" y="32325"/>
                  <a:pt x="30061" y="32355"/>
                  <a:pt x="30025" y="32355"/>
                </a:cubicBezTo>
                <a:cubicBezTo>
                  <a:pt x="29988" y="32355"/>
                  <a:pt x="29958" y="32325"/>
                  <a:pt x="29958" y="32289"/>
                </a:cubicBezTo>
                <a:close/>
                <a:moveTo>
                  <a:pt x="27961" y="32156"/>
                </a:moveTo>
                <a:cubicBezTo>
                  <a:pt x="27961" y="32119"/>
                  <a:pt x="27991" y="32089"/>
                  <a:pt x="28028" y="32089"/>
                </a:cubicBezTo>
                <a:cubicBezTo>
                  <a:pt x="28064" y="32089"/>
                  <a:pt x="28094" y="32119"/>
                  <a:pt x="28094" y="32156"/>
                </a:cubicBezTo>
                <a:cubicBezTo>
                  <a:pt x="28094" y="32192"/>
                  <a:pt x="28064" y="32222"/>
                  <a:pt x="28028" y="32222"/>
                </a:cubicBezTo>
                <a:cubicBezTo>
                  <a:pt x="27991" y="32222"/>
                  <a:pt x="27961" y="32192"/>
                  <a:pt x="27961" y="32156"/>
                </a:cubicBezTo>
                <a:close/>
                <a:moveTo>
                  <a:pt x="36815" y="32156"/>
                </a:moveTo>
                <a:cubicBezTo>
                  <a:pt x="36815" y="32119"/>
                  <a:pt x="36845" y="32089"/>
                  <a:pt x="36882" y="32089"/>
                </a:cubicBezTo>
                <a:cubicBezTo>
                  <a:pt x="36919" y="32089"/>
                  <a:pt x="36949" y="32119"/>
                  <a:pt x="36949" y="32156"/>
                </a:cubicBezTo>
                <a:cubicBezTo>
                  <a:pt x="36949" y="32192"/>
                  <a:pt x="36919" y="32222"/>
                  <a:pt x="36882" y="32222"/>
                </a:cubicBezTo>
                <a:cubicBezTo>
                  <a:pt x="36845" y="32222"/>
                  <a:pt x="36815" y="32192"/>
                  <a:pt x="36815" y="32156"/>
                </a:cubicBezTo>
                <a:close/>
                <a:moveTo>
                  <a:pt x="37015" y="32156"/>
                </a:moveTo>
                <a:cubicBezTo>
                  <a:pt x="37015" y="32119"/>
                  <a:pt x="37045" y="32089"/>
                  <a:pt x="37082" y="32089"/>
                </a:cubicBezTo>
                <a:cubicBezTo>
                  <a:pt x="37118" y="32089"/>
                  <a:pt x="37148" y="32119"/>
                  <a:pt x="37148" y="32156"/>
                </a:cubicBezTo>
                <a:cubicBezTo>
                  <a:pt x="37148" y="32192"/>
                  <a:pt x="37118" y="32222"/>
                  <a:pt x="37082" y="32222"/>
                </a:cubicBezTo>
                <a:cubicBezTo>
                  <a:pt x="37045" y="32222"/>
                  <a:pt x="37015" y="32192"/>
                  <a:pt x="37015" y="32156"/>
                </a:cubicBezTo>
                <a:close/>
                <a:moveTo>
                  <a:pt x="26496" y="32089"/>
                </a:moveTo>
                <a:cubicBezTo>
                  <a:pt x="26496" y="32052"/>
                  <a:pt x="26526" y="32022"/>
                  <a:pt x="26563" y="32022"/>
                </a:cubicBezTo>
                <a:cubicBezTo>
                  <a:pt x="26600" y="32022"/>
                  <a:pt x="26630" y="32052"/>
                  <a:pt x="26630" y="32089"/>
                </a:cubicBezTo>
                <a:cubicBezTo>
                  <a:pt x="26630" y="32126"/>
                  <a:pt x="26600" y="32156"/>
                  <a:pt x="26563" y="32156"/>
                </a:cubicBezTo>
                <a:cubicBezTo>
                  <a:pt x="26526" y="32156"/>
                  <a:pt x="26496" y="32126"/>
                  <a:pt x="26496" y="32089"/>
                </a:cubicBezTo>
                <a:close/>
                <a:moveTo>
                  <a:pt x="12782" y="31889"/>
                </a:moveTo>
                <a:cubicBezTo>
                  <a:pt x="12782" y="31853"/>
                  <a:pt x="12812" y="31823"/>
                  <a:pt x="12849" y="31823"/>
                </a:cubicBezTo>
                <a:cubicBezTo>
                  <a:pt x="12885" y="31823"/>
                  <a:pt x="12915" y="31853"/>
                  <a:pt x="12915" y="31889"/>
                </a:cubicBezTo>
                <a:cubicBezTo>
                  <a:pt x="12915" y="31926"/>
                  <a:pt x="12885" y="31956"/>
                  <a:pt x="12849" y="31956"/>
                </a:cubicBezTo>
                <a:cubicBezTo>
                  <a:pt x="12812" y="31956"/>
                  <a:pt x="12782" y="31926"/>
                  <a:pt x="12782" y="31889"/>
                </a:cubicBezTo>
                <a:close/>
                <a:moveTo>
                  <a:pt x="29759" y="31889"/>
                </a:moveTo>
                <a:cubicBezTo>
                  <a:pt x="29759" y="31853"/>
                  <a:pt x="29788" y="31823"/>
                  <a:pt x="29825" y="31823"/>
                </a:cubicBezTo>
                <a:cubicBezTo>
                  <a:pt x="29862" y="31823"/>
                  <a:pt x="29892" y="31853"/>
                  <a:pt x="29892" y="31889"/>
                </a:cubicBezTo>
                <a:cubicBezTo>
                  <a:pt x="29892" y="31926"/>
                  <a:pt x="29862" y="31956"/>
                  <a:pt x="29825" y="31956"/>
                </a:cubicBezTo>
                <a:cubicBezTo>
                  <a:pt x="29788" y="31956"/>
                  <a:pt x="29759" y="31926"/>
                  <a:pt x="29759" y="31889"/>
                </a:cubicBezTo>
                <a:close/>
                <a:moveTo>
                  <a:pt x="30091" y="31823"/>
                </a:moveTo>
                <a:cubicBezTo>
                  <a:pt x="30091" y="31786"/>
                  <a:pt x="30121" y="31756"/>
                  <a:pt x="30158" y="31756"/>
                </a:cubicBezTo>
                <a:cubicBezTo>
                  <a:pt x="30195" y="31756"/>
                  <a:pt x="30225" y="31786"/>
                  <a:pt x="30225" y="31823"/>
                </a:cubicBezTo>
                <a:cubicBezTo>
                  <a:pt x="30225" y="31859"/>
                  <a:pt x="30195" y="31889"/>
                  <a:pt x="30158" y="31889"/>
                </a:cubicBezTo>
                <a:cubicBezTo>
                  <a:pt x="30121" y="31889"/>
                  <a:pt x="30091" y="31859"/>
                  <a:pt x="30091" y="31823"/>
                </a:cubicBezTo>
                <a:close/>
                <a:moveTo>
                  <a:pt x="25698" y="31756"/>
                </a:moveTo>
                <a:cubicBezTo>
                  <a:pt x="25698" y="31719"/>
                  <a:pt x="25727" y="31690"/>
                  <a:pt x="25764" y="31690"/>
                </a:cubicBezTo>
                <a:cubicBezTo>
                  <a:pt x="25801" y="31690"/>
                  <a:pt x="25831" y="31719"/>
                  <a:pt x="25831" y="31756"/>
                </a:cubicBezTo>
                <a:cubicBezTo>
                  <a:pt x="25831" y="31793"/>
                  <a:pt x="25801" y="31823"/>
                  <a:pt x="25764" y="31823"/>
                </a:cubicBezTo>
                <a:cubicBezTo>
                  <a:pt x="25727" y="31823"/>
                  <a:pt x="25698" y="31793"/>
                  <a:pt x="25698" y="31756"/>
                </a:cubicBezTo>
                <a:close/>
                <a:moveTo>
                  <a:pt x="26763" y="31756"/>
                </a:moveTo>
                <a:cubicBezTo>
                  <a:pt x="26763" y="31719"/>
                  <a:pt x="26793" y="31690"/>
                  <a:pt x="26829" y="31690"/>
                </a:cubicBezTo>
                <a:cubicBezTo>
                  <a:pt x="26866" y="31690"/>
                  <a:pt x="26896" y="31719"/>
                  <a:pt x="26896" y="31756"/>
                </a:cubicBezTo>
                <a:cubicBezTo>
                  <a:pt x="26896" y="31793"/>
                  <a:pt x="26866" y="31823"/>
                  <a:pt x="26829" y="31823"/>
                </a:cubicBezTo>
                <a:cubicBezTo>
                  <a:pt x="26793" y="31823"/>
                  <a:pt x="26763" y="31793"/>
                  <a:pt x="26763" y="31756"/>
                </a:cubicBezTo>
                <a:close/>
                <a:moveTo>
                  <a:pt x="34286" y="31690"/>
                </a:moveTo>
                <a:cubicBezTo>
                  <a:pt x="34286" y="31653"/>
                  <a:pt x="34316" y="31623"/>
                  <a:pt x="34352" y="31623"/>
                </a:cubicBezTo>
                <a:cubicBezTo>
                  <a:pt x="34389" y="31623"/>
                  <a:pt x="34419" y="31653"/>
                  <a:pt x="34419" y="31690"/>
                </a:cubicBezTo>
                <a:cubicBezTo>
                  <a:pt x="34419" y="31726"/>
                  <a:pt x="34389" y="31756"/>
                  <a:pt x="34352" y="31756"/>
                </a:cubicBezTo>
                <a:cubicBezTo>
                  <a:pt x="34316" y="31756"/>
                  <a:pt x="34286" y="31726"/>
                  <a:pt x="34286" y="31690"/>
                </a:cubicBezTo>
                <a:close/>
                <a:moveTo>
                  <a:pt x="22369" y="31623"/>
                </a:moveTo>
                <a:cubicBezTo>
                  <a:pt x="22369" y="31586"/>
                  <a:pt x="22399" y="31556"/>
                  <a:pt x="22435" y="31556"/>
                </a:cubicBezTo>
                <a:cubicBezTo>
                  <a:pt x="22472" y="31556"/>
                  <a:pt x="22502" y="31586"/>
                  <a:pt x="22502" y="31623"/>
                </a:cubicBezTo>
                <a:cubicBezTo>
                  <a:pt x="22502" y="31660"/>
                  <a:pt x="22472" y="31690"/>
                  <a:pt x="22435" y="31690"/>
                </a:cubicBezTo>
                <a:cubicBezTo>
                  <a:pt x="22399" y="31690"/>
                  <a:pt x="22369" y="31660"/>
                  <a:pt x="22369" y="31623"/>
                </a:cubicBezTo>
                <a:close/>
                <a:moveTo>
                  <a:pt x="28494" y="31623"/>
                </a:moveTo>
                <a:cubicBezTo>
                  <a:pt x="28494" y="31586"/>
                  <a:pt x="28524" y="31556"/>
                  <a:pt x="28560" y="31556"/>
                </a:cubicBezTo>
                <a:cubicBezTo>
                  <a:pt x="28597" y="31556"/>
                  <a:pt x="28627" y="31586"/>
                  <a:pt x="28627" y="31623"/>
                </a:cubicBezTo>
                <a:cubicBezTo>
                  <a:pt x="28627" y="31660"/>
                  <a:pt x="28597" y="31690"/>
                  <a:pt x="28560" y="31690"/>
                </a:cubicBezTo>
                <a:cubicBezTo>
                  <a:pt x="28524" y="31690"/>
                  <a:pt x="28494" y="31660"/>
                  <a:pt x="28494" y="31623"/>
                </a:cubicBezTo>
                <a:close/>
                <a:moveTo>
                  <a:pt x="19906" y="31556"/>
                </a:moveTo>
                <a:cubicBezTo>
                  <a:pt x="19906" y="31520"/>
                  <a:pt x="19936" y="31490"/>
                  <a:pt x="19972" y="31490"/>
                </a:cubicBezTo>
                <a:cubicBezTo>
                  <a:pt x="20009" y="31490"/>
                  <a:pt x="20039" y="31520"/>
                  <a:pt x="20039" y="31556"/>
                </a:cubicBezTo>
                <a:cubicBezTo>
                  <a:pt x="20039" y="31593"/>
                  <a:pt x="20009" y="31623"/>
                  <a:pt x="19972" y="31623"/>
                </a:cubicBezTo>
                <a:cubicBezTo>
                  <a:pt x="19936" y="31623"/>
                  <a:pt x="19906" y="31593"/>
                  <a:pt x="19906" y="31556"/>
                </a:cubicBezTo>
                <a:close/>
                <a:moveTo>
                  <a:pt x="23234" y="31556"/>
                </a:moveTo>
                <a:cubicBezTo>
                  <a:pt x="23234" y="31520"/>
                  <a:pt x="23264" y="31490"/>
                  <a:pt x="23301" y="31490"/>
                </a:cubicBezTo>
                <a:cubicBezTo>
                  <a:pt x="23337" y="31490"/>
                  <a:pt x="23367" y="31520"/>
                  <a:pt x="23367" y="31556"/>
                </a:cubicBezTo>
                <a:cubicBezTo>
                  <a:pt x="23367" y="31593"/>
                  <a:pt x="23337" y="31623"/>
                  <a:pt x="23301" y="31623"/>
                </a:cubicBezTo>
                <a:cubicBezTo>
                  <a:pt x="23264" y="31623"/>
                  <a:pt x="23234" y="31593"/>
                  <a:pt x="23234" y="31556"/>
                </a:cubicBezTo>
                <a:close/>
                <a:moveTo>
                  <a:pt x="36216" y="31556"/>
                </a:moveTo>
                <a:cubicBezTo>
                  <a:pt x="36216" y="31520"/>
                  <a:pt x="36246" y="31490"/>
                  <a:pt x="36283" y="31490"/>
                </a:cubicBezTo>
                <a:cubicBezTo>
                  <a:pt x="36319" y="31490"/>
                  <a:pt x="36349" y="31520"/>
                  <a:pt x="36349" y="31556"/>
                </a:cubicBezTo>
                <a:cubicBezTo>
                  <a:pt x="36349" y="31593"/>
                  <a:pt x="36319" y="31623"/>
                  <a:pt x="36283" y="31623"/>
                </a:cubicBezTo>
                <a:cubicBezTo>
                  <a:pt x="36246" y="31623"/>
                  <a:pt x="36216" y="31593"/>
                  <a:pt x="36216" y="31556"/>
                </a:cubicBezTo>
                <a:close/>
                <a:moveTo>
                  <a:pt x="33886" y="31490"/>
                </a:moveTo>
                <a:cubicBezTo>
                  <a:pt x="33886" y="31453"/>
                  <a:pt x="33916" y="31423"/>
                  <a:pt x="33953" y="31423"/>
                </a:cubicBezTo>
                <a:cubicBezTo>
                  <a:pt x="33989" y="31423"/>
                  <a:pt x="34019" y="31453"/>
                  <a:pt x="34019" y="31490"/>
                </a:cubicBezTo>
                <a:cubicBezTo>
                  <a:pt x="34019" y="31526"/>
                  <a:pt x="33989" y="31556"/>
                  <a:pt x="33953" y="31556"/>
                </a:cubicBezTo>
                <a:cubicBezTo>
                  <a:pt x="33916" y="31556"/>
                  <a:pt x="33886" y="31526"/>
                  <a:pt x="33886" y="31490"/>
                </a:cubicBezTo>
                <a:close/>
                <a:moveTo>
                  <a:pt x="36549" y="31423"/>
                </a:moveTo>
                <a:cubicBezTo>
                  <a:pt x="36549" y="31387"/>
                  <a:pt x="36579" y="31357"/>
                  <a:pt x="36616" y="31357"/>
                </a:cubicBezTo>
                <a:cubicBezTo>
                  <a:pt x="36652" y="31357"/>
                  <a:pt x="36682" y="31387"/>
                  <a:pt x="36682" y="31423"/>
                </a:cubicBezTo>
                <a:cubicBezTo>
                  <a:pt x="36682" y="31460"/>
                  <a:pt x="36652" y="31490"/>
                  <a:pt x="36616" y="31490"/>
                </a:cubicBezTo>
                <a:cubicBezTo>
                  <a:pt x="36579" y="31490"/>
                  <a:pt x="36549" y="31460"/>
                  <a:pt x="36549" y="31423"/>
                </a:cubicBezTo>
                <a:close/>
                <a:moveTo>
                  <a:pt x="23700" y="31357"/>
                </a:moveTo>
                <a:cubicBezTo>
                  <a:pt x="23700" y="31320"/>
                  <a:pt x="23730" y="31290"/>
                  <a:pt x="23767" y="31290"/>
                </a:cubicBezTo>
                <a:cubicBezTo>
                  <a:pt x="23803" y="31290"/>
                  <a:pt x="23833" y="31320"/>
                  <a:pt x="23833" y="31357"/>
                </a:cubicBezTo>
                <a:cubicBezTo>
                  <a:pt x="23833" y="31393"/>
                  <a:pt x="23803" y="31423"/>
                  <a:pt x="23767" y="31423"/>
                </a:cubicBezTo>
                <a:cubicBezTo>
                  <a:pt x="23730" y="31423"/>
                  <a:pt x="23700" y="31393"/>
                  <a:pt x="23700" y="31357"/>
                </a:cubicBezTo>
                <a:close/>
                <a:moveTo>
                  <a:pt x="20372" y="31290"/>
                </a:moveTo>
                <a:cubicBezTo>
                  <a:pt x="20372" y="31253"/>
                  <a:pt x="20402" y="31223"/>
                  <a:pt x="20438" y="31223"/>
                </a:cubicBezTo>
                <a:cubicBezTo>
                  <a:pt x="20475" y="31223"/>
                  <a:pt x="20505" y="31253"/>
                  <a:pt x="20505" y="31290"/>
                </a:cubicBezTo>
                <a:cubicBezTo>
                  <a:pt x="20505" y="31327"/>
                  <a:pt x="20475" y="31357"/>
                  <a:pt x="20438" y="31357"/>
                </a:cubicBezTo>
                <a:cubicBezTo>
                  <a:pt x="20402" y="31357"/>
                  <a:pt x="20372" y="31327"/>
                  <a:pt x="20372" y="31290"/>
                </a:cubicBezTo>
                <a:close/>
                <a:moveTo>
                  <a:pt x="28161" y="31223"/>
                </a:moveTo>
                <a:cubicBezTo>
                  <a:pt x="28161" y="31187"/>
                  <a:pt x="28191" y="31157"/>
                  <a:pt x="28227" y="31157"/>
                </a:cubicBezTo>
                <a:cubicBezTo>
                  <a:pt x="28264" y="31157"/>
                  <a:pt x="28294" y="31187"/>
                  <a:pt x="28294" y="31223"/>
                </a:cubicBezTo>
                <a:cubicBezTo>
                  <a:pt x="28294" y="31260"/>
                  <a:pt x="28264" y="31290"/>
                  <a:pt x="28227" y="31290"/>
                </a:cubicBezTo>
                <a:cubicBezTo>
                  <a:pt x="28191" y="31290"/>
                  <a:pt x="28161" y="31260"/>
                  <a:pt x="28161" y="31223"/>
                </a:cubicBezTo>
                <a:close/>
                <a:moveTo>
                  <a:pt x="15112" y="31157"/>
                </a:moveTo>
                <a:cubicBezTo>
                  <a:pt x="15112" y="31120"/>
                  <a:pt x="15142" y="31090"/>
                  <a:pt x="15179" y="31090"/>
                </a:cubicBezTo>
                <a:cubicBezTo>
                  <a:pt x="15215" y="31090"/>
                  <a:pt x="15245" y="31120"/>
                  <a:pt x="15245" y="31157"/>
                </a:cubicBezTo>
                <a:cubicBezTo>
                  <a:pt x="15245" y="31194"/>
                  <a:pt x="15215" y="31223"/>
                  <a:pt x="15179" y="31223"/>
                </a:cubicBezTo>
                <a:cubicBezTo>
                  <a:pt x="15142" y="31223"/>
                  <a:pt x="15112" y="31194"/>
                  <a:pt x="15112" y="31157"/>
                </a:cubicBezTo>
                <a:close/>
                <a:moveTo>
                  <a:pt x="27495" y="31157"/>
                </a:moveTo>
                <a:cubicBezTo>
                  <a:pt x="27495" y="31120"/>
                  <a:pt x="27525" y="31090"/>
                  <a:pt x="27562" y="31090"/>
                </a:cubicBezTo>
                <a:cubicBezTo>
                  <a:pt x="27598" y="31090"/>
                  <a:pt x="27628" y="31120"/>
                  <a:pt x="27628" y="31157"/>
                </a:cubicBezTo>
                <a:cubicBezTo>
                  <a:pt x="27628" y="31194"/>
                  <a:pt x="27598" y="31223"/>
                  <a:pt x="27562" y="31223"/>
                </a:cubicBezTo>
                <a:cubicBezTo>
                  <a:pt x="27525" y="31223"/>
                  <a:pt x="27495" y="31194"/>
                  <a:pt x="27495" y="31157"/>
                </a:cubicBezTo>
                <a:close/>
                <a:moveTo>
                  <a:pt x="16244" y="31090"/>
                </a:moveTo>
                <a:cubicBezTo>
                  <a:pt x="16244" y="31054"/>
                  <a:pt x="16274" y="31024"/>
                  <a:pt x="16311" y="31024"/>
                </a:cubicBezTo>
                <a:cubicBezTo>
                  <a:pt x="16347" y="31024"/>
                  <a:pt x="16377" y="31054"/>
                  <a:pt x="16377" y="31090"/>
                </a:cubicBezTo>
                <a:cubicBezTo>
                  <a:pt x="16377" y="31127"/>
                  <a:pt x="16347" y="31157"/>
                  <a:pt x="16311" y="31157"/>
                </a:cubicBezTo>
                <a:cubicBezTo>
                  <a:pt x="16274" y="31157"/>
                  <a:pt x="16244" y="31127"/>
                  <a:pt x="16244" y="31090"/>
                </a:cubicBezTo>
                <a:close/>
                <a:moveTo>
                  <a:pt x="24699" y="31090"/>
                </a:moveTo>
                <a:cubicBezTo>
                  <a:pt x="24699" y="31054"/>
                  <a:pt x="24729" y="31024"/>
                  <a:pt x="24765" y="31024"/>
                </a:cubicBezTo>
                <a:cubicBezTo>
                  <a:pt x="24802" y="31024"/>
                  <a:pt x="24832" y="31054"/>
                  <a:pt x="24832" y="31090"/>
                </a:cubicBezTo>
                <a:cubicBezTo>
                  <a:pt x="24832" y="31127"/>
                  <a:pt x="24802" y="31157"/>
                  <a:pt x="24765" y="31157"/>
                </a:cubicBezTo>
                <a:cubicBezTo>
                  <a:pt x="24729" y="31157"/>
                  <a:pt x="24699" y="31127"/>
                  <a:pt x="24699" y="31090"/>
                </a:cubicBezTo>
                <a:close/>
                <a:moveTo>
                  <a:pt x="28693" y="31090"/>
                </a:moveTo>
                <a:cubicBezTo>
                  <a:pt x="28693" y="31054"/>
                  <a:pt x="28723" y="31024"/>
                  <a:pt x="28760" y="31024"/>
                </a:cubicBezTo>
                <a:cubicBezTo>
                  <a:pt x="28797" y="31024"/>
                  <a:pt x="28826" y="31054"/>
                  <a:pt x="28826" y="31090"/>
                </a:cubicBezTo>
                <a:cubicBezTo>
                  <a:pt x="28826" y="31127"/>
                  <a:pt x="28797" y="31157"/>
                  <a:pt x="28760" y="31157"/>
                </a:cubicBezTo>
                <a:cubicBezTo>
                  <a:pt x="28723" y="31157"/>
                  <a:pt x="28693" y="31127"/>
                  <a:pt x="28693" y="31090"/>
                </a:cubicBezTo>
                <a:close/>
                <a:moveTo>
                  <a:pt x="16843" y="31024"/>
                </a:moveTo>
                <a:cubicBezTo>
                  <a:pt x="16843" y="30987"/>
                  <a:pt x="16873" y="30957"/>
                  <a:pt x="16910" y="30957"/>
                </a:cubicBezTo>
                <a:cubicBezTo>
                  <a:pt x="16946" y="30957"/>
                  <a:pt x="16976" y="30987"/>
                  <a:pt x="16976" y="31024"/>
                </a:cubicBezTo>
                <a:cubicBezTo>
                  <a:pt x="16976" y="31060"/>
                  <a:pt x="16946" y="31090"/>
                  <a:pt x="16910" y="31090"/>
                </a:cubicBezTo>
                <a:cubicBezTo>
                  <a:pt x="16873" y="31090"/>
                  <a:pt x="16843" y="31060"/>
                  <a:pt x="16843" y="31024"/>
                </a:cubicBezTo>
                <a:close/>
                <a:moveTo>
                  <a:pt x="33154" y="31024"/>
                </a:moveTo>
                <a:cubicBezTo>
                  <a:pt x="33154" y="30987"/>
                  <a:pt x="33184" y="30957"/>
                  <a:pt x="33220" y="30957"/>
                </a:cubicBezTo>
                <a:cubicBezTo>
                  <a:pt x="33257" y="30957"/>
                  <a:pt x="33287" y="30987"/>
                  <a:pt x="33287" y="31024"/>
                </a:cubicBezTo>
                <a:cubicBezTo>
                  <a:pt x="33287" y="31060"/>
                  <a:pt x="33257" y="31090"/>
                  <a:pt x="33220" y="31090"/>
                </a:cubicBezTo>
                <a:cubicBezTo>
                  <a:pt x="33184" y="31090"/>
                  <a:pt x="33154" y="31060"/>
                  <a:pt x="33154" y="31024"/>
                </a:cubicBezTo>
                <a:close/>
                <a:moveTo>
                  <a:pt x="10452" y="30957"/>
                </a:moveTo>
                <a:cubicBezTo>
                  <a:pt x="10452" y="30921"/>
                  <a:pt x="10482" y="30891"/>
                  <a:pt x="10519" y="30891"/>
                </a:cubicBezTo>
                <a:cubicBezTo>
                  <a:pt x="10555" y="30891"/>
                  <a:pt x="10585" y="30921"/>
                  <a:pt x="10585" y="30957"/>
                </a:cubicBezTo>
                <a:cubicBezTo>
                  <a:pt x="10585" y="30994"/>
                  <a:pt x="10555" y="31024"/>
                  <a:pt x="10519" y="31024"/>
                </a:cubicBezTo>
                <a:cubicBezTo>
                  <a:pt x="10482" y="31024"/>
                  <a:pt x="10452" y="30994"/>
                  <a:pt x="10452" y="30957"/>
                </a:cubicBezTo>
                <a:close/>
                <a:moveTo>
                  <a:pt x="26630" y="30957"/>
                </a:moveTo>
                <a:cubicBezTo>
                  <a:pt x="26630" y="30921"/>
                  <a:pt x="26660" y="30891"/>
                  <a:pt x="26696" y="30891"/>
                </a:cubicBezTo>
                <a:cubicBezTo>
                  <a:pt x="26733" y="30891"/>
                  <a:pt x="26763" y="30921"/>
                  <a:pt x="26763" y="30957"/>
                </a:cubicBezTo>
                <a:cubicBezTo>
                  <a:pt x="26763" y="30994"/>
                  <a:pt x="26733" y="31024"/>
                  <a:pt x="26696" y="31024"/>
                </a:cubicBezTo>
                <a:cubicBezTo>
                  <a:pt x="26660" y="31024"/>
                  <a:pt x="26630" y="30994"/>
                  <a:pt x="26630" y="30957"/>
                </a:cubicBezTo>
                <a:close/>
                <a:moveTo>
                  <a:pt x="21770" y="30891"/>
                </a:moveTo>
                <a:cubicBezTo>
                  <a:pt x="21770" y="30854"/>
                  <a:pt x="21800" y="30824"/>
                  <a:pt x="21836" y="30824"/>
                </a:cubicBezTo>
                <a:cubicBezTo>
                  <a:pt x="21873" y="30824"/>
                  <a:pt x="21903" y="30854"/>
                  <a:pt x="21903" y="30891"/>
                </a:cubicBezTo>
                <a:cubicBezTo>
                  <a:pt x="21903" y="30927"/>
                  <a:pt x="21873" y="30957"/>
                  <a:pt x="21836" y="30957"/>
                </a:cubicBezTo>
                <a:cubicBezTo>
                  <a:pt x="21800" y="30957"/>
                  <a:pt x="21770" y="30927"/>
                  <a:pt x="21770" y="30891"/>
                </a:cubicBezTo>
                <a:close/>
                <a:moveTo>
                  <a:pt x="30691" y="30891"/>
                </a:moveTo>
                <a:cubicBezTo>
                  <a:pt x="30691" y="30854"/>
                  <a:pt x="30721" y="30824"/>
                  <a:pt x="30757" y="30824"/>
                </a:cubicBezTo>
                <a:cubicBezTo>
                  <a:pt x="30794" y="30824"/>
                  <a:pt x="30824" y="30854"/>
                  <a:pt x="30824" y="30891"/>
                </a:cubicBezTo>
                <a:cubicBezTo>
                  <a:pt x="30824" y="30927"/>
                  <a:pt x="30794" y="30957"/>
                  <a:pt x="30757" y="30957"/>
                </a:cubicBezTo>
                <a:cubicBezTo>
                  <a:pt x="30721" y="30957"/>
                  <a:pt x="30691" y="30927"/>
                  <a:pt x="30691" y="30891"/>
                </a:cubicBezTo>
                <a:close/>
                <a:moveTo>
                  <a:pt x="31157" y="30891"/>
                </a:moveTo>
                <a:cubicBezTo>
                  <a:pt x="31157" y="30854"/>
                  <a:pt x="31187" y="30824"/>
                  <a:pt x="31223" y="30824"/>
                </a:cubicBezTo>
                <a:cubicBezTo>
                  <a:pt x="31260" y="30824"/>
                  <a:pt x="31290" y="30854"/>
                  <a:pt x="31290" y="30891"/>
                </a:cubicBezTo>
                <a:cubicBezTo>
                  <a:pt x="31290" y="30927"/>
                  <a:pt x="31260" y="30957"/>
                  <a:pt x="31223" y="30957"/>
                </a:cubicBezTo>
                <a:cubicBezTo>
                  <a:pt x="31187" y="30957"/>
                  <a:pt x="31157" y="30927"/>
                  <a:pt x="31157" y="30891"/>
                </a:cubicBezTo>
                <a:close/>
                <a:moveTo>
                  <a:pt x="32355" y="30757"/>
                </a:moveTo>
                <a:cubicBezTo>
                  <a:pt x="32355" y="30721"/>
                  <a:pt x="32385" y="30691"/>
                  <a:pt x="32421" y="30691"/>
                </a:cubicBezTo>
                <a:cubicBezTo>
                  <a:pt x="32458" y="30691"/>
                  <a:pt x="32488" y="30721"/>
                  <a:pt x="32488" y="30757"/>
                </a:cubicBezTo>
                <a:cubicBezTo>
                  <a:pt x="32488" y="30794"/>
                  <a:pt x="32458" y="30824"/>
                  <a:pt x="32421" y="30824"/>
                </a:cubicBezTo>
                <a:cubicBezTo>
                  <a:pt x="32385" y="30824"/>
                  <a:pt x="32355" y="30794"/>
                  <a:pt x="32355" y="30757"/>
                </a:cubicBezTo>
                <a:close/>
                <a:moveTo>
                  <a:pt x="24100" y="30691"/>
                </a:moveTo>
                <a:cubicBezTo>
                  <a:pt x="24100" y="30654"/>
                  <a:pt x="24130" y="30624"/>
                  <a:pt x="24166" y="30624"/>
                </a:cubicBezTo>
                <a:cubicBezTo>
                  <a:pt x="24203" y="30624"/>
                  <a:pt x="24233" y="30654"/>
                  <a:pt x="24233" y="30691"/>
                </a:cubicBezTo>
                <a:cubicBezTo>
                  <a:pt x="24233" y="30728"/>
                  <a:pt x="24203" y="30757"/>
                  <a:pt x="24166" y="30757"/>
                </a:cubicBezTo>
                <a:cubicBezTo>
                  <a:pt x="24130" y="30757"/>
                  <a:pt x="24100" y="30728"/>
                  <a:pt x="24100" y="30691"/>
                </a:cubicBezTo>
                <a:close/>
                <a:moveTo>
                  <a:pt x="24699" y="30624"/>
                </a:moveTo>
                <a:cubicBezTo>
                  <a:pt x="24699" y="30551"/>
                  <a:pt x="24729" y="30491"/>
                  <a:pt x="24765" y="30491"/>
                </a:cubicBezTo>
                <a:cubicBezTo>
                  <a:pt x="24802" y="30491"/>
                  <a:pt x="24832" y="30551"/>
                  <a:pt x="24832" y="30624"/>
                </a:cubicBezTo>
                <a:cubicBezTo>
                  <a:pt x="24832" y="30698"/>
                  <a:pt x="24802" y="30757"/>
                  <a:pt x="24765" y="30757"/>
                </a:cubicBezTo>
                <a:cubicBezTo>
                  <a:pt x="24729" y="30757"/>
                  <a:pt x="24699" y="30698"/>
                  <a:pt x="24699" y="30624"/>
                </a:cubicBezTo>
                <a:close/>
                <a:moveTo>
                  <a:pt x="25232" y="30691"/>
                </a:moveTo>
                <a:cubicBezTo>
                  <a:pt x="25232" y="30654"/>
                  <a:pt x="25261" y="30624"/>
                  <a:pt x="25298" y="30624"/>
                </a:cubicBezTo>
                <a:cubicBezTo>
                  <a:pt x="25335" y="30624"/>
                  <a:pt x="25365" y="30654"/>
                  <a:pt x="25365" y="30691"/>
                </a:cubicBezTo>
                <a:cubicBezTo>
                  <a:pt x="25365" y="30728"/>
                  <a:pt x="25335" y="30757"/>
                  <a:pt x="25298" y="30757"/>
                </a:cubicBezTo>
                <a:cubicBezTo>
                  <a:pt x="25261" y="30757"/>
                  <a:pt x="25232" y="30728"/>
                  <a:pt x="25232" y="30691"/>
                </a:cubicBezTo>
                <a:close/>
                <a:moveTo>
                  <a:pt x="26763" y="30691"/>
                </a:moveTo>
                <a:cubicBezTo>
                  <a:pt x="26763" y="30654"/>
                  <a:pt x="26793" y="30624"/>
                  <a:pt x="26829" y="30624"/>
                </a:cubicBezTo>
                <a:cubicBezTo>
                  <a:pt x="26866" y="30624"/>
                  <a:pt x="26896" y="30654"/>
                  <a:pt x="26896" y="30691"/>
                </a:cubicBezTo>
                <a:cubicBezTo>
                  <a:pt x="26896" y="30728"/>
                  <a:pt x="26866" y="30757"/>
                  <a:pt x="26829" y="30757"/>
                </a:cubicBezTo>
                <a:cubicBezTo>
                  <a:pt x="26793" y="30757"/>
                  <a:pt x="26763" y="30728"/>
                  <a:pt x="26763" y="30691"/>
                </a:cubicBezTo>
                <a:close/>
                <a:moveTo>
                  <a:pt x="36216" y="30624"/>
                </a:moveTo>
                <a:cubicBezTo>
                  <a:pt x="36216" y="30588"/>
                  <a:pt x="36246" y="30558"/>
                  <a:pt x="36283" y="30558"/>
                </a:cubicBezTo>
                <a:cubicBezTo>
                  <a:pt x="36319" y="30558"/>
                  <a:pt x="36349" y="30588"/>
                  <a:pt x="36349" y="30624"/>
                </a:cubicBezTo>
                <a:cubicBezTo>
                  <a:pt x="36349" y="30661"/>
                  <a:pt x="36319" y="30691"/>
                  <a:pt x="36283" y="30691"/>
                </a:cubicBezTo>
                <a:cubicBezTo>
                  <a:pt x="36246" y="30691"/>
                  <a:pt x="36216" y="30661"/>
                  <a:pt x="36216" y="30624"/>
                </a:cubicBezTo>
                <a:close/>
                <a:moveTo>
                  <a:pt x="27295" y="30558"/>
                </a:moveTo>
                <a:cubicBezTo>
                  <a:pt x="27295" y="30521"/>
                  <a:pt x="27325" y="30491"/>
                  <a:pt x="27362" y="30491"/>
                </a:cubicBezTo>
                <a:cubicBezTo>
                  <a:pt x="27398" y="30491"/>
                  <a:pt x="27428" y="30521"/>
                  <a:pt x="27428" y="30558"/>
                </a:cubicBezTo>
                <a:cubicBezTo>
                  <a:pt x="27428" y="30594"/>
                  <a:pt x="27398" y="30624"/>
                  <a:pt x="27362" y="30624"/>
                </a:cubicBezTo>
                <a:cubicBezTo>
                  <a:pt x="27325" y="30624"/>
                  <a:pt x="27295" y="30594"/>
                  <a:pt x="27295" y="30558"/>
                </a:cubicBezTo>
                <a:close/>
                <a:moveTo>
                  <a:pt x="25032" y="30491"/>
                </a:moveTo>
                <a:cubicBezTo>
                  <a:pt x="25032" y="30455"/>
                  <a:pt x="25062" y="30425"/>
                  <a:pt x="25098" y="30425"/>
                </a:cubicBezTo>
                <a:cubicBezTo>
                  <a:pt x="25135" y="30425"/>
                  <a:pt x="25165" y="30455"/>
                  <a:pt x="25165" y="30491"/>
                </a:cubicBezTo>
                <a:cubicBezTo>
                  <a:pt x="25165" y="30528"/>
                  <a:pt x="25135" y="30558"/>
                  <a:pt x="25098" y="30558"/>
                </a:cubicBezTo>
                <a:cubicBezTo>
                  <a:pt x="25062" y="30558"/>
                  <a:pt x="25032" y="30528"/>
                  <a:pt x="25032" y="30491"/>
                </a:cubicBezTo>
                <a:close/>
                <a:moveTo>
                  <a:pt x="15711" y="30425"/>
                </a:moveTo>
                <a:cubicBezTo>
                  <a:pt x="15711" y="30388"/>
                  <a:pt x="15741" y="30358"/>
                  <a:pt x="15778" y="30358"/>
                </a:cubicBezTo>
                <a:cubicBezTo>
                  <a:pt x="15815" y="30358"/>
                  <a:pt x="15845" y="30388"/>
                  <a:pt x="15845" y="30425"/>
                </a:cubicBezTo>
                <a:cubicBezTo>
                  <a:pt x="15845" y="30461"/>
                  <a:pt x="15815" y="30491"/>
                  <a:pt x="15778" y="30491"/>
                </a:cubicBezTo>
                <a:cubicBezTo>
                  <a:pt x="15741" y="30491"/>
                  <a:pt x="15711" y="30461"/>
                  <a:pt x="15711" y="30425"/>
                </a:cubicBezTo>
                <a:close/>
                <a:moveTo>
                  <a:pt x="21037" y="30425"/>
                </a:moveTo>
                <a:cubicBezTo>
                  <a:pt x="21037" y="30388"/>
                  <a:pt x="21067" y="30358"/>
                  <a:pt x="21104" y="30358"/>
                </a:cubicBezTo>
                <a:cubicBezTo>
                  <a:pt x="21141" y="30358"/>
                  <a:pt x="21170" y="30388"/>
                  <a:pt x="21170" y="30425"/>
                </a:cubicBezTo>
                <a:cubicBezTo>
                  <a:pt x="21170" y="30461"/>
                  <a:pt x="21141" y="30491"/>
                  <a:pt x="21104" y="30491"/>
                </a:cubicBezTo>
                <a:cubicBezTo>
                  <a:pt x="21067" y="30491"/>
                  <a:pt x="21037" y="30461"/>
                  <a:pt x="21037" y="30425"/>
                </a:cubicBezTo>
                <a:close/>
                <a:moveTo>
                  <a:pt x="34618" y="30358"/>
                </a:moveTo>
                <a:cubicBezTo>
                  <a:pt x="34618" y="30321"/>
                  <a:pt x="34648" y="30291"/>
                  <a:pt x="34685" y="30291"/>
                </a:cubicBezTo>
                <a:cubicBezTo>
                  <a:pt x="34722" y="30291"/>
                  <a:pt x="34752" y="30321"/>
                  <a:pt x="34752" y="30358"/>
                </a:cubicBezTo>
                <a:cubicBezTo>
                  <a:pt x="34752" y="30395"/>
                  <a:pt x="34722" y="30425"/>
                  <a:pt x="34685" y="30425"/>
                </a:cubicBezTo>
                <a:cubicBezTo>
                  <a:pt x="34648" y="30425"/>
                  <a:pt x="34618" y="30395"/>
                  <a:pt x="34618" y="30358"/>
                </a:cubicBezTo>
                <a:close/>
                <a:moveTo>
                  <a:pt x="21903" y="30291"/>
                </a:moveTo>
                <a:cubicBezTo>
                  <a:pt x="21903" y="30255"/>
                  <a:pt x="21933" y="30225"/>
                  <a:pt x="21969" y="30225"/>
                </a:cubicBezTo>
                <a:cubicBezTo>
                  <a:pt x="22006" y="30225"/>
                  <a:pt x="22036" y="30255"/>
                  <a:pt x="22036" y="30291"/>
                </a:cubicBezTo>
                <a:cubicBezTo>
                  <a:pt x="22036" y="30328"/>
                  <a:pt x="22006" y="30358"/>
                  <a:pt x="21969" y="30358"/>
                </a:cubicBezTo>
                <a:cubicBezTo>
                  <a:pt x="21933" y="30358"/>
                  <a:pt x="21903" y="30328"/>
                  <a:pt x="21903" y="30291"/>
                </a:cubicBezTo>
                <a:close/>
                <a:moveTo>
                  <a:pt x="34286" y="30291"/>
                </a:moveTo>
                <a:cubicBezTo>
                  <a:pt x="34286" y="30255"/>
                  <a:pt x="34316" y="30225"/>
                  <a:pt x="34352" y="30225"/>
                </a:cubicBezTo>
                <a:cubicBezTo>
                  <a:pt x="34389" y="30225"/>
                  <a:pt x="34419" y="30255"/>
                  <a:pt x="34419" y="30291"/>
                </a:cubicBezTo>
                <a:cubicBezTo>
                  <a:pt x="34419" y="30328"/>
                  <a:pt x="34389" y="30358"/>
                  <a:pt x="34352" y="30358"/>
                </a:cubicBezTo>
                <a:cubicBezTo>
                  <a:pt x="34316" y="30358"/>
                  <a:pt x="34286" y="30328"/>
                  <a:pt x="34286" y="30291"/>
                </a:cubicBezTo>
                <a:close/>
                <a:moveTo>
                  <a:pt x="35950" y="30291"/>
                </a:moveTo>
                <a:cubicBezTo>
                  <a:pt x="35950" y="30255"/>
                  <a:pt x="35980" y="30225"/>
                  <a:pt x="36016" y="30225"/>
                </a:cubicBezTo>
                <a:cubicBezTo>
                  <a:pt x="36053" y="30225"/>
                  <a:pt x="36083" y="30255"/>
                  <a:pt x="36083" y="30291"/>
                </a:cubicBezTo>
                <a:cubicBezTo>
                  <a:pt x="36083" y="30328"/>
                  <a:pt x="36053" y="30358"/>
                  <a:pt x="36016" y="30358"/>
                </a:cubicBezTo>
                <a:cubicBezTo>
                  <a:pt x="35980" y="30358"/>
                  <a:pt x="35950" y="30328"/>
                  <a:pt x="35950" y="30291"/>
                </a:cubicBezTo>
                <a:close/>
                <a:moveTo>
                  <a:pt x="11451" y="30225"/>
                </a:moveTo>
                <a:cubicBezTo>
                  <a:pt x="11451" y="30188"/>
                  <a:pt x="11481" y="30158"/>
                  <a:pt x="11517" y="30158"/>
                </a:cubicBezTo>
                <a:cubicBezTo>
                  <a:pt x="11554" y="30158"/>
                  <a:pt x="11584" y="30188"/>
                  <a:pt x="11584" y="30225"/>
                </a:cubicBezTo>
                <a:cubicBezTo>
                  <a:pt x="11584" y="30262"/>
                  <a:pt x="11554" y="30291"/>
                  <a:pt x="11517" y="30291"/>
                </a:cubicBezTo>
                <a:cubicBezTo>
                  <a:pt x="11481" y="30291"/>
                  <a:pt x="11451" y="30262"/>
                  <a:pt x="11451" y="30225"/>
                </a:cubicBezTo>
                <a:close/>
                <a:moveTo>
                  <a:pt x="16111" y="30225"/>
                </a:moveTo>
                <a:cubicBezTo>
                  <a:pt x="16111" y="30188"/>
                  <a:pt x="16141" y="30158"/>
                  <a:pt x="16177" y="30158"/>
                </a:cubicBezTo>
                <a:cubicBezTo>
                  <a:pt x="16214" y="30158"/>
                  <a:pt x="16244" y="30188"/>
                  <a:pt x="16244" y="30225"/>
                </a:cubicBezTo>
                <a:cubicBezTo>
                  <a:pt x="16244" y="30262"/>
                  <a:pt x="16214" y="30291"/>
                  <a:pt x="16177" y="30291"/>
                </a:cubicBezTo>
                <a:cubicBezTo>
                  <a:pt x="16141" y="30291"/>
                  <a:pt x="16111" y="30262"/>
                  <a:pt x="16111" y="30225"/>
                </a:cubicBezTo>
                <a:close/>
                <a:moveTo>
                  <a:pt x="28494" y="30092"/>
                </a:moveTo>
                <a:cubicBezTo>
                  <a:pt x="28494" y="30055"/>
                  <a:pt x="28524" y="30025"/>
                  <a:pt x="28560" y="30025"/>
                </a:cubicBezTo>
                <a:cubicBezTo>
                  <a:pt x="28597" y="30025"/>
                  <a:pt x="28627" y="30055"/>
                  <a:pt x="28627" y="30092"/>
                </a:cubicBezTo>
                <a:cubicBezTo>
                  <a:pt x="28627" y="30128"/>
                  <a:pt x="28597" y="30158"/>
                  <a:pt x="28560" y="30158"/>
                </a:cubicBezTo>
                <a:cubicBezTo>
                  <a:pt x="28524" y="30158"/>
                  <a:pt x="28494" y="30128"/>
                  <a:pt x="28494" y="30092"/>
                </a:cubicBezTo>
                <a:close/>
                <a:moveTo>
                  <a:pt x="17709" y="29959"/>
                </a:moveTo>
                <a:cubicBezTo>
                  <a:pt x="17709" y="29922"/>
                  <a:pt x="17739" y="29892"/>
                  <a:pt x="17775" y="29892"/>
                </a:cubicBezTo>
                <a:cubicBezTo>
                  <a:pt x="17812" y="29892"/>
                  <a:pt x="17842" y="29922"/>
                  <a:pt x="17842" y="29959"/>
                </a:cubicBezTo>
                <a:cubicBezTo>
                  <a:pt x="17842" y="29995"/>
                  <a:pt x="17812" y="30025"/>
                  <a:pt x="17775" y="30025"/>
                </a:cubicBezTo>
                <a:cubicBezTo>
                  <a:pt x="17739" y="30025"/>
                  <a:pt x="17709" y="29995"/>
                  <a:pt x="17709" y="29959"/>
                </a:cubicBezTo>
                <a:close/>
                <a:moveTo>
                  <a:pt x="29492" y="29959"/>
                </a:moveTo>
                <a:cubicBezTo>
                  <a:pt x="29492" y="29922"/>
                  <a:pt x="29522" y="29892"/>
                  <a:pt x="29559" y="29892"/>
                </a:cubicBezTo>
                <a:cubicBezTo>
                  <a:pt x="29595" y="29892"/>
                  <a:pt x="29625" y="29922"/>
                  <a:pt x="29625" y="29959"/>
                </a:cubicBezTo>
                <a:cubicBezTo>
                  <a:pt x="29625" y="29995"/>
                  <a:pt x="29595" y="30025"/>
                  <a:pt x="29559" y="30025"/>
                </a:cubicBezTo>
                <a:cubicBezTo>
                  <a:pt x="29522" y="30025"/>
                  <a:pt x="29492" y="29995"/>
                  <a:pt x="29492" y="29959"/>
                </a:cubicBezTo>
                <a:close/>
                <a:moveTo>
                  <a:pt x="9121" y="29892"/>
                </a:moveTo>
                <a:cubicBezTo>
                  <a:pt x="9121" y="29855"/>
                  <a:pt x="9151" y="29825"/>
                  <a:pt x="9187" y="29825"/>
                </a:cubicBezTo>
                <a:cubicBezTo>
                  <a:pt x="9224" y="29825"/>
                  <a:pt x="9254" y="29855"/>
                  <a:pt x="9254" y="29892"/>
                </a:cubicBezTo>
                <a:cubicBezTo>
                  <a:pt x="9254" y="29929"/>
                  <a:pt x="9224" y="29959"/>
                  <a:pt x="9187" y="29959"/>
                </a:cubicBezTo>
                <a:cubicBezTo>
                  <a:pt x="9151" y="29959"/>
                  <a:pt x="9121" y="29929"/>
                  <a:pt x="9121" y="29892"/>
                </a:cubicBezTo>
                <a:close/>
                <a:moveTo>
                  <a:pt x="18574" y="29892"/>
                </a:moveTo>
                <a:cubicBezTo>
                  <a:pt x="18574" y="29855"/>
                  <a:pt x="18604" y="29825"/>
                  <a:pt x="18641" y="29825"/>
                </a:cubicBezTo>
                <a:cubicBezTo>
                  <a:pt x="18677" y="29825"/>
                  <a:pt x="18707" y="29855"/>
                  <a:pt x="18707" y="29892"/>
                </a:cubicBezTo>
                <a:cubicBezTo>
                  <a:pt x="18707" y="29929"/>
                  <a:pt x="18677" y="29959"/>
                  <a:pt x="18641" y="29959"/>
                </a:cubicBezTo>
                <a:cubicBezTo>
                  <a:pt x="18604" y="29959"/>
                  <a:pt x="18574" y="29929"/>
                  <a:pt x="18574" y="29892"/>
                </a:cubicBezTo>
                <a:close/>
                <a:moveTo>
                  <a:pt x="20372" y="29892"/>
                </a:moveTo>
                <a:cubicBezTo>
                  <a:pt x="20372" y="29855"/>
                  <a:pt x="20402" y="29825"/>
                  <a:pt x="20438" y="29825"/>
                </a:cubicBezTo>
                <a:cubicBezTo>
                  <a:pt x="20475" y="29825"/>
                  <a:pt x="20505" y="29855"/>
                  <a:pt x="20505" y="29892"/>
                </a:cubicBezTo>
                <a:cubicBezTo>
                  <a:pt x="20505" y="29929"/>
                  <a:pt x="20475" y="29959"/>
                  <a:pt x="20438" y="29959"/>
                </a:cubicBezTo>
                <a:cubicBezTo>
                  <a:pt x="20402" y="29959"/>
                  <a:pt x="20372" y="29929"/>
                  <a:pt x="20372" y="29892"/>
                </a:cubicBezTo>
                <a:close/>
                <a:moveTo>
                  <a:pt x="20571" y="29892"/>
                </a:moveTo>
                <a:cubicBezTo>
                  <a:pt x="20571" y="29855"/>
                  <a:pt x="20601" y="29825"/>
                  <a:pt x="20638" y="29825"/>
                </a:cubicBezTo>
                <a:cubicBezTo>
                  <a:pt x="20675" y="29825"/>
                  <a:pt x="20704" y="29855"/>
                  <a:pt x="20704" y="29892"/>
                </a:cubicBezTo>
                <a:cubicBezTo>
                  <a:pt x="20704" y="29929"/>
                  <a:pt x="20675" y="29959"/>
                  <a:pt x="20638" y="29959"/>
                </a:cubicBezTo>
                <a:cubicBezTo>
                  <a:pt x="20601" y="29959"/>
                  <a:pt x="20571" y="29929"/>
                  <a:pt x="20571" y="29892"/>
                </a:cubicBezTo>
                <a:close/>
                <a:moveTo>
                  <a:pt x="24699" y="29692"/>
                </a:moveTo>
                <a:cubicBezTo>
                  <a:pt x="24699" y="29656"/>
                  <a:pt x="24729" y="29626"/>
                  <a:pt x="24765" y="29626"/>
                </a:cubicBezTo>
                <a:cubicBezTo>
                  <a:pt x="24802" y="29626"/>
                  <a:pt x="24832" y="29656"/>
                  <a:pt x="24832" y="29692"/>
                </a:cubicBezTo>
                <a:cubicBezTo>
                  <a:pt x="24832" y="29729"/>
                  <a:pt x="24802" y="29759"/>
                  <a:pt x="24765" y="29759"/>
                </a:cubicBezTo>
                <a:cubicBezTo>
                  <a:pt x="24729" y="29759"/>
                  <a:pt x="24699" y="29729"/>
                  <a:pt x="24699" y="29692"/>
                </a:cubicBezTo>
                <a:close/>
                <a:moveTo>
                  <a:pt x="8521" y="29626"/>
                </a:moveTo>
                <a:cubicBezTo>
                  <a:pt x="8521" y="29589"/>
                  <a:pt x="8551" y="29559"/>
                  <a:pt x="8588" y="29559"/>
                </a:cubicBezTo>
                <a:cubicBezTo>
                  <a:pt x="8625" y="29559"/>
                  <a:pt x="8655" y="29589"/>
                  <a:pt x="8655" y="29626"/>
                </a:cubicBezTo>
                <a:cubicBezTo>
                  <a:pt x="8655" y="29662"/>
                  <a:pt x="8625" y="29692"/>
                  <a:pt x="8588" y="29692"/>
                </a:cubicBezTo>
                <a:cubicBezTo>
                  <a:pt x="8551" y="29692"/>
                  <a:pt x="8521" y="29662"/>
                  <a:pt x="8521" y="29626"/>
                </a:cubicBezTo>
                <a:close/>
                <a:moveTo>
                  <a:pt x="12116" y="29559"/>
                </a:moveTo>
                <a:cubicBezTo>
                  <a:pt x="12116" y="29523"/>
                  <a:pt x="12146" y="29493"/>
                  <a:pt x="12183" y="29493"/>
                </a:cubicBezTo>
                <a:cubicBezTo>
                  <a:pt x="12220" y="29493"/>
                  <a:pt x="12250" y="29523"/>
                  <a:pt x="12250" y="29559"/>
                </a:cubicBezTo>
                <a:cubicBezTo>
                  <a:pt x="12250" y="29596"/>
                  <a:pt x="12220" y="29626"/>
                  <a:pt x="12183" y="29626"/>
                </a:cubicBezTo>
                <a:cubicBezTo>
                  <a:pt x="12146" y="29626"/>
                  <a:pt x="12116" y="29596"/>
                  <a:pt x="12116" y="29559"/>
                </a:cubicBezTo>
                <a:close/>
                <a:moveTo>
                  <a:pt x="28360" y="29559"/>
                </a:moveTo>
                <a:cubicBezTo>
                  <a:pt x="28360" y="29523"/>
                  <a:pt x="28390" y="29493"/>
                  <a:pt x="28427" y="29493"/>
                </a:cubicBezTo>
                <a:cubicBezTo>
                  <a:pt x="28464" y="29493"/>
                  <a:pt x="28494" y="29523"/>
                  <a:pt x="28494" y="29559"/>
                </a:cubicBezTo>
                <a:cubicBezTo>
                  <a:pt x="28494" y="29596"/>
                  <a:pt x="28464" y="29626"/>
                  <a:pt x="28427" y="29626"/>
                </a:cubicBezTo>
                <a:cubicBezTo>
                  <a:pt x="28390" y="29626"/>
                  <a:pt x="28360" y="29596"/>
                  <a:pt x="28360" y="29559"/>
                </a:cubicBezTo>
                <a:close/>
                <a:moveTo>
                  <a:pt x="35550" y="29493"/>
                </a:moveTo>
                <a:cubicBezTo>
                  <a:pt x="35550" y="29456"/>
                  <a:pt x="35580" y="29426"/>
                  <a:pt x="35617" y="29426"/>
                </a:cubicBezTo>
                <a:cubicBezTo>
                  <a:pt x="35654" y="29426"/>
                  <a:pt x="35684" y="29456"/>
                  <a:pt x="35684" y="29493"/>
                </a:cubicBezTo>
                <a:cubicBezTo>
                  <a:pt x="35684" y="29529"/>
                  <a:pt x="35654" y="29559"/>
                  <a:pt x="35617" y="29559"/>
                </a:cubicBezTo>
                <a:cubicBezTo>
                  <a:pt x="35580" y="29559"/>
                  <a:pt x="35550" y="29529"/>
                  <a:pt x="35550" y="29493"/>
                </a:cubicBezTo>
                <a:close/>
                <a:moveTo>
                  <a:pt x="16377" y="29426"/>
                </a:moveTo>
                <a:cubicBezTo>
                  <a:pt x="16377" y="29389"/>
                  <a:pt x="16407" y="29359"/>
                  <a:pt x="16444" y="29359"/>
                </a:cubicBezTo>
                <a:cubicBezTo>
                  <a:pt x="16480" y="29359"/>
                  <a:pt x="16510" y="29389"/>
                  <a:pt x="16510" y="29426"/>
                </a:cubicBezTo>
                <a:cubicBezTo>
                  <a:pt x="16510" y="29463"/>
                  <a:pt x="16480" y="29493"/>
                  <a:pt x="16444" y="29493"/>
                </a:cubicBezTo>
                <a:cubicBezTo>
                  <a:pt x="16407" y="29493"/>
                  <a:pt x="16377" y="29463"/>
                  <a:pt x="16377" y="29426"/>
                </a:cubicBezTo>
                <a:close/>
                <a:moveTo>
                  <a:pt x="31290" y="29359"/>
                </a:moveTo>
                <a:cubicBezTo>
                  <a:pt x="31290" y="29323"/>
                  <a:pt x="31320" y="29293"/>
                  <a:pt x="31356" y="29293"/>
                </a:cubicBezTo>
                <a:cubicBezTo>
                  <a:pt x="31393" y="29293"/>
                  <a:pt x="31423" y="29323"/>
                  <a:pt x="31423" y="29359"/>
                </a:cubicBezTo>
                <a:cubicBezTo>
                  <a:pt x="31423" y="29396"/>
                  <a:pt x="31393" y="29426"/>
                  <a:pt x="31356" y="29426"/>
                </a:cubicBezTo>
                <a:cubicBezTo>
                  <a:pt x="31320" y="29426"/>
                  <a:pt x="31290" y="29396"/>
                  <a:pt x="31290" y="29359"/>
                </a:cubicBezTo>
                <a:close/>
                <a:moveTo>
                  <a:pt x="31623" y="29359"/>
                </a:moveTo>
                <a:cubicBezTo>
                  <a:pt x="31623" y="29323"/>
                  <a:pt x="31653" y="29293"/>
                  <a:pt x="31689" y="29293"/>
                </a:cubicBezTo>
                <a:cubicBezTo>
                  <a:pt x="31726" y="29293"/>
                  <a:pt x="31756" y="29323"/>
                  <a:pt x="31756" y="29359"/>
                </a:cubicBezTo>
                <a:cubicBezTo>
                  <a:pt x="31756" y="29396"/>
                  <a:pt x="31726" y="29426"/>
                  <a:pt x="31689" y="29426"/>
                </a:cubicBezTo>
                <a:cubicBezTo>
                  <a:pt x="31653" y="29426"/>
                  <a:pt x="31623" y="29396"/>
                  <a:pt x="31623" y="29359"/>
                </a:cubicBezTo>
                <a:close/>
                <a:moveTo>
                  <a:pt x="24100" y="29293"/>
                </a:moveTo>
                <a:cubicBezTo>
                  <a:pt x="24100" y="29256"/>
                  <a:pt x="24130" y="29226"/>
                  <a:pt x="24166" y="29226"/>
                </a:cubicBezTo>
                <a:cubicBezTo>
                  <a:pt x="24203" y="29226"/>
                  <a:pt x="24233" y="29256"/>
                  <a:pt x="24233" y="29293"/>
                </a:cubicBezTo>
                <a:cubicBezTo>
                  <a:pt x="24233" y="29329"/>
                  <a:pt x="24203" y="29359"/>
                  <a:pt x="24166" y="29359"/>
                </a:cubicBezTo>
                <a:cubicBezTo>
                  <a:pt x="24130" y="29359"/>
                  <a:pt x="24100" y="29329"/>
                  <a:pt x="24100" y="29293"/>
                </a:cubicBezTo>
                <a:close/>
                <a:moveTo>
                  <a:pt x="26496" y="29293"/>
                </a:moveTo>
                <a:cubicBezTo>
                  <a:pt x="26496" y="29256"/>
                  <a:pt x="26526" y="29226"/>
                  <a:pt x="26563" y="29226"/>
                </a:cubicBezTo>
                <a:cubicBezTo>
                  <a:pt x="26600" y="29226"/>
                  <a:pt x="26630" y="29256"/>
                  <a:pt x="26630" y="29293"/>
                </a:cubicBezTo>
                <a:cubicBezTo>
                  <a:pt x="26630" y="29329"/>
                  <a:pt x="26600" y="29359"/>
                  <a:pt x="26563" y="29359"/>
                </a:cubicBezTo>
                <a:cubicBezTo>
                  <a:pt x="26526" y="29359"/>
                  <a:pt x="26496" y="29329"/>
                  <a:pt x="26496" y="29293"/>
                </a:cubicBezTo>
                <a:close/>
                <a:moveTo>
                  <a:pt x="27029" y="29293"/>
                </a:moveTo>
                <a:cubicBezTo>
                  <a:pt x="27029" y="29256"/>
                  <a:pt x="27059" y="29226"/>
                  <a:pt x="27096" y="29226"/>
                </a:cubicBezTo>
                <a:cubicBezTo>
                  <a:pt x="27132" y="29226"/>
                  <a:pt x="27162" y="29256"/>
                  <a:pt x="27162" y="29293"/>
                </a:cubicBezTo>
                <a:cubicBezTo>
                  <a:pt x="27162" y="29329"/>
                  <a:pt x="27132" y="29359"/>
                  <a:pt x="27096" y="29359"/>
                </a:cubicBezTo>
                <a:cubicBezTo>
                  <a:pt x="27059" y="29359"/>
                  <a:pt x="27029" y="29329"/>
                  <a:pt x="27029" y="29293"/>
                </a:cubicBezTo>
                <a:close/>
                <a:moveTo>
                  <a:pt x="29200" y="29254"/>
                </a:moveTo>
                <a:cubicBezTo>
                  <a:pt x="29137" y="29091"/>
                  <a:pt x="29151" y="29075"/>
                  <a:pt x="29259" y="29183"/>
                </a:cubicBezTo>
                <a:cubicBezTo>
                  <a:pt x="29372" y="29297"/>
                  <a:pt x="29387" y="29359"/>
                  <a:pt x="29300" y="29359"/>
                </a:cubicBezTo>
                <a:cubicBezTo>
                  <a:pt x="29267" y="29359"/>
                  <a:pt x="29222" y="29312"/>
                  <a:pt x="29200" y="29254"/>
                </a:cubicBezTo>
                <a:close/>
                <a:moveTo>
                  <a:pt x="25831" y="29160"/>
                </a:moveTo>
                <a:cubicBezTo>
                  <a:pt x="25831" y="29123"/>
                  <a:pt x="25861" y="29093"/>
                  <a:pt x="25897" y="29093"/>
                </a:cubicBezTo>
                <a:cubicBezTo>
                  <a:pt x="25934" y="29093"/>
                  <a:pt x="25964" y="29123"/>
                  <a:pt x="25964" y="29160"/>
                </a:cubicBezTo>
                <a:cubicBezTo>
                  <a:pt x="25964" y="29196"/>
                  <a:pt x="25934" y="29226"/>
                  <a:pt x="25897" y="29226"/>
                </a:cubicBezTo>
                <a:cubicBezTo>
                  <a:pt x="25861" y="29226"/>
                  <a:pt x="25831" y="29196"/>
                  <a:pt x="25831" y="29160"/>
                </a:cubicBezTo>
                <a:close/>
                <a:moveTo>
                  <a:pt x="29759" y="29160"/>
                </a:moveTo>
                <a:cubicBezTo>
                  <a:pt x="29759" y="29123"/>
                  <a:pt x="29788" y="29093"/>
                  <a:pt x="29825" y="29093"/>
                </a:cubicBezTo>
                <a:cubicBezTo>
                  <a:pt x="29862" y="29093"/>
                  <a:pt x="29892" y="29123"/>
                  <a:pt x="29892" y="29160"/>
                </a:cubicBezTo>
                <a:cubicBezTo>
                  <a:pt x="29892" y="29196"/>
                  <a:pt x="29862" y="29226"/>
                  <a:pt x="29825" y="29226"/>
                </a:cubicBezTo>
                <a:cubicBezTo>
                  <a:pt x="29788" y="29226"/>
                  <a:pt x="29759" y="29196"/>
                  <a:pt x="29759" y="29160"/>
                </a:cubicBezTo>
                <a:close/>
                <a:moveTo>
                  <a:pt x="30557" y="29160"/>
                </a:moveTo>
                <a:cubicBezTo>
                  <a:pt x="30557" y="29123"/>
                  <a:pt x="30587" y="29093"/>
                  <a:pt x="30624" y="29093"/>
                </a:cubicBezTo>
                <a:cubicBezTo>
                  <a:pt x="30661" y="29093"/>
                  <a:pt x="30691" y="29123"/>
                  <a:pt x="30691" y="29160"/>
                </a:cubicBezTo>
                <a:cubicBezTo>
                  <a:pt x="30691" y="29196"/>
                  <a:pt x="30661" y="29226"/>
                  <a:pt x="30624" y="29226"/>
                </a:cubicBezTo>
                <a:cubicBezTo>
                  <a:pt x="30587" y="29226"/>
                  <a:pt x="30557" y="29196"/>
                  <a:pt x="30557" y="29160"/>
                </a:cubicBezTo>
                <a:close/>
                <a:moveTo>
                  <a:pt x="32821" y="29160"/>
                </a:moveTo>
                <a:cubicBezTo>
                  <a:pt x="32821" y="29123"/>
                  <a:pt x="32851" y="29093"/>
                  <a:pt x="32888" y="29093"/>
                </a:cubicBezTo>
                <a:cubicBezTo>
                  <a:pt x="32924" y="29093"/>
                  <a:pt x="32954" y="29123"/>
                  <a:pt x="32954" y="29160"/>
                </a:cubicBezTo>
                <a:cubicBezTo>
                  <a:pt x="32954" y="29196"/>
                  <a:pt x="32924" y="29226"/>
                  <a:pt x="32888" y="29226"/>
                </a:cubicBezTo>
                <a:cubicBezTo>
                  <a:pt x="32851" y="29226"/>
                  <a:pt x="32821" y="29196"/>
                  <a:pt x="32821" y="29160"/>
                </a:cubicBezTo>
                <a:close/>
                <a:moveTo>
                  <a:pt x="36581" y="29118"/>
                </a:moveTo>
                <a:cubicBezTo>
                  <a:pt x="36640" y="29059"/>
                  <a:pt x="36709" y="29031"/>
                  <a:pt x="36733" y="29056"/>
                </a:cubicBezTo>
                <a:cubicBezTo>
                  <a:pt x="36758" y="29080"/>
                  <a:pt x="36734" y="29128"/>
                  <a:pt x="36680" y="29162"/>
                </a:cubicBezTo>
                <a:cubicBezTo>
                  <a:pt x="36523" y="29262"/>
                  <a:pt x="36464" y="29236"/>
                  <a:pt x="36581" y="29118"/>
                </a:cubicBezTo>
                <a:close/>
                <a:moveTo>
                  <a:pt x="28227" y="29027"/>
                </a:moveTo>
                <a:cubicBezTo>
                  <a:pt x="28227" y="28990"/>
                  <a:pt x="28257" y="28960"/>
                  <a:pt x="28294" y="28960"/>
                </a:cubicBezTo>
                <a:cubicBezTo>
                  <a:pt x="28331" y="28960"/>
                  <a:pt x="28360" y="28990"/>
                  <a:pt x="28360" y="29027"/>
                </a:cubicBezTo>
                <a:cubicBezTo>
                  <a:pt x="28360" y="29063"/>
                  <a:pt x="28331" y="29093"/>
                  <a:pt x="28294" y="29093"/>
                </a:cubicBezTo>
                <a:cubicBezTo>
                  <a:pt x="28257" y="29093"/>
                  <a:pt x="28227" y="29063"/>
                  <a:pt x="28227" y="29027"/>
                </a:cubicBezTo>
                <a:close/>
                <a:moveTo>
                  <a:pt x="28826" y="29027"/>
                </a:moveTo>
                <a:cubicBezTo>
                  <a:pt x="28826" y="28990"/>
                  <a:pt x="28856" y="28960"/>
                  <a:pt x="28893" y="28960"/>
                </a:cubicBezTo>
                <a:cubicBezTo>
                  <a:pt x="28930" y="28960"/>
                  <a:pt x="28960" y="28990"/>
                  <a:pt x="28960" y="29027"/>
                </a:cubicBezTo>
                <a:cubicBezTo>
                  <a:pt x="28960" y="29063"/>
                  <a:pt x="28930" y="29093"/>
                  <a:pt x="28893" y="29093"/>
                </a:cubicBezTo>
                <a:cubicBezTo>
                  <a:pt x="28856" y="29093"/>
                  <a:pt x="28826" y="29063"/>
                  <a:pt x="28826" y="29027"/>
                </a:cubicBezTo>
                <a:close/>
                <a:moveTo>
                  <a:pt x="34885" y="29027"/>
                </a:moveTo>
                <a:cubicBezTo>
                  <a:pt x="34885" y="28990"/>
                  <a:pt x="34915" y="28960"/>
                  <a:pt x="34951" y="28960"/>
                </a:cubicBezTo>
                <a:cubicBezTo>
                  <a:pt x="34988" y="28960"/>
                  <a:pt x="35018" y="28990"/>
                  <a:pt x="35018" y="29027"/>
                </a:cubicBezTo>
                <a:cubicBezTo>
                  <a:pt x="35018" y="29063"/>
                  <a:pt x="34988" y="29093"/>
                  <a:pt x="34951" y="29093"/>
                </a:cubicBezTo>
                <a:cubicBezTo>
                  <a:pt x="34915" y="29093"/>
                  <a:pt x="34885" y="29063"/>
                  <a:pt x="34885" y="29027"/>
                </a:cubicBezTo>
                <a:close/>
                <a:moveTo>
                  <a:pt x="10652" y="28960"/>
                </a:moveTo>
                <a:cubicBezTo>
                  <a:pt x="10652" y="28923"/>
                  <a:pt x="10682" y="28893"/>
                  <a:pt x="10718" y="28893"/>
                </a:cubicBezTo>
                <a:cubicBezTo>
                  <a:pt x="10755" y="28893"/>
                  <a:pt x="10785" y="28923"/>
                  <a:pt x="10785" y="28960"/>
                </a:cubicBezTo>
                <a:cubicBezTo>
                  <a:pt x="10785" y="28997"/>
                  <a:pt x="10755" y="29027"/>
                  <a:pt x="10718" y="29027"/>
                </a:cubicBezTo>
                <a:cubicBezTo>
                  <a:pt x="10682" y="29027"/>
                  <a:pt x="10652" y="28997"/>
                  <a:pt x="10652" y="28960"/>
                </a:cubicBezTo>
                <a:close/>
                <a:moveTo>
                  <a:pt x="25098" y="28960"/>
                </a:moveTo>
                <a:cubicBezTo>
                  <a:pt x="25098" y="28923"/>
                  <a:pt x="25128" y="28893"/>
                  <a:pt x="25165" y="28893"/>
                </a:cubicBezTo>
                <a:cubicBezTo>
                  <a:pt x="25202" y="28893"/>
                  <a:pt x="25232" y="28923"/>
                  <a:pt x="25232" y="28960"/>
                </a:cubicBezTo>
                <a:cubicBezTo>
                  <a:pt x="25232" y="28997"/>
                  <a:pt x="25202" y="29027"/>
                  <a:pt x="25165" y="29027"/>
                </a:cubicBezTo>
                <a:cubicBezTo>
                  <a:pt x="25128" y="29027"/>
                  <a:pt x="25098" y="28997"/>
                  <a:pt x="25098" y="28960"/>
                </a:cubicBezTo>
                <a:close/>
                <a:moveTo>
                  <a:pt x="10252" y="28893"/>
                </a:moveTo>
                <a:cubicBezTo>
                  <a:pt x="10252" y="28857"/>
                  <a:pt x="10282" y="28827"/>
                  <a:pt x="10319" y="28827"/>
                </a:cubicBezTo>
                <a:cubicBezTo>
                  <a:pt x="10356" y="28827"/>
                  <a:pt x="10386" y="28857"/>
                  <a:pt x="10386" y="28893"/>
                </a:cubicBezTo>
                <a:cubicBezTo>
                  <a:pt x="10386" y="28930"/>
                  <a:pt x="10356" y="28960"/>
                  <a:pt x="10319" y="28960"/>
                </a:cubicBezTo>
                <a:cubicBezTo>
                  <a:pt x="10282" y="28960"/>
                  <a:pt x="10252" y="28930"/>
                  <a:pt x="10252" y="28893"/>
                </a:cubicBezTo>
                <a:close/>
                <a:moveTo>
                  <a:pt x="35484" y="28893"/>
                </a:moveTo>
                <a:cubicBezTo>
                  <a:pt x="35484" y="28857"/>
                  <a:pt x="35514" y="28827"/>
                  <a:pt x="35550" y="28827"/>
                </a:cubicBezTo>
                <a:cubicBezTo>
                  <a:pt x="35587" y="28827"/>
                  <a:pt x="35617" y="28857"/>
                  <a:pt x="35617" y="28893"/>
                </a:cubicBezTo>
                <a:cubicBezTo>
                  <a:pt x="35617" y="28930"/>
                  <a:pt x="35587" y="28960"/>
                  <a:pt x="35550" y="28960"/>
                </a:cubicBezTo>
                <a:cubicBezTo>
                  <a:pt x="35514" y="28960"/>
                  <a:pt x="35484" y="28930"/>
                  <a:pt x="35484" y="28893"/>
                </a:cubicBezTo>
                <a:close/>
                <a:moveTo>
                  <a:pt x="16910" y="28827"/>
                </a:moveTo>
                <a:cubicBezTo>
                  <a:pt x="16910" y="28790"/>
                  <a:pt x="16940" y="28760"/>
                  <a:pt x="16976" y="28760"/>
                </a:cubicBezTo>
                <a:cubicBezTo>
                  <a:pt x="17013" y="28760"/>
                  <a:pt x="17043" y="28790"/>
                  <a:pt x="17043" y="28827"/>
                </a:cubicBezTo>
                <a:cubicBezTo>
                  <a:pt x="17043" y="28863"/>
                  <a:pt x="17013" y="28893"/>
                  <a:pt x="16976" y="28893"/>
                </a:cubicBezTo>
                <a:cubicBezTo>
                  <a:pt x="16940" y="28893"/>
                  <a:pt x="16910" y="28863"/>
                  <a:pt x="16910" y="28827"/>
                </a:cubicBezTo>
                <a:close/>
                <a:moveTo>
                  <a:pt x="20771" y="28827"/>
                </a:moveTo>
                <a:cubicBezTo>
                  <a:pt x="20771" y="28790"/>
                  <a:pt x="20801" y="28760"/>
                  <a:pt x="20838" y="28760"/>
                </a:cubicBezTo>
                <a:cubicBezTo>
                  <a:pt x="20874" y="28760"/>
                  <a:pt x="20904" y="28790"/>
                  <a:pt x="20904" y="28827"/>
                </a:cubicBezTo>
                <a:cubicBezTo>
                  <a:pt x="20904" y="28863"/>
                  <a:pt x="20874" y="28893"/>
                  <a:pt x="20838" y="28893"/>
                </a:cubicBezTo>
                <a:cubicBezTo>
                  <a:pt x="20801" y="28893"/>
                  <a:pt x="20771" y="28863"/>
                  <a:pt x="20771" y="28827"/>
                </a:cubicBezTo>
                <a:close/>
                <a:moveTo>
                  <a:pt x="29492" y="28760"/>
                </a:moveTo>
                <a:cubicBezTo>
                  <a:pt x="29492" y="28724"/>
                  <a:pt x="29522" y="28694"/>
                  <a:pt x="29559" y="28694"/>
                </a:cubicBezTo>
                <a:cubicBezTo>
                  <a:pt x="29595" y="28694"/>
                  <a:pt x="29625" y="28724"/>
                  <a:pt x="29625" y="28760"/>
                </a:cubicBezTo>
                <a:cubicBezTo>
                  <a:pt x="29625" y="28797"/>
                  <a:pt x="29595" y="28827"/>
                  <a:pt x="29559" y="28827"/>
                </a:cubicBezTo>
                <a:cubicBezTo>
                  <a:pt x="29522" y="28827"/>
                  <a:pt x="29492" y="28797"/>
                  <a:pt x="29492" y="28760"/>
                </a:cubicBezTo>
                <a:close/>
                <a:moveTo>
                  <a:pt x="30225" y="28760"/>
                </a:moveTo>
                <a:cubicBezTo>
                  <a:pt x="30225" y="28724"/>
                  <a:pt x="30255" y="28694"/>
                  <a:pt x="30291" y="28694"/>
                </a:cubicBezTo>
                <a:cubicBezTo>
                  <a:pt x="30328" y="28694"/>
                  <a:pt x="30358" y="28724"/>
                  <a:pt x="30358" y="28760"/>
                </a:cubicBezTo>
                <a:cubicBezTo>
                  <a:pt x="30358" y="28797"/>
                  <a:pt x="30328" y="28827"/>
                  <a:pt x="30291" y="28827"/>
                </a:cubicBezTo>
                <a:cubicBezTo>
                  <a:pt x="30255" y="28827"/>
                  <a:pt x="30225" y="28797"/>
                  <a:pt x="30225" y="28760"/>
                </a:cubicBezTo>
                <a:close/>
                <a:moveTo>
                  <a:pt x="30957" y="28773"/>
                </a:moveTo>
                <a:cubicBezTo>
                  <a:pt x="30957" y="28737"/>
                  <a:pt x="31004" y="28690"/>
                  <a:pt x="31062" y="28667"/>
                </a:cubicBezTo>
                <a:cubicBezTo>
                  <a:pt x="31127" y="28643"/>
                  <a:pt x="31158" y="28657"/>
                  <a:pt x="31141" y="28706"/>
                </a:cubicBezTo>
                <a:cubicBezTo>
                  <a:pt x="31108" y="28806"/>
                  <a:pt x="30957" y="28860"/>
                  <a:pt x="30957" y="28773"/>
                </a:cubicBezTo>
                <a:close/>
                <a:moveTo>
                  <a:pt x="31356" y="28760"/>
                </a:moveTo>
                <a:cubicBezTo>
                  <a:pt x="31356" y="28724"/>
                  <a:pt x="31386" y="28694"/>
                  <a:pt x="31423" y="28694"/>
                </a:cubicBezTo>
                <a:cubicBezTo>
                  <a:pt x="31459" y="28694"/>
                  <a:pt x="31489" y="28724"/>
                  <a:pt x="31489" y="28760"/>
                </a:cubicBezTo>
                <a:cubicBezTo>
                  <a:pt x="31489" y="28797"/>
                  <a:pt x="31459" y="28827"/>
                  <a:pt x="31423" y="28827"/>
                </a:cubicBezTo>
                <a:cubicBezTo>
                  <a:pt x="31386" y="28827"/>
                  <a:pt x="31356" y="28797"/>
                  <a:pt x="31356" y="28760"/>
                </a:cubicBezTo>
                <a:close/>
                <a:moveTo>
                  <a:pt x="12649" y="28694"/>
                </a:moveTo>
                <a:cubicBezTo>
                  <a:pt x="12649" y="28657"/>
                  <a:pt x="12679" y="28627"/>
                  <a:pt x="12716" y="28627"/>
                </a:cubicBezTo>
                <a:cubicBezTo>
                  <a:pt x="12752" y="28627"/>
                  <a:pt x="12782" y="28657"/>
                  <a:pt x="12782" y="28694"/>
                </a:cubicBezTo>
                <a:cubicBezTo>
                  <a:pt x="12782" y="28730"/>
                  <a:pt x="12752" y="28760"/>
                  <a:pt x="12716" y="28760"/>
                </a:cubicBezTo>
                <a:cubicBezTo>
                  <a:pt x="12679" y="28760"/>
                  <a:pt x="12649" y="28730"/>
                  <a:pt x="12649" y="28694"/>
                </a:cubicBezTo>
                <a:close/>
                <a:moveTo>
                  <a:pt x="20584" y="28690"/>
                </a:moveTo>
                <a:cubicBezTo>
                  <a:pt x="20600" y="28641"/>
                  <a:pt x="20652" y="28589"/>
                  <a:pt x="20700" y="28573"/>
                </a:cubicBezTo>
                <a:cubicBezTo>
                  <a:pt x="20750" y="28556"/>
                  <a:pt x="20775" y="28581"/>
                  <a:pt x="20759" y="28631"/>
                </a:cubicBezTo>
                <a:cubicBezTo>
                  <a:pt x="20743" y="28679"/>
                  <a:pt x="20690" y="28732"/>
                  <a:pt x="20642" y="28748"/>
                </a:cubicBezTo>
                <a:cubicBezTo>
                  <a:pt x="20592" y="28764"/>
                  <a:pt x="20567" y="28739"/>
                  <a:pt x="20584" y="28690"/>
                </a:cubicBezTo>
                <a:close/>
                <a:moveTo>
                  <a:pt x="36549" y="28694"/>
                </a:moveTo>
                <a:cubicBezTo>
                  <a:pt x="36549" y="28657"/>
                  <a:pt x="36579" y="28627"/>
                  <a:pt x="36616" y="28627"/>
                </a:cubicBezTo>
                <a:cubicBezTo>
                  <a:pt x="36652" y="28627"/>
                  <a:pt x="36682" y="28657"/>
                  <a:pt x="36682" y="28694"/>
                </a:cubicBezTo>
                <a:cubicBezTo>
                  <a:pt x="36682" y="28730"/>
                  <a:pt x="36652" y="28760"/>
                  <a:pt x="36616" y="28760"/>
                </a:cubicBezTo>
                <a:cubicBezTo>
                  <a:pt x="36579" y="28760"/>
                  <a:pt x="36549" y="28730"/>
                  <a:pt x="36549" y="28694"/>
                </a:cubicBezTo>
                <a:close/>
                <a:moveTo>
                  <a:pt x="10985" y="28627"/>
                </a:moveTo>
                <a:cubicBezTo>
                  <a:pt x="10985" y="28591"/>
                  <a:pt x="11015" y="28561"/>
                  <a:pt x="11051" y="28561"/>
                </a:cubicBezTo>
                <a:cubicBezTo>
                  <a:pt x="11088" y="28561"/>
                  <a:pt x="11118" y="28591"/>
                  <a:pt x="11118" y="28627"/>
                </a:cubicBezTo>
                <a:cubicBezTo>
                  <a:pt x="11118" y="28664"/>
                  <a:pt x="11088" y="28694"/>
                  <a:pt x="11051" y="28694"/>
                </a:cubicBezTo>
                <a:cubicBezTo>
                  <a:pt x="11015" y="28694"/>
                  <a:pt x="10985" y="28664"/>
                  <a:pt x="10985" y="28627"/>
                </a:cubicBezTo>
                <a:close/>
                <a:moveTo>
                  <a:pt x="28427" y="28627"/>
                </a:moveTo>
                <a:cubicBezTo>
                  <a:pt x="28427" y="28591"/>
                  <a:pt x="28457" y="28561"/>
                  <a:pt x="28494" y="28561"/>
                </a:cubicBezTo>
                <a:cubicBezTo>
                  <a:pt x="28530" y="28561"/>
                  <a:pt x="28560" y="28591"/>
                  <a:pt x="28560" y="28627"/>
                </a:cubicBezTo>
                <a:cubicBezTo>
                  <a:pt x="28560" y="28664"/>
                  <a:pt x="28530" y="28694"/>
                  <a:pt x="28494" y="28694"/>
                </a:cubicBezTo>
                <a:cubicBezTo>
                  <a:pt x="28457" y="28694"/>
                  <a:pt x="28427" y="28664"/>
                  <a:pt x="28427" y="28627"/>
                </a:cubicBezTo>
                <a:close/>
                <a:moveTo>
                  <a:pt x="30757" y="28627"/>
                </a:moveTo>
                <a:cubicBezTo>
                  <a:pt x="30757" y="28591"/>
                  <a:pt x="30787" y="28561"/>
                  <a:pt x="30824" y="28561"/>
                </a:cubicBezTo>
                <a:cubicBezTo>
                  <a:pt x="30860" y="28561"/>
                  <a:pt x="30890" y="28591"/>
                  <a:pt x="30890" y="28627"/>
                </a:cubicBezTo>
                <a:cubicBezTo>
                  <a:pt x="30890" y="28664"/>
                  <a:pt x="30860" y="28694"/>
                  <a:pt x="30824" y="28694"/>
                </a:cubicBezTo>
                <a:cubicBezTo>
                  <a:pt x="30787" y="28694"/>
                  <a:pt x="30757" y="28664"/>
                  <a:pt x="30757" y="28627"/>
                </a:cubicBezTo>
                <a:close/>
                <a:moveTo>
                  <a:pt x="35260" y="28594"/>
                </a:moveTo>
                <a:cubicBezTo>
                  <a:pt x="35281" y="28539"/>
                  <a:pt x="35310" y="28494"/>
                  <a:pt x="35325" y="28494"/>
                </a:cubicBezTo>
                <a:cubicBezTo>
                  <a:pt x="35339" y="28494"/>
                  <a:pt x="35351" y="28539"/>
                  <a:pt x="35351" y="28594"/>
                </a:cubicBezTo>
                <a:cubicBezTo>
                  <a:pt x="35351" y="28649"/>
                  <a:pt x="35322" y="28694"/>
                  <a:pt x="35286" y="28694"/>
                </a:cubicBezTo>
                <a:cubicBezTo>
                  <a:pt x="35251" y="28694"/>
                  <a:pt x="35239" y="28649"/>
                  <a:pt x="35260" y="28594"/>
                </a:cubicBezTo>
                <a:close/>
                <a:moveTo>
                  <a:pt x="22169" y="28561"/>
                </a:moveTo>
                <a:cubicBezTo>
                  <a:pt x="22169" y="28524"/>
                  <a:pt x="22199" y="28494"/>
                  <a:pt x="22236" y="28494"/>
                </a:cubicBezTo>
                <a:cubicBezTo>
                  <a:pt x="22272" y="28494"/>
                  <a:pt x="22302" y="28524"/>
                  <a:pt x="22302" y="28561"/>
                </a:cubicBezTo>
                <a:cubicBezTo>
                  <a:pt x="22302" y="28597"/>
                  <a:pt x="22272" y="28627"/>
                  <a:pt x="22236" y="28627"/>
                </a:cubicBezTo>
                <a:cubicBezTo>
                  <a:pt x="22199" y="28627"/>
                  <a:pt x="22169" y="28597"/>
                  <a:pt x="22169" y="28561"/>
                </a:cubicBezTo>
                <a:close/>
                <a:moveTo>
                  <a:pt x="14149" y="28408"/>
                </a:moveTo>
                <a:cubicBezTo>
                  <a:pt x="14121" y="28342"/>
                  <a:pt x="14116" y="28270"/>
                  <a:pt x="14139" y="28247"/>
                </a:cubicBezTo>
                <a:cubicBezTo>
                  <a:pt x="14206" y="28179"/>
                  <a:pt x="14261" y="28274"/>
                  <a:pt x="14230" y="28406"/>
                </a:cubicBezTo>
                <a:cubicBezTo>
                  <a:pt x="14202" y="28522"/>
                  <a:pt x="14199" y="28522"/>
                  <a:pt x="14149" y="28408"/>
                </a:cubicBezTo>
                <a:close/>
                <a:moveTo>
                  <a:pt x="31889" y="28427"/>
                </a:moveTo>
                <a:cubicBezTo>
                  <a:pt x="31889" y="28391"/>
                  <a:pt x="31919" y="28361"/>
                  <a:pt x="31955" y="28361"/>
                </a:cubicBezTo>
                <a:cubicBezTo>
                  <a:pt x="31992" y="28361"/>
                  <a:pt x="32022" y="28391"/>
                  <a:pt x="32022" y="28427"/>
                </a:cubicBezTo>
                <a:cubicBezTo>
                  <a:pt x="32022" y="28464"/>
                  <a:pt x="31992" y="28494"/>
                  <a:pt x="31955" y="28494"/>
                </a:cubicBezTo>
                <a:cubicBezTo>
                  <a:pt x="31919" y="28494"/>
                  <a:pt x="31889" y="28464"/>
                  <a:pt x="31889" y="28427"/>
                </a:cubicBezTo>
                <a:close/>
                <a:moveTo>
                  <a:pt x="23101" y="28361"/>
                </a:moveTo>
                <a:cubicBezTo>
                  <a:pt x="23101" y="28324"/>
                  <a:pt x="23131" y="28294"/>
                  <a:pt x="23168" y="28294"/>
                </a:cubicBezTo>
                <a:cubicBezTo>
                  <a:pt x="23204" y="28294"/>
                  <a:pt x="23234" y="28324"/>
                  <a:pt x="23234" y="28361"/>
                </a:cubicBezTo>
                <a:cubicBezTo>
                  <a:pt x="23234" y="28397"/>
                  <a:pt x="23204" y="28427"/>
                  <a:pt x="23168" y="28427"/>
                </a:cubicBezTo>
                <a:cubicBezTo>
                  <a:pt x="23131" y="28427"/>
                  <a:pt x="23101" y="28397"/>
                  <a:pt x="23101" y="28361"/>
                </a:cubicBezTo>
                <a:close/>
                <a:moveTo>
                  <a:pt x="24566" y="28294"/>
                </a:moveTo>
                <a:cubicBezTo>
                  <a:pt x="24566" y="28258"/>
                  <a:pt x="24596" y="28228"/>
                  <a:pt x="24632" y="28228"/>
                </a:cubicBezTo>
                <a:cubicBezTo>
                  <a:pt x="24669" y="28228"/>
                  <a:pt x="24699" y="28258"/>
                  <a:pt x="24699" y="28294"/>
                </a:cubicBezTo>
                <a:cubicBezTo>
                  <a:pt x="24699" y="28331"/>
                  <a:pt x="24669" y="28361"/>
                  <a:pt x="24632" y="28361"/>
                </a:cubicBezTo>
                <a:cubicBezTo>
                  <a:pt x="24596" y="28361"/>
                  <a:pt x="24566" y="28331"/>
                  <a:pt x="24566" y="28294"/>
                </a:cubicBezTo>
                <a:close/>
                <a:moveTo>
                  <a:pt x="25431" y="28228"/>
                </a:moveTo>
                <a:cubicBezTo>
                  <a:pt x="25431" y="28191"/>
                  <a:pt x="25461" y="28161"/>
                  <a:pt x="25498" y="28161"/>
                </a:cubicBezTo>
                <a:cubicBezTo>
                  <a:pt x="25534" y="28161"/>
                  <a:pt x="25564" y="28191"/>
                  <a:pt x="25564" y="28228"/>
                </a:cubicBezTo>
                <a:cubicBezTo>
                  <a:pt x="25564" y="28264"/>
                  <a:pt x="25534" y="28294"/>
                  <a:pt x="25498" y="28294"/>
                </a:cubicBezTo>
                <a:cubicBezTo>
                  <a:pt x="25461" y="28294"/>
                  <a:pt x="25431" y="28264"/>
                  <a:pt x="25431" y="28228"/>
                </a:cubicBezTo>
                <a:close/>
                <a:moveTo>
                  <a:pt x="27695" y="28228"/>
                </a:moveTo>
                <a:cubicBezTo>
                  <a:pt x="27695" y="28191"/>
                  <a:pt x="27725" y="28161"/>
                  <a:pt x="27761" y="28161"/>
                </a:cubicBezTo>
                <a:cubicBezTo>
                  <a:pt x="27798" y="28161"/>
                  <a:pt x="27828" y="28191"/>
                  <a:pt x="27828" y="28228"/>
                </a:cubicBezTo>
                <a:cubicBezTo>
                  <a:pt x="27828" y="28264"/>
                  <a:pt x="27798" y="28294"/>
                  <a:pt x="27761" y="28294"/>
                </a:cubicBezTo>
                <a:cubicBezTo>
                  <a:pt x="27725" y="28294"/>
                  <a:pt x="27695" y="28264"/>
                  <a:pt x="27695" y="28228"/>
                </a:cubicBezTo>
                <a:close/>
                <a:moveTo>
                  <a:pt x="32155" y="28228"/>
                </a:moveTo>
                <a:cubicBezTo>
                  <a:pt x="32155" y="28191"/>
                  <a:pt x="32185" y="28161"/>
                  <a:pt x="32222" y="28161"/>
                </a:cubicBezTo>
                <a:cubicBezTo>
                  <a:pt x="32258" y="28161"/>
                  <a:pt x="32288" y="28191"/>
                  <a:pt x="32288" y="28228"/>
                </a:cubicBezTo>
                <a:cubicBezTo>
                  <a:pt x="32288" y="28264"/>
                  <a:pt x="32258" y="28294"/>
                  <a:pt x="32222" y="28294"/>
                </a:cubicBezTo>
                <a:cubicBezTo>
                  <a:pt x="32185" y="28294"/>
                  <a:pt x="32155" y="28264"/>
                  <a:pt x="32155" y="28228"/>
                </a:cubicBezTo>
                <a:close/>
                <a:moveTo>
                  <a:pt x="33886" y="28161"/>
                </a:moveTo>
                <a:cubicBezTo>
                  <a:pt x="33886" y="28124"/>
                  <a:pt x="33916" y="28095"/>
                  <a:pt x="33953" y="28095"/>
                </a:cubicBezTo>
                <a:cubicBezTo>
                  <a:pt x="33989" y="28095"/>
                  <a:pt x="34019" y="28124"/>
                  <a:pt x="34019" y="28161"/>
                </a:cubicBezTo>
                <a:cubicBezTo>
                  <a:pt x="34019" y="28198"/>
                  <a:pt x="33989" y="28228"/>
                  <a:pt x="33953" y="28228"/>
                </a:cubicBezTo>
                <a:cubicBezTo>
                  <a:pt x="33916" y="28228"/>
                  <a:pt x="33886" y="28198"/>
                  <a:pt x="33886" y="28161"/>
                </a:cubicBezTo>
                <a:close/>
                <a:moveTo>
                  <a:pt x="34552" y="28161"/>
                </a:moveTo>
                <a:cubicBezTo>
                  <a:pt x="34552" y="28124"/>
                  <a:pt x="34582" y="28095"/>
                  <a:pt x="34618" y="28095"/>
                </a:cubicBezTo>
                <a:cubicBezTo>
                  <a:pt x="34655" y="28095"/>
                  <a:pt x="34685" y="28124"/>
                  <a:pt x="34685" y="28161"/>
                </a:cubicBezTo>
                <a:cubicBezTo>
                  <a:pt x="34685" y="28198"/>
                  <a:pt x="34655" y="28228"/>
                  <a:pt x="34618" y="28228"/>
                </a:cubicBezTo>
                <a:cubicBezTo>
                  <a:pt x="34582" y="28228"/>
                  <a:pt x="34552" y="28198"/>
                  <a:pt x="34552" y="28161"/>
                </a:cubicBezTo>
                <a:close/>
                <a:moveTo>
                  <a:pt x="35684" y="28161"/>
                </a:moveTo>
                <a:cubicBezTo>
                  <a:pt x="35684" y="28124"/>
                  <a:pt x="35714" y="28095"/>
                  <a:pt x="35750" y="28095"/>
                </a:cubicBezTo>
                <a:cubicBezTo>
                  <a:pt x="35787" y="28095"/>
                  <a:pt x="35817" y="28124"/>
                  <a:pt x="35817" y="28161"/>
                </a:cubicBezTo>
                <a:cubicBezTo>
                  <a:pt x="35817" y="28198"/>
                  <a:pt x="35787" y="28228"/>
                  <a:pt x="35750" y="28228"/>
                </a:cubicBezTo>
                <a:cubicBezTo>
                  <a:pt x="35714" y="28228"/>
                  <a:pt x="35684" y="28198"/>
                  <a:pt x="35684" y="28161"/>
                </a:cubicBezTo>
                <a:close/>
                <a:moveTo>
                  <a:pt x="26297" y="28095"/>
                </a:moveTo>
                <a:cubicBezTo>
                  <a:pt x="26211" y="28039"/>
                  <a:pt x="26214" y="28030"/>
                  <a:pt x="26313" y="28029"/>
                </a:cubicBezTo>
                <a:cubicBezTo>
                  <a:pt x="26377" y="28028"/>
                  <a:pt x="26430" y="28058"/>
                  <a:pt x="26430" y="28095"/>
                </a:cubicBezTo>
                <a:cubicBezTo>
                  <a:pt x="26430" y="28176"/>
                  <a:pt x="26422" y="28176"/>
                  <a:pt x="26297" y="28095"/>
                </a:cubicBezTo>
                <a:close/>
                <a:moveTo>
                  <a:pt x="17642" y="28028"/>
                </a:moveTo>
                <a:cubicBezTo>
                  <a:pt x="17642" y="27991"/>
                  <a:pt x="17672" y="27961"/>
                  <a:pt x="17709" y="27961"/>
                </a:cubicBezTo>
                <a:cubicBezTo>
                  <a:pt x="17745" y="27961"/>
                  <a:pt x="17775" y="27991"/>
                  <a:pt x="17775" y="28028"/>
                </a:cubicBezTo>
                <a:cubicBezTo>
                  <a:pt x="17775" y="28065"/>
                  <a:pt x="17745" y="28095"/>
                  <a:pt x="17709" y="28095"/>
                </a:cubicBezTo>
                <a:cubicBezTo>
                  <a:pt x="17672" y="28095"/>
                  <a:pt x="17642" y="28065"/>
                  <a:pt x="17642" y="28028"/>
                </a:cubicBezTo>
                <a:close/>
                <a:moveTo>
                  <a:pt x="33087" y="28028"/>
                </a:moveTo>
                <a:cubicBezTo>
                  <a:pt x="33087" y="27991"/>
                  <a:pt x="33117" y="27961"/>
                  <a:pt x="33154" y="27961"/>
                </a:cubicBezTo>
                <a:cubicBezTo>
                  <a:pt x="33190" y="27961"/>
                  <a:pt x="33220" y="27991"/>
                  <a:pt x="33220" y="28028"/>
                </a:cubicBezTo>
                <a:cubicBezTo>
                  <a:pt x="33220" y="28065"/>
                  <a:pt x="33190" y="28095"/>
                  <a:pt x="33154" y="28095"/>
                </a:cubicBezTo>
                <a:cubicBezTo>
                  <a:pt x="33117" y="28095"/>
                  <a:pt x="33087" y="28065"/>
                  <a:pt x="33087" y="28028"/>
                </a:cubicBezTo>
                <a:close/>
                <a:moveTo>
                  <a:pt x="13781" y="27961"/>
                </a:moveTo>
                <a:cubicBezTo>
                  <a:pt x="13781" y="27925"/>
                  <a:pt x="13811" y="27895"/>
                  <a:pt x="13847" y="27895"/>
                </a:cubicBezTo>
                <a:cubicBezTo>
                  <a:pt x="13884" y="27895"/>
                  <a:pt x="13914" y="27925"/>
                  <a:pt x="13914" y="27961"/>
                </a:cubicBezTo>
                <a:cubicBezTo>
                  <a:pt x="13914" y="27998"/>
                  <a:pt x="13884" y="28028"/>
                  <a:pt x="13847" y="28028"/>
                </a:cubicBezTo>
                <a:cubicBezTo>
                  <a:pt x="13811" y="28028"/>
                  <a:pt x="13781" y="27998"/>
                  <a:pt x="13781" y="27961"/>
                </a:cubicBezTo>
                <a:close/>
                <a:moveTo>
                  <a:pt x="20505" y="27961"/>
                </a:moveTo>
                <a:cubicBezTo>
                  <a:pt x="20505" y="27925"/>
                  <a:pt x="20535" y="27895"/>
                  <a:pt x="20571" y="27895"/>
                </a:cubicBezTo>
                <a:cubicBezTo>
                  <a:pt x="20608" y="27895"/>
                  <a:pt x="20638" y="27925"/>
                  <a:pt x="20638" y="27961"/>
                </a:cubicBezTo>
                <a:cubicBezTo>
                  <a:pt x="20638" y="27998"/>
                  <a:pt x="20608" y="28028"/>
                  <a:pt x="20571" y="28028"/>
                </a:cubicBezTo>
                <a:cubicBezTo>
                  <a:pt x="20535" y="28028"/>
                  <a:pt x="20505" y="27998"/>
                  <a:pt x="20505" y="27961"/>
                </a:cubicBezTo>
                <a:close/>
                <a:moveTo>
                  <a:pt x="25365" y="27961"/>
                </a:moveTo>
                <a:cubicBezTo>
                  <a:pt x="25365" y="27925"/>
                  <a:pt x="25395" y="27895"/>
                  <a:pt x="25431" y="27895"/>
                </a:cubicBezTo>
                <a:cubicBezTo>
                  <a:pt x="25468" y="27895"/>
                  <a:pt x="25498" y="27925"/>
                  <a:pt x="25498" y="27961"/>
                </a:cubicBezTo>
                <a:cubicBezTo>
                  <a:pt x="25498" y="27998"/>
                  <a:pt x="25468" y="28028"/>
                  <a:pt x="25431" y="28028"/>
                </a:cubicBezTo>
                <a:cubicBezTo>
                  <a:pt x="25395" y="28028"/>
                  <a:pt x="25365" y="27998"/>
                  <a:pt x="25365" y="27961"/>
                </a:cubicBezTo>
                <a:close/>
                <a:moveTo>
                  <a:pt x="12250" y="27895"/>
                </a:moveTo>
                <a:cubicBezTo>
                  <a:pt x="12250" y="27858"/>
                  <a:pt x="12280" y="27828"/>
                  <a:pt x="12316" y="27828"/>
                </a:cubicBezTo>
                <a:cubicBezTo>
                  <a:pt x="12353" y="27828"/>
                  <a:pt x="12383" y="27858"/>
                  <a:pt x="12383" y="27895"/>
                </a:cubicBezTo>
                <a:cubicBezTo>
                  <a:pt x="12383" y="27931"/>
                  <a:pt x="12353" y="27961"/>
                  <a:pt x="12316" y="27961"/>
                </a:cubicBezTo>
                <a:cubicBezTo>
                  <a:pt x="12280" y="27961"/>
                  <a:pt x="12250" y="27931"/>
                  <a:pt x="12250" y="27895"/>
                </a:cubicBezTo>
                <a:close/>
                <a:moveTo>
                  <a:pt x="13115" y="27695"/>
                </a:moveTo>
                <a:cubicBezTo>
                  <a:pt x="13115" y="27658"/>
                  <a:pt x="13145" y="27629"/>
                  <a:pt x="13182" y="27629"/>
                </a:cubicBezTo>
                <a:cubicBezTo>
                  <a:pt x="13218" y="27629"/>
                  <a:pt x="13248" y="27658"/>
                  <a:pt x="13248" y="27695"/>
                </a:cubicBezTo>
                <a:cubicBezTo>
                  <a:pt x="13248" y="27732"/>
                  <a:pt x="13218" y="27762"/>
                  <a:pt x="13182" y="27762"/>
                </a:cubicBezTo>
                <a:cubicBezTo>
                  <a:pt x="13145" y="27762"/>
                  <a:pt x="13115" y="27732"/>
                  <a:pt x="13115" y="27695"/>
                </a:cubicBezTo>
                <a:close/>
                <a:moveTo>
                  <a:pt x="32954" y="27629"/>
                </a:moveTo>
                <a:cubicBezTo>
                  <a:pt x="32954" y="27592"/>
                  <a:pt x="32984" y="27562"/>
                  <a:pt x="33021" y="27562"/>
                </a:cubicBezTo>
                <a:cubicBezTo>
                  <a:pt x="33057" y="27562"/>
                  <a:pt x="33087" y="27592"/>
                  <a:pt x="33087" y="27629"/>
                </a:cubicBezTo>
                <a:cubicBezTo>
                  <a:pt x="33087" y="27665"/>
                  <a:pt x="33057" y="27695"/>
                  <a:pt x="33021" y="27695"/>
                </a:cubicBezTo>
                <a:cubicBezTo>
                  <a:pt x="32984" y="27695"/>
                  <a:pt x="32954" y="27665"/>
                  <a:pt x="32954" y="27629"/>
                </a:cubicBezTo>
                <a:close/>
                <a:moveTo>
                  <a:pt x="33354" y="27629"/>
                </a:moveTo>
                <a:cubicBezTo>
                  <a:pt x="33354" y="27592"/>
                  <a:pt x="33383" y="27562"/>
                  <a:pt x="33420" y="27562"/>
                </a:cubicBezTo>
                <a:cubicBezTo>
                  <a:pt x="33457" y="27562"/>
                  <a:pt x="33487" y="27592"/>
                  <a:pt x="33487" y="27629"/>
                </a:cubicBezTo>
                <a:cubicBezTo>
                  <a:pt x="33487" y="27665"/>
                  <a:pt x="33457" y="27695"/>
                  <a:pt x="33420" y="27695"/>
                </a:cubicBezTo>
                <a:cubicBezTo>
                  <a:pt x="33383" y="27695"/>
                  <a:pt x="33354" y="27665"/>
                  <a:pt x="33354" y="27629"/>
                </a:cubicBezTo>
                <a:close/>
                <a:moveTo>
                  <a:pt x="17775" y="27562"/>
                </a:moveTo>
                <a:cubicBezTo>
                  <a:pt x="17775" y="27525"/>
                  <a:pt x="17805" y="27495"/>
                  <a:pt x="17842" y="27495"/>
                </a:cubicBezTo>
                <a:cubicBezTo>
                  <a:pt x="17878" y="27495"/>
                  <a:pt x="17908" y="27525"/>
                  <a:pt x="17908" y="27562"/>
                </a:cubicBezTo>
                <a:cubicBezTo>
                  <a:pt x="17908" y="27599"/>
                  <a:pt x="17878" y="27629"/>
                  <a:pt x="17842" y="27629"/>
                </a:cubicBezTo>
                <a:cubicBezTo>
                  <a:pt x="17805" y="27629"/>
                  <a:pt x="17775" y="27599"/>
                  <a:pt x="17775" y="27562"/>
                </a:cubicBezTo>
                <a:close/>
                <a:moveTo>
                  <a:pt x="24233" y="27562"/>
                </a:moveTo>
                <a:cubicBezTo>
                  <a:pt x="24233" y="27525"/>
                  <a:pt x="24263" y="27495"/>
                  <a:pt x="24299" y="27495"/>
                </a:cubicBezTo>
                <a:cubicBezTo>
                  <a:pt x="24336" y="27495"/>
                  <a:pt x="24366" y="27525"/>
                  <a:pt x="24366" y="27562"/>
                </a:cubicBezTo>
                <a:cubicBezTo>
                  <a:pt x="24366" y="27599"/>
                  <a:pt x="24336" y="27629"/>
                  <a:pt x="24299" y="27629"/>
                </a:cubicBezTo>
                <a:cubicBezTo>
                  <a:pt x="24263" y="27629"/>
                  <a:pt x="24233" y="27599"/>
                  <a:pt x="24233" y="27562"/>
                </a:cubicBezTo>
                <a:close/>
                <a:moveTo>
                  <a:pt x="26496" y="27562"/>
                </a:moveTo>
                <a:cubicBezTo>
                  <a:pt x="26496" y="27525"/>
                  <a:pt x="26526" y="27495"/>
                  <a:pt x="26563" y="27495"/>
                </a:cubicBezTo>
                <a:cubicBezTo>
                  <a:pt x="26600" y="27495"/>
                  <a:pt x="26630" y="27525"/>
                  <a:pt x="26630" y="27562"/>
                </a:cubicBezTo>
                <a:cubicBezTo>
                  <a:pt x="26630" y="27599"/>
                  <a:pt x="26600" y="27629"/>
                  <a:pt x="26563" y="27629"/>
                </a:cubicBezTo>
                <a:cubicBezTo>
                  <a:pt x="26526" y="27629"/>
                  <a:pt x="26496" y="27599"/>
                  <a:pt x="26496" y="27562"/>
                </a:cubicBezTo>
                <a:close/>
                <a:moveTo>
                  <a:pt x="26829" y="27562"/>
                </a:moveTo>
                <a:cubicBezTo>
                  <a:pt x="26829" y="27525"/>
                  <a:pt x="26859" y="27495"/>
                  <a:pt x="26896" y="27495"/>
                </a:cubicBezTo>
                <a:cubicBezTo>
                  <a:pt x="26932" y="27495"/>
                  <a:pt x="26962" y="27525"/>
                  <a:pt x="26962" y="27562"/>
                </a:cubicBezTo>
                <a:cubicBezTo>
                  <a:pt x="26962" y="27599"/>
                  <a:pt x="26932" y="27629"/>
                  <a:pt x="26896" y="27629"/>
                </a:cubicBezTo>
                <a:cubicBezTo>
                  <a:pt x="26859" y="27629"/>
                  <a:pt x="26829" y="27599"/>
                  <a:pt x="26829" y="27562"/>
                </a:cubicBezTo>
                <a:close/>
                <a:moveTo>
                  <a:pt x="28893" y="27562"/>
                </a:moveTo>
                <a:cubicBezTo>
                  <a:pt x="28893" y="27525"/>
                  <a:pt x="28923" y="27495"/>
                  <a:pt x="28960" y="27495"/>
                </a:cubicBezTo>
                <a:cubicBezTo>
                  <a:pt x="28996" y="27495"/>
                  <a:pt x="29026" y="27525"/>
                  <a:pt x="29026" y="27562"/>
                </a:cubicBezTo>
                <a:cubicBezTo>
                  <a:pt x="29026" y="27599"/>
                  <a:pt x="28996" y="27629"/>
                  <a:pt x="28960" y="27629"/>
                </a:cubicBezTo>
                <a:cubicBezTo>
                  <a:pt x="28923" y="27629"/>
                  <a:pt x="28893" y="27599"/>
                  <a:pt x="28893" y="27562"/>
                </a:cubicBezTo>
                <a:close/>
                <a:moveTo>
                  <a:pt x="36416" y="27562"/>
                </a:moveTo>
                <a:cubicBezTo>
                  <a:pt x="36416" y="27525"/>
                  <a:pt x="36476" y="27495"/>
                  <a:pt x="36549" y="27495"/>
                </a:cubicBezTo>
                <a:cubicBezTo>
                  <a:pt x="36622" y="27495"/>
                  <a:pt x="36682" y="27525"/>
                  <a:pt x="36682" y="27562"/>
                </a:cubicBezTo>
                <a:cubicBezTo>
                  <a:pt x="36682" y="27599"/>
                  <a:pt x="36622" y="27629"/>
                  <a:pt x="36549" y="27629"/>
                </a:cubicBezTo>
                <a:cubicBezTo>
                  <a:pt x="36476" y="27629"/>
                  <a:pt x="36416" y="27599"/>
                  <a:pt x="36416" y="27562"/>
                </a:cubicBezTo>
                <a:close/>
                <a:moveTo>
                  <a:pt x="17576" y="27429"/>
                </a:moveTo>
                <a:cubicBezTo>
                  <a:pt x="17576" y="27392"/>
                  <a:pt x="17605" y="27362"/>
                  <a:pt x="17642" y="27362"/>
                </a:cubicBezTo>
                <a:cubicBezTo>
                  <a:pt x="17679" y="27362"/>
                  <a:pt x="17709" y="27392"/>
                  <a:pt x="17709" y="27429"/>
                </a:cubicBezTo>
                <a:cubicBezTo>
                  <a:pt x="17709" y="27465"/>
                  <a:pt x="17679" y="27495"/>
                  <a:pt x="17642" y="27495"/>
                </a:cubicBezTo>
                <a:cubicBezTo>
                  <a:pt x="17605" y="27495"/>
                  <a:pt x="17576" y="27465"/>
                  <a:pt x="17576" y="27429"/>
                </a:cubicBezTo>
                <a:close/>
                <a:moveTo>
                  <a:pt x="26097" y="27429"/>
                </a:moveTo>
                <a:cubicBezTo>
                  <a:pt x="26097" y="27392"/>
                  <a:pt x="26127" y="27362"/>
                  <a:pt x="26164" y="27362"/>
                </a:cubicBezTo>
                <a:cubicBezTo>
                  <a:pt x="26200" y="27362"/>
                  <a:pt x="26230" y="27392"/>
                  <a:pt x="26230" y="27429"/>
                </a:cubicBezTo>
                <a:cubicBezTo>
                  <a:pt x="26230" y="27465"/>
                  <a:pt x="26200" y="27495"/>
                  <a:pt x="26164" y="27495"/>
                </a:cubicBezTo>
                <a:cubicBezTo>
                  <a:pt x="26127" y="27495"/>
                  <a:pt x="26097" y="27465"/>
                  <a:pt x="26097" y="27429"/>
                </a:cubicBezTo>
                <a:close/>
                <a:moveTo>
                  <a:pt x="28560" y="27429"/>
                </a:moveTo>
                <a:cubicBezTo>
                  <a:pt x="28560" y="27392"/>
                  <a:pt x="28590" y="27362"/>
                  <a:pt x="28627" y="27362"/>
                </a:cubicBezTo>
                <a:cubicBezTo>
                  <a:pt x="28663" y="27362"/>
                  <a:pt x="28693" y="27392"/>
                  <a:pt x="28693" y="27429"/>
                </a:cubicBezTo>
                <a:cubicBezTo>
                  <a:pt x="28693" y="27465"/>
                  <a:pt x="28663" y="27495"/>
                  <a:pt x="28627" y="27495"/>
                </a:cubicBezTo>
                <a:cubicBezTo>
                  <a:pt x="28590" y="27495"/>
                  <a:pt x="28560" y="27465"/>
                  <a:pt x="28560" y="27429"/>
                </a:cubicBezTo>
                <a:close/>
                <a:moveTo>
                  <a:pt x="30358" y="27429"/>
                </a:moveTo>
                <a:cubicBezTo>
                  <a:pt x="30358" y="27392"/>
                  <a:pt x="30388" y="27362"/>
                  <a:pt x="30424" y="27362"/>
                </a:cubicBezTo>
                <a:cubicBezTo>
                  <a:pt x="30461" y="27362"/>
                  <a:pt x="30491" y="27392"/>
                  <a:pt x="30491" y="27429"/>
                </a:cubicBezTo>
                <a:cubicBezTo>
                  <a:pt x="30491" y="27465"/>
                  <a:pt x="30461" y="27495"/>
                  <a:pt x="30424" y="27495"/>
                </a:cubicBezTo>
                <a:cubicBezTo>
                  <a:pt x="30388" y="27495"/>
                  <a:pt x="30358" y="27465"/>
                  <a:pt x="30358" y="27429"/>
                </a:cubicBezTo>
                <a:close/>
                <a:moveTo>
                  <a:pt x="30757" y="27429"/>
                </a:moveTo>
                <a:cubicBezTo>
                  <a:pt x="30757" y="27392"/>
                  <a:pt x="30787" y="27362"/>
                  <a:pt x="30824" y="27362"/>
                </a:cubicBezTo>
                <a:cubicBezTo>
                  <a:pt x="30860" y="27362"/>
                  <a:pt x="30890" y="27392"/>
                  <a:pt x="30890" y="27429"/>
                </a:cubicBezTo>
                <a:cubicBezTo>
                  <a:pt x="30890" y="27465"/>
                  <a:pt x="30860" y="27495"/>
                  <a:pt x="30824" y="27495"/>
                </a:cubicBezTo>
                <a:cubicBezTo>
                  <a:pt x="30787" y="27495"/>
                  <a:pt x="30757" y="27465"/>
                  <a:pt x="30757" y="27429"/>
                </a:cubicBezTo>
                <a:close/>
                <a:moveTo>
                  <a:pt x="18840" y="27362"/>
                </a:moveTo>
                <a:cubicBezTo>
                  <a:pt x="18840" y="27326"/>
                  <a:pt x="18885" y="27296"/>
                  <a:pt x="18940" y="27296"/>
                </a:cubicBezTo>
                <a:cubicBezTo>
                  <a:pt x="18995" y="27296"/>
                  <a:pt x="19040" y="27326"/>
                  <a:pt x="19040" y="27362"/>
                </a:cubicBezTo>
                <a:cubicBezTo>
                  <a:pt x="19040" y="27399"/>
                  <a:pt x="18995" y="27429"/>
                  <a:pt x="18940" y="27429"/>
                </a:cubicBezTo>
                <a:cubicBezTo>
                  <a:pt x="18885" y="27429"/>
                  <a:pt x="18840" y="27399"/>
                  <a:pt x="18840" y="27362"/>
                </a:cubicBezTo>
                <a:close/>
                <a:moveTo>
                  <a:pt x="24699" y="27362"/>
                </a:moveTo>
                <a:cubicBezTo>
                  <a:pt x="24699" y="27326"/>
                  <a:pt x="24729" y="27296"/>
                  <a:pt x="24765" y="27296"/>
                </a:cubicBezTo>
                <a:cubicBezTo>
                  <a:pt x="24802" y="27296"/>
                  <a:pt x="24832" y="27326"/>
                  <a:pt x="24832" y="27362"/>
                </a:cubicBezTo>
                <a:cubicBezTo>
                  <a:pt x="24832" y="27399"/>
                  <a:pt x="24802" y="27429"/>
                  <a:pt x="24765" y="27429"/>
                </a:cubicBezTo>
                <a:cubicBezTo>
                  <a:pt x="24729" y="27429"/>
                  <a:pt x="24699" y="27399"/>
                  <a:pt x="24699" y="27362"/>
                </a:cubicBezTo>
                <a:close/>
                <a:moveTo>
                  <a:pt x="37015" y="27362"/>
                </a:moveTo>
                <a:cubicBezTo>
                  <a:pt x="37015" y="27326"/>
                  <a:pt x="37045" y="27296"/>
                  <a:pt x="37082" y="27296"/>
                </a:cubicBezTo>
                <a:cubicBezTo>
                  <a:pt x="37118" y="27296"/>
                  <a:pt x="37148" y="27326"/>
                  <a:pt x="37148" y="27362"/>
                </a:cubicBezTo>
                <a:cubicBezTo>
                  <a:pt x="37148" y="27399"/>
                  <a:pt x="37118" y="27429"/>
                  <a:pt x="37082" y="27429"/>
                </a:cubicBezTo>
                <a:cubicBezTo>
                  <a:pt x="37045" y="27429"/>
                  <a:pt x="37015" y="27399"/>
                  <a:pt x="37015" y="27362"/>
                </a:cubicBezTo>
                <a:close/>
                <a:moveTo>
                  <a:pt x="16710" y="27333"/>
                </a:moveTo>
                <a:cubicBezTo>
                  <a:pt x="16710" y="27317"/>
                  <a:pt x="16740" y="27285"/>
                  <a:pt x="16777" y="27262"/>
                </a:cubicBezTo>
                <a:cubicBezTo>
                  <a:pt x="16813" y="27240"/>
                  <a:pt x="16843" y="27253"/>
                  <a:pt x="16843" y="27292"/>
                </a:cubicBezTo>
                <a:cubicBezTo>
                  <a:pt x="16843" y="27330"/>
                  <a:pt x="16813" y="27362"/>
                  <a:pt x="16777" y="27362"/>
                </a:cubicBezTo>
                <a:cubicBezTo>
                  <a:pt x="16740" y="27362"/>
                  <a:pt x="16710" y="27349"/>
                  <a:pt x="16710" y="27333"/>
                </a:cubicBezTo>
                <a:close/>
                <a:moveTo>
                  <a:pt x="35950" y="27296"/>
                </a:moveTo>
                <a:cubicBezTo>
                  <a:pt x="35950" y="27259"/>
                  <a:pt x="35980" y="27229"/>
                  <a:pt x="36016" y="27229"/>
                </a:cubicBezTo>
                <a:cubicBezTo>
                  <a:pt x="36053" y="27229"/>
                  <a:pt x="36083" y="27259"/>
                  <a:pt x="36083" y="27296"/>
                </a:cubicBezTo>
                <a:cubicBezTo>
                  <a:pt x="36083" y="27332"/>
                  <a:pt x="36053" y="27362"/>
                  <a:pt x="36016" y="27362"/>
                </a:cubicBezTo>
                <a:cubicBezTo>
                  <a:pt x="35980" y="27362"/>
                  <a:pt x="35950" y="27332"/>
                  <a:pt x="35950" y="27296"/>
                </a:cubicBezTo>
                <a:close/>
                <a:moveTo>
                  <a:pt x="9720" y="27229"/>
                </a:moveTo>
                <a:cubicBezTo>
                  <a:pt x="9720" y="27192"/>
                  <a:pt x="9750" y="27162"/>
                  <a:pt x="9786" y="27162"/>
                </a:cubicBezTo>
                <a:cubicBezTo>
                  <a:pt x="9823" y="27162"/>
                  <a:pt x="9853" y="27192"/>
                  <a:pt x="9853" y="27229"/>
                </a:cubicBezTo>
                <a:cubicBezTo>
                  <a:pt x="9853" y="27266"/>
                  <a:pt x="9823" y="27296"/>
                  <a:pt x="9786" y="27296"/>
                </a:cubicBezTo>
                <a:cubicBezTo>
                  <a:pt x="9750" y="27296"/>
                  <a:pt x="9720" y="27266"/>
                  <a:pt x="9720" y="27229"/>
                </a:cubicBezTo>
                <a:close/>
                <a:moveTo>
                  <a:pt x="17442" y="27229"/>
                </a:moveTo>
                <a:cubicBezTo>
                  <a:pt x="17442" y="27192"/>
                  <a:pt x="17472" y="27162"/>
                  <a:pt x="17509" y="27162"/>
                </a:cubicBezTo>
                <a:cubicBezTo>
                  <a:pt x="17546" y="27162"/>
                  <a:pt x="17576" y="27192"/>
                  <a:pt x="17576" y="27229"/>
                </a:cubicBezTo>
                <a:cubicBezTo>
                  <a:pt x="17576" y="27266"/>
                  <a:pt x="17546" y="27296"/>
                  <a:pt x="17509" y="27296"/>
                </a:cubicBezTo>
                <a:cubicBezTo>
                  <a:pt x="17472" y="27296"/>
                  <a:pt x="17442" y="27266"/>
                  <a:pt x="17442" y="27229"/>
                </a:cubicBezTo>
                <a:close/>
                <a:moveTo>
                  <a:pt x="31356" y="27229"/>
                </a:moveTo>
                <a:cubicBezTo>
                  <a:pt x="31356" y="27192"/>
                  <a:pt x="31401" y="27162"/>
                  <a:pt x="31456" y="27162"/>
                </a:cubicBezTo>
                <a:cubicBezTo>
                  <a:pt x="31511" y="27162"/>
                  <a:pt x="31556" y="27192"/>
                  <a:pt x="31556" y="27229"/>
                </a:cubicBezTo>
                <a:cubicBezTo>
                  <a:pt x="31556" y="27266"/>
                  <a:pt x="31511" y="27296"/>
                  <a:pt x="31456" y="27296"/>
                </a:cubicBezTo>
                <a:cubicBezTo>
                  <a:pt x="31401" y="27296"/>
                  <a:pt x="31356" y="27266"/>
                  <a:pt x="31356" y="27229"/>
                </a:cubicBezTo>
                <a:close/>
                <a:moveTo>
                  <a:pt x="22569" y="27162"/>
                </a:moveTo>
                <a:cubicBezTo>
                  <a:pt x="22569" y="27126"/>
                  <a:pt x="22599" y="27096"/>
                  <a:pt x="22635" y="27096"/>
                </a:cubicBezTo>
                <a:cubicBezTo>
                  <a:pt x="22672" y="27096"/>
                  <a:pt x="22702" y="27126"/>
                  <a:pt x="22702" y="27162"/>
                </a:cubicBezTo>
                <a:cubicBezTo>
                  <a:pt x="22702" y="27199"/>
                  <a:pt x="22672" y="27229"/>
                  <a:pt x="22635" y="27229"/>
                </a:cubicBezTo>
                <a:cubicBezTo>
                  <a:pt x="22599" y="27229"/>
                  <a:pt x="22569" y="27199"/>
                  <a:pt x="22569" y="27162"/>
                </a:cubicBezTo>
                <a:close/>
                <a:moveTo>
                  <a:pt x="30160" y="27165"/>
                </a:moveTo>
                <a:cubicBezTo>
                  <a:pt x="30106" y="27131"/>
                  <a:pt x="30088" y="27079"/>
                  <a:pt x="30119" y="27050"/>
                </a:cubicBezTo>
                <a:cubicBezTo>
                  <a:pt x="30150" y="27020"/>
                  <a:pt x="30189" y="27032"/>
                  <a:pt x="30205" y="27076"/>
                </a:cubicBezTo>
                <a:cubicBezTo>
                  <a:pt x="30220" y="27119"/>
                  <a:pt x="30276" y="27139"/>
                  <a:pt x="30329" y="27118"/>
                </a:cubicBezTo>
                <a:cubicBezTo>
                  <a:pt x="30381" y="27098"/>
                  <a:pt x="30424" y="27115"/>
                  <a:pt x="30424" y="27155"/>
                </a:cubicBezTo>
                <a:cubicBezTo>
                  <a:pt x="30424" y="27245"/>
                  <a:pt x="30293" y="27250"/>
                  <a:pt x="30160" y="27165"/>
                </a:cubicBezTo>
                <a:close/>
                <a:moveTo>
                  <a:pt x="33820" y="27162"/>
                </a:moveTo>
                <a:cubicBezTo>
                  <a:pt x="33820" y="27126"/>
                  <a:pt x="33849" y="27096"/>
                  <a:pt x="33886" y="27096"/>
                </a:cubicBezTo>
                <a:cubicBezTo>
                  <a:pt x="33923" y="27096"/>
                  <a:pt x="33953" y="27126"/>
                  <a:pt x="33953" y="27162"/>
                </a:cubicBezTo>
                <a:cubicBezTo>
                  <a:pt x="33953" y="27199"/>
                  <a:pt x="33923" y="27229"/>
                  <a:pt x="33886" y="27229"/>
                </a:cubicBezTo>
                <a:cubicBezTo>
                  <a:pt x="33849" y="27229"/>
                  <a:pt x="33820" y="27199"/>
                  <a:pt x="33820" y="27162"/>
                </a:cubicBezTo>
                <a:close/>
                <a:moveTo>
                  <a:pt x="29226" y="27096"/>
                </a:moveTo>
                <a:cubicBezTo>
                  <a:pt x="29226" y="27059"/>
                  <a:pt x="29256" y="27029"/>
                  <a:pt x="29293" y="27029"/>
                </a:cubicBezTo>
                <a:cubicBezTo>
                  <a:pt x="29329" y="27029"/>
                  <a:pt x="29359" y="27059"/>
                  <a:pt x="29359" y="27096"/>
                </a:cubicBezTo>
                <a:cubicBezTo>
                  <a:pt x="29359" y="27133"/>
                  <a:pt x="29329" y="27162"/>
                  <a:pt x="29293" y="27162"/>
                </a:cubicBezTo>
                <a:cubicBezTo>
                  <a:pt x="29256" y="27162"/>
                  <a:pt x="29226" y="27133"/>
                  <a:pt x="29226" y="27096"/>
                </a:cubicBezTo>
                <a:close/>
                <a:moveTo>
                  <a:pt x="29635" y="27056"/>
                </a:moveTo>
                <a:cubicBezTo>
                  <a:pt x="29514" y="26918"/>
                  <a:pt x="29592" y="26853"/>
                  <a:pt x="29722" y="26983"/>
                </a:cubicBezTo>
                <a:cubicBezTo>
                  <a:pt x="29779" y="27040"/>
                  <a:pt x="29825" y="27104"/>
                  <a:pt x="29825" y="27124"/>
                </a:cubicBezTo>
                <a:cubicBezTo>
                  <a:pt x="29825" y="27194"/>
                  <a:pt x="29726" y="27159"/>
                  <a:pt x="29635" y="27056"/>
                </a:cubicBezTo>
                <a:close/>
                <a:moveTo>
                  <a:pt x="32754" y="27096"/>
                </a:moveTo>
                <a:cubicBezTo>
                  <a:pt x="32754" y="27059"/>
                  <a:pt x="32784" y="27029"/>
                  <a:pt x="32821" y="27029"/>
                </a:cubicBezTo>
                <a:cubicBezTo>
                  <a:pt x="32858" y="27029"/>
                  <a:pt x="32888" y="27059"/>
                  <a:pt x="32888" y="27096"/>
                </a:cubicBezTo>
                <a:cubicBezTo>
                  <a:pt x="32888" y="27133"/>
                  <a:pt x="32858" y="27162"/>
                  <a:pt x="32821" y="27162"/>
                </a:cubicBezTo>
                <a:cubicBezTo>
                  <a:pt x="32784" y="27162"/>
                  <a:pt x="32754" y="27133"/>
                  <a:pt x="32754" y="27096"/>
                </a:cubicBezTo>
                <a:close/>
                <a:moveTo>
                  <a:pt x="36882" y="27096"/>
                </a:moveTo>
                <a:cubicBezTo>
                  <a:pt x="36882" y="27059"/>
                  <a:pt x="36912" y="27029"/>
                  <a:pt x="36949" y="27029"/>
                </a:cubicBezTo>
                <a:cubicBezTo>
                  <a:pt x="36985" y="27029"/>
                  <a:pt x="37015" y="27059"/>
                  <a:pt x="37015" y="27096"/>
                </a:cubicBezTo>
                <a:cubicBezTo>
                  <a:pt x="37015" y="27133"/>
                  <a:pt x="36985" y="27162"/>
                  <a:pt x="36949" y="27162"/>
                </a:cubicBezTo>
                <a:cubicBezTo>
                  <a:pt x="36912" y="27162"/>
                  <a:pt x="36882" y="27133"/>
                  <a:pt x="36882" y="27096"/>
                </a:cubicBezTo>
                <a:close/>
                <a:moveTo>
                  <a:pt x="15558" y="27003"/>
                </a:moveTo>
                <a:cubicBezTo>
                  <a:pt x="15531" y="26934"/>
                  <a:pt x="15524" y="26861"/>
                  <a:pt x="15543" y="26842"/>
                </a:cubicBezTo>
                <a:cubicBezTo>
                  <a:pt x="15604" y="26782"/>
                  <a:pt x="15658" y="26881"/>
                  <a:pt x="15632" y="27007"/>
                </a:cubicBezTo>
                <a:cubicBezTo>
                  <a:pt x="15609" y="27123"/>
                  <a:pt x="15605" y="27123"/>
                  <a:pt x="15558" y="27003"/>
                </a:cubicBezTo>
                <a:close/>
                <a:moveTo>
                  <a:pt x="20305" y="27029"/>
                </a:moveTo>
                <a:cubicBezTo>
                  <a:pt x="20305" y="26993"/>
                  <a:pt x="20335" y="26963"/>
                  <a:pt x="20372" y="26963"/>
                </a:cubicBezTo>
                <a:cubicBezTo>
                  <a:pt x="20408" y="26963"/>
                  <a:pt x="20438" y="26993"/>
                  <a:pt x="20438" y="27029"/>
                </a:cubicBezTo>
                <a:cubicBezTo>
                  <a:pt x="20438" y="27066"/>
                  <a:pt x="20408" y="27096"/>
                  <a:pt x="20372" y="27096"/>
                </a:cubicBezTo>
                <a:cubicBezTo>
                  <a:pt x="20335" y="27096"/>
                  <a:pt x="20305" y="27066"/>
                  <a:pt x="20305" y="27029"/>
                </a:cubicBezTo>
                <a:close/>
                <a:moveTo>
                  <a:pt x="26763" y="27029"/>
                </a:moveTo>
                <a:cubicBezTo>
                  <a:pt x="26763" y="26993"/>
                  <a:pt x="26793" y="26963"/>
                  <a:pt x="26829" y="26963"/>
                </a:cubicBezTo>
                <a:cubicBezTo>
                  <a:pt x="26866" y="26963"/>
                  <a:pt x="26896" y="26993"/>
                  <a:pt x="26896" y="27029"/>
                </a:cubicBezTo>
                <a:cubicBezTo>
                  <a:pt x="26896" y="27066"/>
                  <a:pt x="26866" y="27096"/>
                  <a:pt x="26829" y="27096"/>
                </a:cubicBezTo>
                <a:cubicBezTo>
                  <a:pt x="26793" y="27096"/>
                  <a:pt x="26763" y="27066"/>
                  <a:pt x="26763" y="27029"/>
                </a:cubicBezTo>
                <a:close/>
                <a:moveTo>
                  <a:pt x="36283" y="27029"/>
                </a:moveTo>
                <a:cubicBezTo>
                  <a:pt x="36283" y="26993"/>
                  <a:pt x="36313" y="26963"/>
                  <a:pt x="36349" y="26963"/>
                </a:cubicBezTo>
                <a:cubicBezTo>
                  <a:pt x="36386" y="26963"/>
                  <a:pt x="36416" y="26993"/>
                  <a:pt x="36416" y="27029"/>
                </a:cubicBezTo>
                <a:cubicBezTo>
                  <a:pt x="36416" y="27066"/>
                  <a:pt x="36386" y="27096"/>
                  <a:pt x="36349" y="27096"/>
                </a:cubicBezTo>
                <a:cubicBezTo>
                  <a:pt x="36313" y="27096"/>
                  <a:pt x="36283" y="27066"/>
                  <a:pt x="36283" y="27029"/>
                </a:cubicBezTo>
                <a:close/>
                <a:moveTo>
                  <a:pt x="24366" y="26963"/>
                </a:moveTo>
                <a:cubicBezTo>
                  <a:pt x="24366" y="26926"/>
                  <a:pt x="24396" y="26896"/>
                  <a:pt x="24433" y="26896"/>
                </a:cubicBezTo>
                <a:cubicBezTo>
                  <a:pt x="24469" y="26896"/>
                  <a:pt x="24499" y="26926"/>
                  <a:pt x="24499" y="26963"/>
                </a:cubicBezTo>
                <a:cubicBezTo>
                  <a:pt x="24499" y="26999"/>
                  <a:pt x="24469" y="27029"/>
                  <a:pt x="24433" y="27029"/>
                </a:cubicBezTo>
                <a:cubicBezTo>
                  <a:pt x="24396" y="27029"/>
                  <a:pt x="24366" y="26999"/>
                  <a:pt x="24366" y="26963"/>
                </a:cubicBezTo>
                <a:close/>
                <a:moveTo>
                  <a:pt x="27229" y="26963"/>
                </a:moveTo>
                <a:cubicBezTo>
                  <a:pt x="27229" y="26926"/>
                  <a:pt x="27259" y="26896"/>
                  <a:pt x="27295" y="26896"/>
                </a:cubicBezTo>
                <a:cubicBezTo>
                  <a:pt x="27332" y="26896"/>
                  <a:pt x="27362" y="26926"/>
                  <a:pt x="27362" y="26963"/>
                </a:cubicBezTo>
                <a:cubicBezTo>
                  <a:pt x="27362" y="26999"/>
                  <a:pt x="27332" y="27029"/>
                  <a:pt x="27295" y="27029"/>
                </a:cubicBezTo>
                <a:cubicBezTo>
                  <a:pt x="27259" y="27029"/>
                  <a:pt x="27229" y="26999"/>
                  <a:pt x="27229" y="26963"/>
                </a:cubicBezTo>
                <a:close/>
                <a:moveTo>
                  <a:pt x="28427" y="26963"/>
                </a:moveTo>
                <a:cubicBezTo>
                  <a:pt x="28427" y="26926"/>
                  <a:pt x="28457" y="26896"/>
                  <a:pt x="28494" y="26896"/>
                </a:cubicBezTo>
                <a:cubicBezTo>
                  <a:pt x="28530" y="26896"/>
                  <a:pt x="28560" y="26926"/>
                  <a:pt x="28560" y="26963"/>
                </a:cubicBezTo>
                <a:cubicBezTo>
                  <a:pt x="28560" y="26999"/>
                  <a:pt x="28530" y="27029"/>
                  <a:pt x="28494" y="27029"/>
                </a:cubicBezTo>
                <a:cubicBezTo>
                  <a:pt x="28457" y="27029"/>
                  <a:pt x="28427" y="26999"/>
                  <a:pt x="28427" y="26963"/>
                </a:cubicBezTo>
                <a:close/>
                <a:moveTo>
                  <a:pt x="30397" y="26972"/>
                </a:moveTo>
                <a:cubicBezTo>
                  <a:pt x="30368" y="26925"/>
                  <a:pt x="30362" y="26869"/>
                  <a:pt x="30384" y="26847"/>
                </a:cubicBezTo>
                <a:cubicBezTo>
                  <a:pt x="30444" y="26788"/>
                  <a:pt x="30509" y="26875"/>
                  <a:pt x="30477" y="26972"/>
                </a:cubicBezTo>
                <a:cubicBezTo>
                  <a:pt x="30454" y="27040"/>
                  <a:pt x="30438" y="27040"/>
                  <a:pt x="30397" y="26972"/>
                </a:cubicBezTo>
                <a:close/>
                <a:moveTo>
                  <a:pt x="22169" y="26896"/>
                </a:moveTo>
                <a:cubicBezTo>
                  <a:pt x="22169" y="26860"/>
                  <a:pt x="22199" y="26830"/>
                  <a:pt x="22236" y="26830"/>
                </a:cubicBezTo>
                <a:cubicBezTo>
                  <a:pt x="22272" y="26830"/>
                  <a:pt x="22302" y="26860"/>
                  <a:pt x="22302" y="26896"/>
                </a:cubicBezTo>
                <a:cubicBezTo>
                  <a:pt x="22302" y="26933"/>
                  <a:pt x="22272" y="26963"/>
                  <a:pt x="22236" y="26963"/>
                </a:cubicBezTo>
                <a:cubicBezTo>
                  <a:pt x="22199" y="26963"/>
                  <a:pt x="22169" y="26933"/>
                  <a:pt x="22169" y="26896"/>
                </a:cubicBezTo>
                <a:close/>
                <a:moveTo>
                  <a:pt x="30957" y="26896"/>
                </a:moveTo>
                <a:cubicBezTo>
                  <a:pt x="30957" y="26860"/>
                  <a:pt x="31002" y="26830"/>
                  <a:pt x="31057" y="26830"/>
                </a:cubicBezTo>
                <a:cubicBezTo>
                  <a:pt x="31112" y="26830"/>
                  <a:pt x="31157" y="26860"/>
                  <a:pt x="31157" y="26896"/>
                </a:cubicBezTo>
                <a:cubicBezTo>
                  <a:pt x="31157" y="26933"/>
                  <a:pt x="31112" y="26963"/>
                  <a:pt x="31057" y="26963"/>
                </a:cubicBezTo>
                <a:cubicBezTo>
                  <a:pt x="31002" y="26963"/>
                  <a:pt x="30957" y="26933"/>
                  <a:pt x="30957" y="26896"/>
                </a:cubicBezTo>
                <a:close/>
                <a:moveTo>
                  <a:pt x="33620" y="26896"/>
                </a:moveTo>
                <a:cubicBezTo>
                  <a:pt x="33620" y="26860"/>
                  <a:pt x="33650" y="26830"/>
                  <a:pt x="33686" y="26830"/>
                </a:cubicBezTo>
                <a:cubicBezTo>
                  <a:pt x="33723" y="26830"/>
                  <a:pt x="33753" y="26860"/>
                  <a:pt x="33753" y="26896"/>
                </a:cubicBezTo>
                <a:cubicBezTo>
                  <a:pt x="33753" y="26933"/>
                  <a:pt x="33723" y="26963"/>
                  <a:pt x="33686" y="26963"/>
                </a:cubicBezTo>
                <a:cubicBezTo>
                  <a:pt x="33650" y="26963"/>
                  <a:pt x="33620" y="26933"/>
                  <a:pt x="33620" y="26896"/>
                </a:cubicBezTo>
                <a:close/>
                <a:moveTo>
                  <a:pt x="22902" y="26846"/>
                </a:moveTo>
                <a:cubicBezTo>
                  <a:pt x="22904" y="26755"/>
                  <a:pt x="23027" y="26600"/>
                  <a:pt x="23066" y="26639"/>
                </a:cubicBezTo>
                <a:cubicBezTo>
                  <a:pt x="23118" y="26691"/>
                  <a:pt x="23035" y="26896"/>
                  <a:pt x="22961" y="26896"/>
                </a:cubicBezTo>
                <a:cubicBezTo>
                  <a:pt x="22928" y="26896"/>
                  <a:pt x="22902" y="26874"/>
                  <a:pt x="22902" y="26846"/>
                </a:cubicBezTo>
                <a:close/>
                <a:moveTo>
                  <a:pt x="26166" y="26781"/>
                </a:moveTo>
                <a:cubicBezTo>
                  <a:pt x="26078" y="26683"/>
                  <a:pt x="26081" y="26676"/>
                  <a:pt x="26188" y="26717"/>
                </a:cubicBezTo>
                <a:cubicBezTo>
                  <a:pt x="26254" y="26742"/>
                  <a:pt x="26320" y="26763"/>
                  <a:pt x="26335" y="26763"/>
                </a:cubicBezTo>
                <a:cubicBezTo>
                  <a:pt x="26351" y="26763"/>
                  <a:pt x="26363" y="26793"/>
                  <a:pt x="26363" y="26830"/>
                </a:cubicBezTo>
                <a:cubicBezTo>
                  <a:pt x="26363" y="26928"/>
                  <a:pt x="26277" y="26906"/>
                  <a:pt x="26166" y="26781"/>
                </a:cubicBezTo>
                <a:close/>
                <a:moveTo>
                  <a:pt x="22635" y="26763"/>
                </a:moveTo>
                <a:cubicBezTo>
                  <a:pt x="22635" y="26726"/>
                  <a:pt x="22665" y="26696"/>
                  <a:pt x="22702" y="26696"/>
                </a:cubicBezTo>
                <a:cubicBezTo>
                  <a:pt x="22738" y="26696"/>
                  <a:pt x="22768" y="26726"/>
                  <a:pt x="22768" y="26763"/>
                </a:cubicBezTo>
                <a:cubicBezTo>
                  <a:pt x="22768" y="26800"/>
                  <a:pt x="22738" y="26830"/>
                  <a:pt x="22702" y="26830"/>
                </a:cubicBezTo>
                <a:cubicBezTo>
                  <a:pt x="22665" y="26830"/>
                  <a:pt x="22635" y="26800"/>
                  <a:pt x="22635" y="26763"/>
                </a:cubicBezTo>
                <a:close/>
                <a:moveTo>
                  <a:pt x="8721" y="26696"/>
                </a:moveTo>
                <a:cubicBezTo>
                  <a:pt x="8721" y="26660"/>
                  <a:pt x="8751" y="26630"/>
                  <a:pt x="8788" y="26630"/>
                </a:cubicBezTo>
                <a:cubicBezTo>
                  <a:pt x="8824" y="26630"/>
                  <a:pt x="8854" y="26660"/>
                  <a:pt x="8854" y="26696"/>
                </a:cubicBezTo>
                <a:cubicBezTo>
                  <a:pt x="8854" y="26733"/>
                  <a:pt x="8824" y="26763"/>
                  <a:pt x="8788" y="26763"/>
                </a:cubicBezTo>
                <a:cubicBezTo>
                  <a:pt x="8751" y="26763"/>
                  <a:pt x="8721" y="26733"/>
                  <a:pt x="8721" y="26696"/>
                </a:cubicBezTo>
                <a:close/>
                <a:moveTo>
                  <a:pt x="16910" y="26696"/>
                </a:moveTo>
                <a:cubicBezTo>
                  <a:pt x="16910" y="26660"/>
                  <a:pt x="16940" y="26630"/>
                  <a:pt x="16976" y="26630"/>
                </a:cubicBezTo>
                <a:cubicBezTo>
                  <a:pt x="17013" y="26630"/>
                  <a:pt x="17043" y="26660"/>
                  <a:pt x="17043" y="26696"/>
                </a:cubicBezTo>
                <a:cubicBezTo>
                  <a:pt x="17043" y="26733"/>
                  <a:pt x="17013" y="26763"/>
                  <a:pt x="16976" y="26763"/>
                </a:cubicBezTo>
                <a:cubicBezTo>
                  <a:pt x="16940" y="26763"/>
                  <a:pt x="16910" y="26733"/>
                  <a:pt x="16910" y="26696"/>
                </a:cubicBezTo>
                <a:close/>
                <a:moveTo>
                  <a:pt x="30025" y="26704"/>
                </a:moveTo>
                <a:cubicBezTo>
                  <a:pt x="30025" y="26671"/>
                  <a:pt x="30072" y="26626"/>
                  <a:pt x="30130" y="26604"/>
                </a:cubicBezTo>
                <a:cubicBezTo>
                  <a:pt x="30293" y="26541"/>
                  <a:pt x="30309" y="26555"/>
                  <a:pt x="30201" y="26663"/>
                </a:cubicBezTo>
                <a:cubicBezTo>
                  <a:pt x="30088" y="26776"/>
                  <a:pt x="30025" y="26791"/>
                  <a:pt x="30025" y="26704"/>
                </a:cubicBezTo>
                <a:close/>
                <a:moveTo>
                  <a:pt x="31023" y="26696"/>
                </a:moveTo>
                <a:cubicBezTo>
                  <a:pt x="31023" y="26660"/>
                  <a:pt x="31053" y="26630"/>
                  <a:pt x="31090" y="26630"/>
                </a:cubicBezTo>
                <a:cubicBezTo>
                  <a:pt x="31127" y="26630"/>
                  <a:pt x="31157" y="26660"/>
                  <a:pt x="31157" y="26696"/>
                </a:cubicBezTo>
                <a:cubicBezTo>
                  <a:pt x="31157" y="26733"/>
                  <a:pt x="31127" y="26763"/>
                  <a:pt x="31090" y="26763"/>
                </a:cubicBezTo>
                <a:cubicBezTo>
                  <a:pt x="31053" y="26763"/>
                  <a:pt x="31023" y="26733"/>
                  <a:pt x="31023" y="26696"/>
                </a:cubicBezTo>
                <a:close/>
                <a:moveTo>
                  <a:pt x="31822" y="26696"/>
                </a:moveTo>
                <a:cubicBezTo>
                  <a:pt x="31822" y="26660"/>
                  <a:pt x="31852" y="26630"/>
                  <a:pt x="31889" y="26630"/>
                </a:cubicBezTo>
                <a:cubicBezTo>
                  <a:pt x="31926" y="26630"/>
                  <a:pt x="31955" y="26660"/>
                  <a:pt x="31955" y="26696"/>
                </a:cubicBezTo>
                <a:cubicBezTo>
                  <a:pt x="31955" y="26733"/>
                  <a:pt x="31926" y="26763"/>
                  <a:pt x="31889" y="26763"/>
                </a:cubicBezTo>
                <a:cubicBezTo>
                  <a:pt x="31852" y="26763"/>
                  <a:pt x="31822" y="26733"/>
                  <a:pt x="31822" y="26696"/>
                </a:cubicBezTo>
                <a:close/>
                <a:moveTo>
                  <a:pt x="9786" y="26630"/>
                </a:moveTo>
                <a:cubicBezTo>
                  <a:pt x="9786" y="26593"/>
                  <a:pt x="9816" y="26563"/>
                  <a:pt x="9853" y="26563"/>
                </a:cubicBezTo>
                <a:cubicBezTo>
                  <a:pt x="9890" y="26563"/>
                  <a:pt x="9920" y="26593"/>
                  <a:pt x="9920" y="26630"/>
                </a:cubicBezTo>
                <a:cubicBezTo>
                  <a:pt x="9920" y="26667"/>
                  <a:pt x="9890" y="26696"/>
                  <a:pt x="9853" y="26696"/>
                </a:cubicBezTo>
                <a:cubicBezTo>
                  <a:pt x="9816" y="26696"/>
                  <a:pt x="9786" y="26667"/>
                  <a:pt x="9786" y="26630"/>
                </a:cubicBezTo>
                <a:close/>
                <a:moveTo>
                  <a:pt x="17442" y="26630"/>
                </a:moveTo>
                <a:cubicBezTo>
                  <a:pt x="17442" y="26593"/>
                  <a:pt x="17472" y="26563"/>
                  <a:pt x="17509" y="26563"/>
                </a:cubicBezTo>
                <a:cubicBezTo>
                  <a:pt x="17546" y="26563"/>
                  <a:pt x="17576" y="26593"/>
                  <a:pt x="17576" y="26630"/>
                </a:cubicBezTo>
                <a:cubicBezTo>
                  <a:pt x="17576" y="26667"/>
                  <a:pt x="17546" y="26696"/>
                  <a:pt x="17509" y="26696"/>
                </a:cubicBezTo>
                <a:cubicBezTo>
                  <a:pt x="17472" y="26696"/>
                  <a:pt x="17442" y="26667"/>
                  <a:pt x="17442" y="26630"/>
                </a:cubicBezTo>
                <a:close/>
                <a:moveTo>
                  <a:pt x="32821" y="26630"/>
                </a:moveTo>
                <a:cubicBezTo>
                  <a:pt x="32821" y="26593"/>
                  <a:pt x="32851" y="26563"/>
                  <a:pt x="32888" y="26563"/>
                </a:cubicBezTo>
                <a:cubicBezTo>
                  <a:pt x="32924" y="26563"/>
                  <a:pt x="32954" y="26593"/>
                  <a:pt x="32954" y="26630"/>
                </a:cubicBezTo>
                <a:cubicBezTo>
                  <a:pt x="32954" y="26667"/>
                  <a:pt x="32924" y="26696"/>
                  <a:pt x="32888" y="26696"/>
                </a:cubicBezTo>
                <a:cubicBezTo>
                  <a:pt x="32851" y="26696"/>
                  <a:pt x="32821" y="26667"/>
                  <a:pt x="32821" y="26630"/>
                </a:cubicBezTo>
                <a:close/>
                <a:moveTo>
                  <a:pt x="26829" y="26563"/>
                </a:moveTo>
                <a:cubicBezTo>
                  <a:pt x="26829" y="26527"/>
                  <a:pt x="26859" y="26497"/>
                  <a:pt x="26896" y="26497"/>
                </a:cubicBezTo>
                <a:cubicBezTo>
                  <a:pt x="26932" y="26497"/>
                  <a:pt x="26962" y="26527"/>
                  <a:pt x="26962" y="26563"/>
                </a:cubicBezTo>
                <a:cubicBezTo>
                  <a:pt x="26962" y="26600"/>
                  <a:pt x="26932" y="26630"/>
                  <a:pt x="26896" y="26630"/>
                </a:cubicBezTo>
                <a:cubicBezTo>
                  <a:pt x="26859" y="26630"/>
                  <a:pt x="26829" y="26600"/>
                  <a:pt x="26829" y="26563"/>
                </a:cubicBezTo>
                <a:close/>
                <a:moveTo>
                  <a:pt x="28094" y="26563"/>
                </a:moveTo>
                <a:cubicBezTo>
                  <a:pt x="28094" y="26527"/>
                  <a:pt x="28124" y="26497"/>
                  <a:pt x="28161" y="26497"/>
                </a:cubicBezTo>
                <a:cubicBezTo>
                  <a:pt x="28197" y="26497"/>
                  <a:pt x="28227" y="26527"/>
                  <a:pt x="28227" y="26563"/>
                </a:cubicBezTo>
                <a:cubicBezTo>
                  <a:pt x="28227" y="26600"/>
                  <a:pt x="28197" y="26630"/>
                  <a:pt x="28161" y="26630"/>
                </a:cubicBezTo>
                <a:cubicBezTo>
                  <a:pt x="28124" y="26630"/>
                  <a:pt x="28094" y="26600"/>
                  <a:pt x="28094" y="26563"/>
                </a:cubicBezTo>
                <a:close/>
                <a:moveTo>
                  <a:pt x="30358" y="26563"/>
                </a:moveTo>
                <a:cubicBezTo>
                  <a:pt x="30358" y="26527"/>
                  <a:pt x="30388" y="26497"/>
                  <a:pt x="30424" y="26497"/>
                </a:cubicBezTo>
                <a:cubicBezTo>
                  <a:pt x="30461" y="26497"/>
                  <a:pt x="30491" y="26527"/>
                  <a:pt x="30491" y="26563"/>
                </a:cubicBezTo>
                <a:cubicBezTo>
                  <a:pt x="30491" y="26600"/>
                  <a:pt x="30461" y="26630"/>
                  <a:pt x="30424" y="26630"/>
                </a:cubicBezTo>
                <a:cubicBezTo>
                  <a:pt x="30388" y="26630"/>
                  <a:pt x="30358" y="26600"/>
                  <a:pt x="30358" y="26563"/>
                </a:cubicBezTo>
                <a:close/>
                <a:moveTo>
                  <a:pt x="32089" y="26563"/>
                </a:moveTo>
                <a:cubicBezTo>
                  <a:pt x="32089" y="26527"/>
                  <a:pt x="32119" y="26497"/>
                  <a:pt x="32155" y="26497"/>
                </a:cubicBezTo>
                <a:cubicBezTo>
                  <a:pt x="32192" y="26497"/>
                  <a:pt x="32222" y="26527"/>
                  <a:pt x="32222" y="26563"/>
                </a:cubicBezTo>
                <a:cubicBezTo>
                  <a:pt x="32222" y="26600"/>
                  <a:pt x="32192" y="26630"/>
                  <a:pt x="32155" y="26630"/>
                </a:cubicBezTo>
                <a:cubicBezTo>
                  <a:pt x="32119" y="26630"/>
                  <a:pt x="32089" y="26600"/>
                  <a:pt x="32089" y="26563"/>
                </a:cubicBezTo>
                <a:close/>
                <a:moveTo>
                  <a:pt x="32621" y="26497"/>
                </a:moveTo>
                <a:cubicBezTo>
                  <a:pt x="32621" y="26460"/>
                  <a:pt x="32651" y="26430"/>
                  <a:pt x="32688" y="26430"/>
                </a:cubicBezTo>
                <a:cubicBezTo>
                  <a:pt x="32724" y="26430"/>
                  <a:pt x="32754" y="26460"/>
                  <a:pt x="32754" y="26497"/>
                </a:cubicBezTo>
                <a:cubicBezTo>
                  <a:pt x="32754" y="26533"/>
                  <a:pt x="32724" y="26563"/>
                  <a:pt x="32688" y="26563"/>
                </a:cubicBezTo>
                <a:cubicBezTo>
                  <a:pt x="32651" y="26563"/>
                  <a:pt x="32621" y="26533"/>
                  <a:pt x="32621" y="26497"/>
                </a:cubicBezTo>
                <a:close/>
                <a:moveTo>
                  <a:pt x="10519" y="26364"/>
                </a:moveTo>
                <a:cubicBezTo>
                  <a:pt x="10519" y="26327"/>
                  <a:pt x="10549" y="26297"/>
                  <a:pt x="10585" y="26297"/>
                </a:cubicBezTo>
                <a:cubicBezTo>
                  <a:pt x="10622" y="26297"/>
                  <a:pt x="10652" y="26327"/>
                  <a:pt x="10652" y="26364"/>
                </a:cubicBezTo>
                <a:cubicBezTo>
                  <a:pt x="10652" y="26400"/>
                  <a:pt x="10622" y="26430"/>
                  <a:pt x="10585" y="26430"/>
                </a:cubicBezTo>
                <a:cubicBezTo>
                  <a:pt x="10549" y="26430"/>
                  <a:pt x="10519" y="26400"/>
                  <a:pt x="10519" y="26364"/>
                </a:cubicBezTo>
                <a:close/>
                <a:moveTo>
                  <a:pt x="20039" y="26364"/>
                </a:moveTo>
                <a:cubicBezTo>
                  <a:pt x="20039" y="26327"/>
                  <a:pt x="20069" y="26297"/>
                  <a:pt x="20105" y="26297"/>
                </a:cubicBezTo>
                <a:cubicBezTo>
                  <a:pt x="20142" y="26297"/>
                  <a:pt x="20172" y="26327"/>
                  <a:pt x="20172" y="26364"/>
                </a:cubicBezTo>
                <a:cubicBezTo>
                  <a:pt x="20172" y="26400"/>
                  <a:pt x="20142" y="26430"/>
                  <a:pt x="20105" y="26430"/>
                </a:cubicBezTo>
                <a:cubicBezTo>
                  <a:pt x="20069" y="26430"/>
                  <a:pt x="20039" y="26400"/>
                  <a:pt x="20039" y="26364"/>
                </a:cubicBezTo>
                <a:close/>
                <a:moveTo>
                  <a:pt x="20372" y="26297"/>
                </a:moveTo>
                <a:cubicBezTo>
                  <a:pt x="20372" y="26260"/>
                  <a:pt x="20402" y="26230"/>
                  <a:pt x="20438" y="26230"/>
                </a:cubicBezTo>
                <a:cubicBezTo>
                  <a:pt x="20475" y="26230"/>
                  <a:pt x="20505" y="26260"/>
                  <a:pt x="20505" y="26297"/>
                </a:cubicBezTo>
                <a:cubicBezTo>
                  <a:pt x="20505" y="26334"/>
                  <a:pt x="20475" y="26364"/>
                  <a:pt x="20438" y="26364"/>
                </a:cubicBezTo>
                <a:cubicBezTo>
                  <a:pt x="20402" y="26364"/>
                  <a:pt x="20372" y="26334"/>
                  <a:pt x="20372" y="26297"/>
                </a:cubicBezTo>
                <a:close/>
                <a:moveTo>
                  <a:pt x="23833" y="26297"/>
                </a:moveTo>
                <a:cubicBezTo>
                  <a:pt x="23833" y="26260"/>
                  <a:pt x="23863" y="26230"/>
                  <a:pt x="23900" y="26230"/>
                </a:cubicBezTo>
                <a:cubicBezTo>
                  <a:pt x="23937" y="26230"/>
                  <a:pt x="23967" y="26260"/>
                  <a:pt x="23967" y="26297"/>
                </a:cubicBezTo>
                <a:cubicBezTo>
                  <a:pt x="23967" y="26334"/>
                  <a:pt x="23937" y="26364"/>
                  <a:pt x="23900" y="26364"/>
                </a:cubicBezTo>
                <a:cubicBezTo>
                  <a:pt x="23863" y="26364"/>
                  <a:pt x="23833" y="26334"/>
                  <a:pt x="23833" y="26297"/>
                </a:cubicBezTo>
                <a:close/>
                <a:moveTo>
                  <a:pt x="28960" y="26297"/>
                </a:moveTo>
                <a:cubicBezTo>
                  <a:pt x="28960" y="26260"/>
                  <a:pt x="28990" y="26230"/>
                  <a:pt x="29026" y="26230"/>
                </a:cubicBezTo>
                <a:cubicBezTo>
                  <a:pt x="29063" y="26230"/>
                  <a:pt x="29093" y="26260"/>
                  <a:pt x="29093" y="26297"/>
                </a:cubicBezTo>
                <a:cubicBezTo>
                  <a:pt x="29093" y="26334"/>
                  <a:pt x="29063" y="26364"/>
                  <a:pt x="29026" y="26364"/>
                </a:cubicBezTo>
                <a:cubicBezTo>
                  <a:pt x="28990" y="26364"/>
                  <a:pt x="28960" y="26334"/>
                  <a:pt x="28960" y="26297"/>
                </a:cubicBezTo>
                <a:close/>
                <a:moveTo>
                  <a:pt x="21670" y="26230"/>
                </a:moveTo>
                <a:cubicBezTo>
                  <a:pt x="21692" y="26194"/>
                  <a:pt x="21754" y="26164"/>
                  <a:pt x="21807" y="26164"/>
                </a:cubicBezTo>
                <a:cubicBezTo>
                  <a:pt x="21860" y="26164"/>
                  <a:pt x="21903" y="26194"/>
                  <a:pt x="21903" y="26230"/>
                </a:cubicBezTo>
                <a:cubicBezTo>
                  <a:pt x="21903" y="26267"/>
                  <a:pt x="21841" y="26297"/>
                  <a:pt x="21766" y="26297"/>
                </a:cubicBezTo>
                <a:cubicBezTo>
                  <a:pt x="21690" y="26297"/>
                  <a:pt x="21647" y="26267"/>
                  <a:pt x="21670" y="26230"/>
                </a:cubicBezTo>
                <a:close/>
                <a:moveTo>
                  <a:pt x="23567" y="26230"/>
                </a:moveTo>
                <a:cubicBezTo>
                  <a:pt x="23567" y="26194"/>
                  <a:pt x="23597" y="26164"/>
                  <a:pt x="23634" y="26164"/>
                </a:cubicBezTo>
                <a:cubicBezTo>
                  <a:pt x="23670" y="26164"/>
                  <a:pt x="23700" y="26194"/>
                  <a:pt x="23700" y="26230"/>
                </a:cubicBezTo>
                <a:cubicBezTo>
                  <a:pt x="23700" y="26267"/>
                  <a:pt x="23670" y="26297"/>
                  <a:pt x="23634" y="26297"/>
                </a:cubicBezTo>
                <a:cubicBezTo>
                  <a:pt x="23597" y="26297"/>
                  <a:pt x="23567" y="26267"/>
                  <a:pt x="23567" y="26230"/>
                </a:cubicBezTo>
                <a:close/>
                <a:moveTo>
                  <a:pt x="31423" y="26230"/>
                </a:moveTo>
                <a:cubicBezTo>
                  <a:pt x="31423" y="26194"/>
                  <a:pt x="31453" y="26164"/>
                  <a:pt x="31489" y="26164"/>
                </a:cubicBezTo>
                <a:cubicBezTo>
                  <a:pt x="31526" y="26164"/>
                  <a:pt x="31556" y="26194"/>
                  <a:pt x="31556" y="26230"/>
                </a:cubicBezTo>
                <a:cubicBezTo>
                  <a:pt x="31556" y="26267"/>
                  <a:pt x="31526" y="26297"/>
                  <a:pt x="31489" y="26297"/>
                </a:cubicBezTo>
                <a:cubicBezTo>
                  <a:pt x="31453" y="26297"/>
                  <a:pt x="31423" y="26267"/>
                  <a:pt x="31423" y="26230"/>
                </a:cubicBezTo>
                <a:close/>
                <a:moveTo>
                  <a:pt x="31853" y="26226"/>
                </a:moveTo>
                <a:cubicBezTo>
                  <a:pt x="31829" y="26187"/>
                  <a:pt x="31825" y="26139"/>
                  <a:pt x="31845" y="26120"/>
                </a:cubicBezTo>
                <a:cubicBezTo>
                  <a:pt x="31892" y="26072"/>
                  <a:pt x="32022" y="26156"/>
                  <a:pt x="32022" y="26234"/>
                </a:cubicBezTo>
                <a:cubicBezTo>
                  <a:pt x="32022" y="26319"/>
                  <a:pt x="31907" y="26314"/>
                  <a:pt x="31853" y="26226"/>
                </a:cubicBezTo>
                <a:close/>
                <a:moveTo>
                  <a:pt x="36682" y="26193"/>
                </a:moveTo>
                <a:cubicBezTo>
                  <a:pt x="36682" y="26136"/>
                  <a:pt x="36712" y="26108"/>
                  <a:pt x="36749" y="26131"/>
                </a:cubicBezTo>
                <a:cubicBezTo>
                  <a:pt x="36785" y="26153"/>
                  <a:pt x="36815" y="26200"/>
                  <a:pt x="36815" y="26234"/>
                </a:cubicBezTo>
                <a:cubicBezTo>
                  <a:pt x="36815" y="26269"/>
                  <a:pt x="36785" y="26297"/>
                  <a:pt x="36749" y="26297"/>
                </a:cubicBezTo>
                <a:cubicBezTo>
                  <a:pt x="36712" y="26297"/>
                  <a:pt x="36682" y="26250"/>
                  <a:pt x="36682" y="26193"/>
                </a:cubicBezTo>
                <a:close/>
                <a:moveTo>
                  <a:pt x="11318" y="26164"/>
                </a:moveTo>
                <a:cubicBezTo>
                  <a:pt x="11318" y="26127"/>
                  <a:pt x="11348" y="26097"/>
                  <a:pt x="11384" y="26097"/>
                </a:cubicBezTo>
                <a:cubicBezTo>
                  <a:pt x="11421" y="26097"/>
                  <a:pt x="11451" y="26127"/>
                  <a:pt x="11451" y="26164"/>
                </a:cubicBezTo>
                <a:cubicBezTo>
                  <a:pt x="11451" y="26200"/>
                  <a:pt x="11421" y="26230"/>
                  <a:pt x="11384" y="26230"/>
                </a:cubicBezTo>
                <a:cubicBezTo>
                  <a:pt x="11348" y="26230"/>
                  <a:pt x="11318" y="26200"/>
                  <a:pt x="11318" y="26164"/>
                </a:cubicBezTo>
                <a:close/>
                <a:moveTo>
                  <a:pt x="25365" y="26192"/>
                </a:moveTo>
                <a:cubicBezTo>
                  <a:pt x="25365" y="26171"/>
                  <a:pt x="25411" y="26108"/>
                  <a:pt x="25468" y="26051"/>
                </a:cubicBezTo>
                <a:cubicBezTo>
                  <a:pt x="25596" y="25923"/>
                  <a:pt x="25681" y="25990"/>
                  <a:pt x="25566" y="26129"/>
                </a:cubicBezTo>
                <a:cubicBezTo>
                  <a:pt x="25483" y="26229"/>
                  <a:pt x="25365" y="26266"/>
                  <a:pt x="25365" y="26192"/>
                </a:cubicBezTo>
                <a:close/>
                <a:moveTo>
                  <a:pt x="26496" y="26164"/>
                </a:moveTo>
                <a:cubicBezTo>
                  <a:pt x="26496" y="26127"/>
                  <a:pt x="26526" y="26097"/>
                  <a:pt x="26563" y="26097"/>
                </a:cubicBezTo>
                <a:cubicBezTo>
                  <a:pt x="26600" y="26097"/>
                  <a:pt x="26630" y="26127"/>
                  <a:pt x="26630" y="26164"/>
                </a:cubicBezTo>
                <a:cubicBezTo>
                  <a:pt x="26630" y="26200"/>
                  <a:pt x="26600" y="26230"/>
                  <a:pt x="26563" y="26230"/>
                </a:cubicBezTo>
                <a:cubicBezTo>
                  <a:pt x="26526" y="26230"/>
                  <a:pt x="26496" y="26200"/>
                  <a:pt x="26496" y="26164"/>
                </a:cubicBezTo>
                <a:close/>
                <a:moveTo>
                  <a:pt x="22236" y="26097"/>
                </a:moveTo>
                <a:cubicBezTo>
                  <a:pt x="22236" y="26061"/>
                  <a:pt x="22266" y="26031"/>
                  <a:pt x="22302" y="26031"/>
                </a:cubicBezTo>
                <a:cubicBezTo>
                  <a:pt x="22339" y="26031"/>
                  <a:pt x="22369" y="26061"/>
                  <a:pt x="22369" y="26097"/>
                </a:cubicBezTo>
                <a:cubicBezTo>
                  <a:pt x="22369" y="26134"/>
                  <a:pt x="22339" y="26164"/>
                  <a:pt x="22302" y="26164"/>
                </a:cubicBezTo>
                <a:cubicBezTo>
                  <a:pt x="22266" y="26164"/>
                  <a:pt x="22236" y="26134"/>
                  <a:pt x="22236" y="26097"/>
                </a:cubicBezTo>
                <a:close/>
                <a:moveTo>
                  <a:pt x="5792" y="25964"/>
                </a:moveTo>
                <a:cubicBezTo>
                  <a:pt x="5792" y="25928"/>
                  <a:pt x="5822" y="25898"/>
                  <a:pt x="5859" y="25898"/>
                </a:cubicBezTo>
                <a:cubicBezTo>
                  <a:pt x="5895" y="25898"/>
                  <a:pt x="5925" y="25928"/>
                  <a:pt x="5925" y="25964"/>
                </a:cubicBezTo>
                <a:cubicBezTo>
                  <a:pt x="5925" y="26001"/>
                  <a:pt x="5895" y="26031"/>
                  <a:pt x="5859" y="26031"/>
                </a:cubicBezTo>
                <a:cubicBezTo>
                  <a:pt x="5822" y="26031"/>
                  <a:pt x="5792" y="26001"/>
                  <a:pt x="5792" y="25964"/>
                </a:cubicBezTo>
                <a:close/>
                <a:moveTo>
                  <a:pt x="6125" y="25964"/>
                </a:moveTo>
                <a:cubicBezTo>
                  <a:pt x="6125" y="25928"/>
                  <a:pt x="6155" y="25898"/>
                  <a:pt x="6191" y="25898"/>
                </a:cubicBezTo>
                <a:cubicBezTo>
                  <a:pt x="6228" y="25898"/>
                  <a:pt x="6258" y="25928"/>
                  <a:pt x="6258" y="25964"/>
                </a:cubicBezTo>
                <a:cubicBezTo>
                  <a:pt x="6258" y="26001"/>
                  <a:pt x="6228" y="26031"/>
                  <a:pt x="6191" y="26031"/>
                </a:cubicBezTo>
                <a:cubicBezTo>
                  <a:pt x="6155" y="26031"/>
                  <a:pt x="6125" y="26001"/>
                  <a:pt x="6125" y="25964"/>
                </a:cubicBezTo>
                <a:close/>
                <a:moveTo>
                  <a:pt x="21637" y="25964"/>
                </a:moveTo>
                <a:cubicBezTo>
                  <a:pt x="21637" y="25928"/>
                  <a:pt x="21666" y="25898"/>
                  <a:pt x="21703" y="25898"/>
                </a:cubicBezTo>
                <a:cubicBezTo>
                  <a:pt x="21740" y="25898"/>
                  <a:pt x="21770" y="25928"/>
                  <a:pt x="21770" y="25964"/>
                </a:cubicBezTo>
                <a:cubicBezTo>
                  <a:pt x="21770" y="26001"/>
                  <a:pt x="21740" y="26031"/>
                  <a:pt x="21703" y="26031"/>
                </a:cubicBezTo>
                <a:cubicBezTo>
                  <a:pt x="21666" y="26031"/>
                  <a:pt x="21637" y="26001"/>
                  <a:pt x="21637" y="25964"/>
                </a:cubicBezTo>
                <a:close/>
                <a:moveTo>
                  <a:pt x="26829" y="25964"/>
                </a:moveTo>
                <a:cubicBezTo>
                  <a:pt x="26829" y="25928"/>
                  <a:pt x="26859" y="25898"/>
                  <a:pt x="26896" y="25898"/>
                </a:cubicBezTo>
                <a:cubicBezTo>
                  <a:pt x="26932" y="25898"/>
                  <a:pt x="26962" y="25928"/>
                  <a:pt x="26962" y="25964"/>
                </a:cubicBezTo>
                <a:cubicBezTo>
                  <a:pt x="26962" y="26001"/>
                  <a:pt x="26932" y="26031"/>
                  <a:pt x="26896" y="26031"/>
                </a:cubicBezTo>
                <a:cubicBezTo>
                  <a:pt x="26859" y="26031"/>
                  <a:pt x="26829" y="26001"/>
                  <a:pt x="26829" y="25964"/>
                </a:cubicBezTo>
                <a:close/>
                <a:moveTo>
                  <a:pt x="29359" y="25964"/>
                </a:moveTo>
                <a:cubicBezTo>
                  <a:pt x="29359" y="25928"/>
                  <a:pt x="29389" y="25898"/>
                  <a:pt x="29426" y="25898"/>
                </a:cubicBezTo>
                <a:cubicBezTo>
                  <a:pt x="29462" y="25898"/>
                  <a:pt x="29492" y="25928"/>
                  <a:pt x="29492" y="25964"/>
                </a:cubicBezTo>
                <a:cubicBezTo>
                  <a:pt x="29492" y="26001"/>
                  <a:pt x="29462" y="26031"/>
                  <a:pt x="29426" y="26031"/>
                </a:cubicBezTo>
                <a:cubicBezTo>
                  <a:pt x="29389" y="26031"/>
                  <a:pt x="29359" y="26001"/>
                  <a:pt x="29359" y="25964"/>
                </a:cubicBezTo>
                <a:close/>
                <a:moveTo>
                  <a:pt x="10652" y="25898"/>
                </a:moveTo>
                <a:cubicBezTo>
                  <a:pt x="10652" y="25861"/>
                  <a:pt x="10712" y="25831"/>
                  <a:pt x="10785" y="25831"/>
                </a:cubicBezTo>
                <a:cubicBezTo>
                  <a:pt x="10858" y="25831"/>
                  <a:pt x="10918" y="25861"/>
                  <a:pt x="10918" y="25898"/>
                </a:cubicBezTo>
                <a:cubicBezTo>
                  <a:pt x="10918" y="25934"/>
                  <a:pt x="10858" y="25964"/>
                  <a:pt x="10785" y="25964"/>
                </a:cubicBezTo>
                <a:cubicBezTo>
                  <a:pt x="10712" y="25964"/>
                  <a:pt x="10652" y="25934"/>
                  <a:pt x="10652" y="25898"/>
                </a:cubicBezTo>
                <a:close/>
                <a:moveTo>
                  <a:pt x="14313" y="25831"/>
                </a:moveTo>
                <a:cubicBezTo>
                  <a:pt x="14313" y="25794"/>
                  <a:pt x="14343" y="25764"/>
                  <a:pt x="14380" y="25764"/>
                </a:cubicBezTo>
                <a:cubicBezTo>
                  <a:pt x="14417" y="25764"/>
                  <a:pt x="14447" y="25794"/>
                  <a:pt x="14447" y="25831"/>
                </a:cubicBezTo>
                <a:cubicBezTo>
                  <a:pt x="14447" y="25868"/>
                  <a:pt x="14417" y="25898"/>
                  <a:pt x="14380" y="25898"/>
                </a:cubicBezTo>
                <a:cubicBezTo>
                  <a:pt x="14343" y="25898"/>
                  <a:pt x="14313" y="25868"/>
                  <a:pt x="14313" y="25831"/>
                </a:cubicBezTo>
                <a:close/>
                <a:moveTo>
                  <a:pt x="22968" y="25831"/>
                </a:moveTo>
                <a:cubicBezTo>
                  <a:pt x="22968" y="25794"/>
                  <a:pt x="22998" y="25764"/>
                  <a:pt x="23035" y="25764"/>
                </a:cubicBezTo>
                <a:cubicBezTo>
                  <a:pt x="23071" y="25764"/>
                  <a:pt x="23101" y="25794"/>
                  <a:pt x="23101" y="25831"/>
                </a:cubicBezTo>
                <a:cubicBezTo>
                  <a:pt x="23101" y="25868"/>
                  <a:pt x="23071" y="25898"/>
                  <a:pt x="23035" y="25898"/>
                </a:cubicBezTo>
                <a:cubicBezTo>
                  <a:pt x="22998" y="25898"/>
                  <a:pt x="22968" y="25868"/>
                  <a:pt x="22968" y="25831"/>
                </a:cubicBezTo>
                <a:close/>
                <a:moveTo>
                  <a:pt x="31955" y="25831"/>
                </a:moveTo>
                <a:cubicBezTo>
                  <a:pt x="31955" y="25794"/>
                  <a:pt x="31985" y="25764"/>
                  <a:pt x="32022" y="25764"/>
                </a:cubicBezTo>
                <a:cubicBezTo>
                  <a:pt x="32059" y="25764"/>
                  <a:pt x="32089" y="25794"/>
                  <a:pt x="32089" y="25831"/>
                </a:cubicBezTo>
                <a:cubicBezTo>
                  <a:pt x="32089" y="25868"/>
                  <a:pt x="32059" y="25898"/>
                  <a:pt x="32022" y="25898"/>
                </a:cubicBezTo>
                <a:cubicBezTo>
                  <a:pt x="31985" y="25898"/>
                  <a:pt x="31955" y="25868"/>
                  <a:pt x="31955" y="25831"/>
                </a:cubicBezTo>
                <a:close/>
                <a:moveTo>
                  <a:pt x="4327" y="25764"/>
                </a:moveTo>
                <a:cubicBezTo>
                  <a:pt x="4327" y="25728"/>
                  <a:pt x="4357" y="25698"/>
                  <a:pt x="4394" y="25698"/>
                </a:cubicBezTo>
                <a:cubicBezTo>
                  <a:pt x="4430" y="25698"/>
                  <a:pt x="4460" y="25728"/>
                  <a:pt x="4460" y="25764"/>
                </a:cubicBezTo>
                <a:cubicBezTo>
                  <a:pt x="4460" y="25801"/>
                  <a:pt x="4430" y="25831"/>
                  <a:pt x="4394" y="25831"/>
                </a:cubicBezTo>
                <a:cubicBezTo>
                  <a:pt x="4357" y="25831"/>
                  <a:pt x="4327" y="25801"/>
                  <a:pt x="4327" y="25764"/>
                </a:cubicBezTo>
                <a:close/>
                <a:moveTo>
                  <a:pt x="24233" y="25764"/>
                </a:moveTo>
                <a:cubicBezTo>
                  <a:pt x="24233" y="25728"/>
                  <a:pt x="24263" y="25698"/>
                  <a:pt x="24299" y="25698"/>
                </a:cubicBezTo>
                <a:cubicBezTo>
                  <a:pt x="24336" y="25698"/>
                  <a:pt x="24366" y="25728"/>
                  <a:pt x="24366" y="25764"/>
                </a:cubicBezTo>
                <a:cubicBezTo>
                  <a:pt x="24366" y="25801"/>
                  <a:pt x="24336" y="25831"/>
                  <a:pt x="24299" y="25831"/>
                </a:cubicBezTo>
                <a:cubicBezTo>
                  <a:pt x="24263" y="25831"/>
                  <a:pt x="24233" y="25801"/>
                  <a:pt x="24233" y="25764"/>
                </a:cubicBezTo>
                <a:close/>
                <a:moveTo>
                  <a:pt x="24433" y="25764"/>
                </a:moveTo>
                <a:cubicBezTo>
                  <a:pt x="24433" y="25728"/>
                  <a:pt x="24463" y="25698"/>
                  <a:pt x="24499" y="25698"/>
                </a:cubicBezTo>
                <a:cubicBezTo>
                  <a:pt x="24536" y="25698"/>
                  <a:pt x="24566" y="25728"/>
                  <a:pt x="24566" y="25764"/>
                </a:cubicBezTo>
                <a:cubicBezTo>
                  <a:pt x="24566" y="25801"/>
                  <a:pt x="24536" y="25831"/>
                  <a:pt x="24499" y="25831"/>
                </a:cubicBezTo>
                <a:cubicBezTo>
                  <a:pt x="24463" y="25831"/>
                  <a:pt x="24433" y="25801"/>
                  <a:pt x="24433" y="25764"/>
                </a:cubicBezTo>
                <a:close/>
                <a:moveTo>
                  <a:pt x="27479" y="25748"/>
                </a:moveTo>
                <a:cubicBezTo>
                  <a:pt x="27441" y="25645"/>
                  <a:pt x="27488" y="25498"/>
                  <a:pt x="27559" y="25498"/>
                </a:cubicBezTo>
                <a:cubicBezTo>
                  <a:pt x="27588" y="25498"/>
                  <a:pt x="27612" y="25573"/>
                  <a:pt x="27612" y="25665"/>
                </a:cubicBezTo>
                <a:cubicBezTo>
                  <a:pt x="27612" y="25839"/>
                  <a:pt x="27531" y="25890"/>
                  <a:pt x="27479" y="25748"/>
                </a:cubicBezTo>
                <a:close/>
                <a:moveTo>
                  <a:pt x="31423" y="25764"/>
                </a:moveTo>
                <a:cubicBezTo>
                  <a:pt x="31423" y="25728"/>
                  <a:pt x="31453" y="25698"/>
                  <a:pt x="31489" y="25698"/>
                </a:cubicBezTo>
                <a:cubicBezTo>
                  <a:pt x="31526" y="25698"/>
                  <a:pt x="31556" y="25728"/>
                  <a:pt x="31556" y="25764"/>
                </a:cubicBezTo>
                <a:cubicBezTo>
                  <a:pt x="31556" y="25801"/>
                  <a:pt x="31526" y="25831"/>
                  <a:pt x="31489" y="25831"/>
                </a:cubicBezTo>
                <a:cubicBezTo>
                  <a:pt x="31453" y="25831"/>
                  <a:pt x="31423" y="25801"/>
                  <a:pt x="31423" y="25764"/>
                </a:cubicBezTo>
                <a:close/>
                <a:moveTo>
                  <a:pt x="8455" y="25631"/>
                </a:moveTo>
                <a:cubicBezTo>
                  <a:pt x="8455" y="25595"/>
                  <a:pt x="8485" y="25565"/>
                  <a:pt x="8521" y="25565"/>
                </a:cubicBezTo>
                <a:cubicBezTo>
                  <a:pt x="8558" y="25565"/>
                  <a:pt x="8588" y="25595"/>
                  <a:pt x="8588" y="25631"/>
                </a:cubicBezTo>
                <a:cubicBezTo>
                  <a:pt x="8588" y="25668"/>
                  <a:pt x="8558" y="25698"/>
                  <a:pt x="8521" y="25698"/>
                </a:cubicBezTo>
                <a:cubicBezTo>
                  <a:pt x="8485" y="25698"/>
                  <a:pt x="8455" y="25668"/>
                  <a:pt x="8455" y="25631"/>
                </a:cubicBezTo>
                <a:close/>
                <a:moveTo>
                  <a:pt x="28294" y="25631"/>
                </a:moveTo>
                <a:cubicBezTo>
                  <a:pt x="28294" y="25595"/>
                  <a:pt x="28324" y="25565"/>
                  <a:pt x="28360" y="25565"/>
                </a:cubicBezTo>
                <a:cubicBezTo>
                  <a:pt x="28397" y="25565"/>
                  <a:pt x="28427" y="25595"/>
                  <a:pt x="28427" y="25631"/>
                </a:cubicBezTo>
                <a:cubicBezTo>
                  <a:pt x="28427" y="25668"/>
                  <a:pt x="28397" y="25698"/>
                  <a:pt x="28360" y="25698"/>
                </a:cubicBezTo>
                <a:cubicBezTo>
                  <a:pt x="28324" y="25698"/>
                  <a:pt x="28294" y="25668"/>
                  <a:pt x="28294" y="25631"/>
                </a:cubicBezTo>
                <a:close/>
                <a:moveTo>
                  <a:pt x="33287" y="25631"/>
                </a:moveTo>
                <a:cubicBezTo>
                  <a:pt x="33287" y="25595"/>
                  <a:pt x="33317" y="25565"/>
                  <a:pt x="33354" y="25565"/>
                </a:cubicBezTo>
                <a:cubicBezTo>
                  <a:pt x="33390" y="25565"/>
                  <a:pt x="33420" y="25595"/>
                  <a:pt x="33420" y="25631"/>
                </a:cubicBezTo>
                <a:cubicBezTo>
                  <a:pt x="33420" y="25668"/>
                  <a:pt x="33390" y="25698"/>
                  <a:pt x="33354" y="25698"/>
                </a:cubicBezTo>
                <a:cubicBezTo>
                  <a:pt x="33317" y="25698"/>
                  <a:pt x="33287" y="25668"/>
                  <a:pt x="33287" y="25631"/>
                </a:cubicBezTo>
                <a:close/>
                <a:moveTo>
                  <a:pt x="33687" y="25653"/>
                </a:moveTo>
                <a:cubicBezTo>
                  <a:pt x="33689" y="25551"/>
                  <a:pt x="33812" y="25402"/>
                  <a:pt x="33857" y="25447"/>
                </a:cubicBezTo>
                <a:cubicBezTo>
                  <a:pt x="33882" y="25472"/>
                  <a:pt x="33853" y="25540"/>
                  <a:pt x="33794" y="25600"/>
                </a:cubicBezTo>
                <a:cubicBezTo>
                  <a:pt x="33735" y="25659"/>
                  <a:pt x="33687" y="25683"/>
                  <a:pt x="33687" y="25653"/>
                </a:cubicBezTo>
                <a:close/>
                <a:moveTo>
                  <a:pt x="36949" y="25631"/>
                </a:moveTo>
                <a:cubicBezTo>
                  <a:pt x="36949" y="25595"/>
                  <a:pt x="36978" y="25565"/>
                  <a:pt x="37015" y="25565"/>
                </a:cubicBezTo>
                <a:cubicBezTo>
                  <a:pt x="37052" y="25565"/>
                  <a:pt x="37082" y="25595"/>
                  <a:pt x="37082" y="25631"/>
                </a:cubicBezTo>
                <a:cubicBezTo>
                  <a:pt x="37082" y="25668"/>
                  <a:pt x="37052" y="25698"/>
                  <a:pt x="37015" y="25698"/>
                </a:cubicBezTo>
                <a:cubicBezTo>
                  <a:pt x="36978" y="25698"/>
                  <a:pt x="36949" y="25668"/>
                  <a:pt x="36949" y="25631"/>
                </a:cubicBezTo>
                <a:close/>
                <a:moveTo>
                  <a:pt x="20372" y="25565"/>
                </a:moveTo>
                <a:cubicBezTo>
                  <a:pt x="20372" y="25528"/>
                  <a:pt x="20402" y="25498"/>
                  <a:pt x="20438" y="25498"/>
                </a:cubicBezTo>
                <a:cubicBezTo>
                  <a:pt x="20475" y="25498"/>
                  <a:pt x="20505" y="25528"/>
                  <a:pt x="20505" y="25565"/>
                </a:cubicBezTo>
                <a:cubicBezTo>
                  <a:pt x="20505" y="25601"/>
                  <a:pt x="20475" y="25631"/>
                  <a:pt x="20438" y="25631"/>
                </a:cubicBezTo>
                <a:cubicBezTo>
                  <a:pt x="20402" y="25631"/>
                  <a:pt x="20372" y="25601"/>
                  <a:pt x="20372" y="25565"/>
                </a:cubicBezTo>
                <a:close/>
                <a:moveTo>
                  <a:pt x="27162" y="25565"/>
                </a:moveTo>
                <a:cubicBezTo>
                  <a:pt x="27162" y="25528"/>
                  <a:pt x="27192" y="25498"/>
                  <a:pt x="27229" y="25498"/>
                </a:cubicBezTo>
                <a:cubicBezTo>
                  <a:pt x="27265" y="25498"/>
                  <a:pt x="27295" y="25528"/>
                  <a:pt x="27295" y="25565"/>
                </a:cubicBezTo>
                <a:cubicBezTo>
                  <a:pt x="27295" y="25601"/>
                  <a:pt x="27265" y="25631"/>
                  <a:pt x="27229" y="25631"/>
                </a:cubicBezTo>
                <a:cubicBezTo>
                  <a:pt x="27192" y="25631"/>
                  <a:pt x="27162" y="25601"/>
                  <a:pt x="27162" y="25565"/>
                </a:cubicBezTo>
                <a:close/>
                <a:moveTo>
                  <a:pt x="28494" y="25498"/>
                </a:moveTo>
                <a:cubicBezTo>
                  <a:pt x="28494" y="25425"/>
                  <a:pt x="28524" y="25365"/>
                  <a:pt x="28560" y="25365"/>
                </a:cubicBezTo>
                <a:cubicBezTo>
                  <a:pt x="28597" y="25365"/>
                  <a:pt x="28627" y="25425"/>
                  <a:pt x="28627" y="25498"/>
                </a:cubicBezTo>
                <a:cubicBezTo>
                  <a:pt x="28627" y="25571"/>
                  <a:pt x="28597" y="25631"/>
                  <a:pt x="28560" y="25631"/>
                </a:cubicBezTo>
                <a:cubicBezTo>
                  <a:pt x="28524" y="25631"/>
                  <a:pt x="28494" y="25571"/>
                  <a:pt x="28494" y="25498"/>
                </a:cubicBezTo>
                <a:close/>
                <a:moveTo>
                  <a:pt x="10454" y="25501"/>
                </a:moveTo>
                <a:cubicBezTo>
                  <a:pt x="10400" y="25467"/>
                  <a:pt x="10373" y="25421"/>
                  <a:pt x="10395" y="25400"/>
                </a:cubicBezTo>
                <a:cubicBezTo>
                  <a:pt x="10447" y="25348"/>
                  <a:pt x="10652" y="25431"/>
                  <a:pt x="10652" y="25505"/>
                </a:cubicBezTo>
                <a:cubicBezTo>
                  <a:pt x="10652" y="25581"/>
                  <a:pt x="10579" y="25579"/>
                  <a:pt x="10454" y="25501"/>
                </a:cubicBezTo>
                <a:close/>
                <a:moveTo>
                  <a:pt x="19839" y="25498"/>
                </a:moveTo>
                <a:cubicBezTo>
                  <a:pt x="19839" y="25462"/>
                  <a:pt x="19869" y="25432"/>
                  <a:pt x="19906" y="25432"/>
                </a:cubicBezTo>
                <a:cubicBezTo>
                  <a:pt x="19942" y="25432"/>
                  <a:pt x="19972" y="25462"/>
                  <a:pt x="19972" y="25498"/>
                </a:cubicBezTo>
                <a:cubicBezTo>
                  <a:pt x="19972" y="25535"/>
                  <a:pt x="19942" y="25565"/>
                  <a:pt x="19906" y="25565"/>
                </a:cubicBezTo>
                <a:cubicBezTo>
                  <a:pt x="19869" y="25565"/>
                  <a:pt x="19839" y="25535"/>
                  <a:pt x="19839" y="25498"/>
                </a:cubicBezTo>
                <a:close/>
                <a:moveTo>
                  <a:pt x="35617" y="25498"/>
                </a:moveTo>
                <a:cubicBezTo>
                  <a:pt x="35617" y="25462"/>
                  <a:pt x="35647" y="25432"/>
                  <a:pt x="35684" y="25432"/>
                </a:cubicBezTo>
                <a:cubicBezTo>
                  <a:pt x="35720" y="25432"/>
                  <a:pt x="35750" y="25462"/>
                  <a:pt x="35750" y="25498"/>
                </a:cubicBezTo>
                <a:cubicBezTo>
                  <a:pt x="35750" y="25535"/>
                  <a:pt x="35720" y="25565"/>
                  <a:pt x="35684" y="25565"/>
                </a:cubicBezTo>
                <a:cubicBezTo>
                  <a:pt x="35647" y="25565"/>
                  <a:pt x="35617" y="25535"/>
                  <a:pt x="35617" y="25498"/>
                </a:cubicBezTo>
                <a:close/>
                <a:moveTo>
                  <a:pt x="26763" y="25432"/>
                </a:moveTo>
                <a:cubicBezTo>
                  <a:pt x="26763" y="25395"/>
                  <a:pt x="26793" y="25365"/>
                  <a:pt x="26829" y="25365"/>
                </a:cubicBezTo>
                <a:cubicBezTo>
                  <a:pt x="26866" y="25365"/>
                  <a:pt x="26896" y="25395"/>
                  <a:pt x="26896" y="25432"/>
                </a:cubicBezTo>
                <a:cubicBezTo>
                  <a:pt x="26896" y="25468"/>
                  <a:pt x="26866" y="25498"/>
                  <a:pt x="26829" y="25498"/>
                </a:cubicBezTo>
                <a:cubicBezTo>
                  <a:pt x="26793" y="25498"/>
                  <a:pt x="26763" y="25468"/>
                  <a:pt x="26763" y="25432"/>
                </a:cubicBezTo>
                <a:close/>
                <a:moveTo>
                  <a:pt x="6657" y="25365"/>
                </a:moveTo>
                <a:cubicBezTo>
                  <a:pt x="6657" y="25328"/>
                  <a:pt x="6687" y="25298"/>
                  <a:pt x="6724" y="25298"/>
                </a:cubicBezTo>
                <a:cubicBezTo>
                  <a:pt x="6761" y="25298"/>
                  <a:pt x="6791" y="25328"/>
                  <a:pt x="6791" y="25365"/>
                </a:cubicBezTo>
                <a:cubicBezTo>
                  <a:pt x="6791" y="25402"/>
                  <a:pt x="6761" y="25432"/>
                  <a:pt x="6724" y="25432"/>
                </a:cubicBezTo>
                <a:cubicBezTo>
                  <a:pt x="6687" y="25432"/>
                  <a:pt x="6657" y="25402"/>
                  <a:pt x="6657" y="25365"/>
                </a:cubicBezTo>
                <a:close/>
                <a:moveTo>
                  <a:pt x="24899" y="25365"/>
                </a:moveTo>
                <a:cubicBezTo>
                  <a:pt x="24899" y="25328"/>
                  <a:pt x="24929" y="25298"/>
                  <a:pt x="24965" y="25298"/>
                </a:cubicBezTo>
                <a:cubicBezTo>
                  <a:pt x="25002" y="25298"/>
                  <a:pt x="25032" y="25328"/>
                  <a:pt x="25032" y="25365"/>
                </a:cubicBezTo>
                <a:cubicBezTo>
                  <a:pt x="25032" y="25402"/>
                  <a:pt x="25002" y="25432"/>
                  <a:pt x="24965" y="25432"/>
                </a:cubicBezTo>
                <a:cubicBezTo>
                  <a:pt x="24929" y="25432"/>
                  <a:pt x="24899" y="25402"/>
                  <a:pt x="24899" y="25365"/>
                </a:cubicBezTo>
                <a:close/>
                <a:moveTo>
                  <a:pt x="26097" y="25365"/>
                </a:moveTo>
                <a:cubicBezTo>
                  <a:pt x="26097" y="25328"/>
                  <a:pt x="26127" y="25298"/>
                  <a:pt x="26164" y="25298"/>
                </a:cubicBezTo>
                <a:cubicBezTo>
                  <a:pt x="26200" y="25298"/>
                  <a:pt x="26230" y="25328"/>
                  <a:pt x="26230" y="25365"/>
                </a:cubicBezTo>
                <a:cubicBezTo>
                  <a:pt x="26230" y="25402"/>
                  <a:pt x="26200" y="25432"/>
                  <a:pt x="26164" y="25432"/>
                </a:cubicBezTo>
                <a:cubicBezTo>
                  <a:pt x="26127" y="25432"/>
                  <a:pt x="26097" y="25402"/>
                  <a:pt x="26097" y="25365"/>
                </a:cubicBezTo>
                <a:close/>
                <a:moveTo>
                  <a:pt x="29692" y="25365"/>
                </a:moveTo>
                <a:cubicBezTo>
                  <a:pt x="29692" y="25328"/>
                  <a:pt x="29722" y="25298"/>
                  <a:pt x="29759" y="25298"/>
                </a:cubicBezTo>
                <a:cubicBezTo>
                  <a:pt x="29795" y="25298"/>
                  <a:pt x="29825" y="25328"/>
                  <a:pt x="29825" y="25365"/>
                </a:cubicBezTo>
                <a:cubicBezTo>
                  <a:pt x="29825" y="25402"/>
                  <a:pt x="29795" y="25432"/>
                  <a:pt x="29759" y="25432"/>
                </a:cubicBezTo>
                <a:cubicBezTo>
                  <a:pt x="29722" y="25432"/>
                  <a:pt x="29692" y="25402"/>
                  <a:pt x="29692" y="25365"/>
                </a:cubicBezTo>
                <a:close/>
                <a:moveTo>
                  <a:pt x="30225" y="25298"/>
                </a:moveTo>
                <a:cubicBezTo>
                  <a:pt x="30225" y="25262"/>
                  <a:pt x="30255" y="25232"/>
                  <a:pt x="30291" y="25232"/>
                </a:cubicBezTo>
                <a:cubicBezTo>
                  <a:pt x="30328" y="25232"/>
                  <a:pt x="30358" y="25262"/>
                  <a:pt x="30358" y="25298"/>
                </a:cubicBezTo>
                <a:cubicBezTo>
                  <a:pt x="30358" y="25335"/>
                  <a:pt x="30328" y="25365"/>
                  <a:pt x="30291" y="25365"/>
                </a:cubicBezTo>
                <a:cubicBezTo>
                  <a:pt x="30255" y="25365"/>
                  <a:pt x="30225" y="25335"/>
                  <a:pt x="30225" y="25298"/>
                </a:cubicBezTo>
                <a:close/>
                <a:moveTo>
                  <a:pt x="11917" y="25232"/>
                </a:moveTo>
                <a:cubicBezTo>
                  <a:pt x="11917" y="25195"/>
                  <a:pt x="11947" y="25165"/>
                  <a:pt x="11983" y="25165"/>
                </a:cubicBezTo>
                <a:cubicBezTo>
                  <a:pt x="12020" y="25165"/>
                  <a:pt x="12050" y="25195"/>
                  <a:pt x="12050" y="25232"/>
                </a:cubicBezTo>
                <a:cubicBezTo>
                  <a:pt x="12050" y="25268"/>
                  <a:pt x="12020" y="25298"/>
                  <a:pt x="11983" y="25298"/>
                </a:cubicBezTo>
                <a:cubicBezTo>
                  <a:pt x="11947" y="25298"/>
                  <a:pt x="11917" y="25268"/>
                  <a:pt x="11917" y="25232"/>
                </a:cubicBezTo>
                <a:close/>
                <a:moveTo>
                  <a:pt x="4793" y="25165"/>
                </a:moveTo>
                <a:cubicBezTo>
                  <a:pt x="4793" y="25129"/>
                  <a:pt x="4823" y="25099"/>
                  <a:pt x="4860" y="25099"/>
                </a:cubicBezTo>
                <a:cubicBezTo>
                  <a:pt x="4897" y="25099"/>
                  <a:pt x="4926" y="25129"/>
                  <a:pt x="4926" y="25165"/>
                </a:cubicBezTo>
                <a:cubicBezTo>
                  <a:pt x="4926" y="25202"/>
                  <a:pt x="4897" y="25232"/>
                  <a:pt x="4860" y="25232"/>
                </a:cubicBezTo>
                <a:cubicBezTo>
                  <a:pt x="4823" y="25232"/>
                  <a:pt x="4793" y="25202"/>
                  <a:pt x="4793" y="25165"/>
                </a:cubicBezTo>
                <a:close/>
                <a:moveTo>
                  <a:pt x="16011" y="25165"/>
                </a:moveTo>
                <a:cubicBezTo>
                  <a:pt x="15988" y="25129"/>
                  <a:pt x="16002" y="25099"/>
                  <a:pt x="16040" y="25099"/>
                </a:cubicBezTo>
                <a:cubicBezTo>
                  <a:pt x="16079" y="25099"/>
                  <a:pt x="16111" y="25129"/>
                  <a:pt x="16111" y="25165"/>
                </a:cubicBezTo>
                <a:cubicBezTo>
                  <a:pt x="16111" y="25202"/>
                  <a:pt x="16098" y="25232"/>
                  <a:pt x="16082" y="25232"/>
                </a:cubicBezTo>
                <a:cubicBezTo>
                  <a:pt x="16065" y="25232"/>
                  <a:pt x="16034" y="25202"/>
                  <a:pt x="16011" y="25165"/>
                </a:cubicBezTo>
                <a:close/>
                <a:moveTo>
                  <a:pt x="17858" y="25128"/>
                </a:moveTo>
                <a:cubicBezTo>
                  <a:pt x="17760" y="25022"/>
                  <a:pt x="17752" y="24966"/>
                  <a:pt x="17835" y="24966"/>
                </a:cubicBezTo>
                <a:cubicBezTo>
                  <a:pt x="17891" y="24966"/>
                  <a:pt x="17998" y="25166"/>
                  <a:pt x="17960" y="25201"/>
                </a:cubicBezTo>
                <a:cubicBezTo>
                  <a:pt x="17950" y="25211"/>
                  <a:pt x="17904" y="25178"/>
                  <a:pt x="17858" y="25128"/>
                </a:cubicBezTo>
                <a:close/>
                <a:moveTo>
                  <a:pt x="19137" y="25161"/>
                </a:moveTo>
                <a:cubicBezTo>
                  <a:pt x="19113" y="25122"/>
                  <a:pt x="19109" y="25074"/>
                  <a:pt x="19129" y="25054"/>
                </a:cubicBezTo>
                <a:cubicBezTo>
                  <a:pt x="19177" y="25007"/>
                  <a:pt x="19306" y="25091"/>
                  <a:pt x="19306" y="25169"/>
                </a:cubicBezTo>
                <a:cubicBezTo>
                  <a:pt x="19306" y="25254"/>
                  <a:pt x="19191" y="25249"/>
                  <a:pt x="19137" y="25161"/>
                </a:cubicBezTo>
                <a:close/>
                <a:moveTo>
                  <a:pt x="28161" y="25165"/>
                </a:moveTo>
                <a:cubicBezTo>
                  <a:pt x="28161" y="25129"/>
                  <a:pt x="28191" y="25099"/>
                  <a:pt x="28227" y="25099"/>
                </a:cubicBezTo>
                <a:cubicBezTo>
                  <a:pt x="28264" y="25099"/>
                  <a:pt x="28294" y="25129"/>
                  <a:pt x="28294" y="25165"/>
                </a:cubicBezTo>
                <a:cubicBezTo>
                  <a:pt x="28294" y="25202"/>
                  <a:pt x="28264" y="25232"/>
                  <a:pt x="28227" y="25232"/>
                </a:cubicBezTo>
                <a:cubicBezTo>
                  <a:pt x="28191" y="25232"/>
                  <a:pt x="28161" y="25202"/>
                  <a:pt x="28161" y="25165"/>
                </a:cubicBezTo>
                <a:close/>
                <a:moveTo>
                  <a:pt x="5193" y="25099"/>
                </a:moveTo>
                <a:cubicBezTo>
                  <a:pt x="5193" y="25062"/>
                  <a:pt x="5223" y="25032"/>
                  <a:pt x="5259" y="25032"/>
                </a:cubicBezTo>
                <a:cubicBezTo>
                  <a:pt x="5296" y="25032"/>
                  <a:pt x="5326" y="25062"/>
                  <a:pt x="5326" y="25099"/>
                </a:cubicBezTo>
                <a:cubicBezTo>
                  <a:pt x="5326" y="25135"/>
                  <a:pt x="5296" y="25165"/>
                  <a:pt x="5259" y="25165"/>
                </a:cubicBezTo>
                <a:cubicBezTo>
                  <a:pt x="5223" y="25165"/>
                  <a:pt x="5193" y="25135"/>
                  <a:pt x="5193" y="25099"/>
                </a:cubicBezTo>
                <a:close/>
                <a:moveTo>
                  <a:pt x="18508" y="25099"/>
                </a:moveTo>
                <a:cubicBezTo>
                  <a:pt x="18508" y="25062"/>
                  <a:pt x="18537" y="25032"/>
                  <a:pt x="18574" y="25032"/>
                </a:cubicBezTo>
                <a:cubicBezTo>
                  <a:pt x="18611" y="25032"/>
                  <a:pt x="18641" y="25062"/>
                  <a:pt x="18641" y="25099"/>
                </a:cubicBezTo>
                <a:cubicBezTo>
                  <a:pt x="18641" y="25135"/>
                  <a:pt x="18611" y="25165"/>
                  <a:pt x="18574" y="25165"/>
                </a:cubicBezTo>
                <a:cubicBezTo>
                  <a:pt x="18537" y="25165"/>
                  <a:pt x="18508" y="25135"/>
                  <a:pt x="18508" y="25099"/>
                </a:cubicBezTo>
                <a:close/>
                <a:moveTo>
                  <a:pt x="32821" y="25099"/>
                </a:moveTo>
                <a:cubicBezTo>
                  <a:pt x="32821" y="25062"/>
                  <a:pt x="32851" y="25032"/>
                  <a:pt x="32888" y="25032"/>
                </a:cubicBezTo>
                <a:cubicBezTo>
                  <a:pt x="32924" y="25032"/>
                  <a:pt x="32954" y="25062"/>
                  <a:pt x="32954" y="25099"/>
                </a:cubicBezTo>
                <a:cubicBezTo>
                  <a:pt x="32954" y="25135"/>
                  <a:pt x="32924" y="25165"/>
                  <a:pt x="32888" y="25165"/>
                </a:cubicBezTo>
                <a:cubicBezTo>
                  <a:pt x="32851" y="25165"/>
                  <a:pt x="32821" y="25135"/>
                  <a:pt x="32821" y="25099"/>
                </a:cubicBezTo>
                <a:close/>
                <a:moveTo>
                  <a:pt x="31290" y="25032"/>
                </a:moveTo>
                <a:cubicBezTo>
                  <a:pt x="31290" y="24996"/>
                  <a:pt x="31320" y="24966"/>
                  <a:pt x="31356" y="24966"/>
                </a:cubicBezTo>
                <a:cubicBezTo>
                  <a:pt x="31393" y="24966"/>
                  <a:pt x="31423" y="24996"/>
                  <a:pt x="31423" y="25032"/>
                </a:cubicBezTo>
                <a:cubicBezTo>
                  <a:pt x="31423" y="25069"/>
                  <a:pt x="31393" y="25099"/>
                  <a:pt x="31356" y="25099"/>
                </a:cubicBezTo>
                <a:cubicBezTo>
                  <a:pt x="31320" y="25099"/>
                  <a:pt x="31290" y="25069"/>
                  <a:pt x="31290" y="25032"/>
                </a:cubicBezTo>
                <a:close/>
                <a:moveTo>
                  <a:pt x="31756" y="25032"/>
                </a:moveTo>
                <a:cubicBezTo>
                  <a:pt x="31756" y="24996"/>
                  <a:pt x="31786" y="24966"/>
                  <a:pt x="31822" y="24966"/>
                </a:cubicBezTo>
                <a:cubicBezTo>
                  <a:pt x="31859" y="24966"/>
                  <a:pt x="31889" y="24996"/>
                  <a:pt x="31889" y="25032"/>
                </a:cubicBezTo>
                <a:cubicBezTo>
                  <a:pt x="31889" y="25069"/>
                  <a:pt x="31859" y="25099"/>
                  <a:pt x="31822" y="25099"/>
                </a:cubicBezTo>
                <a:cubicBezTo>
                  <a:pt x="31786" y="25099"/>
                  <a:pt x="31756" y="25069"/>
                  <a:pt x="31756" y="25032"/>
                </a:cubicBezTo>
                <a:close/>
                <a:moveTo>
                  <a:pt x="33087" y="25032"/>
                </a:moveTo>
                <a:cubicBezTo>
                  <a:pt x="33087" y="24996"/>
                  <a:pt x="33117" y="24966"/>
                  <a:pt x="33154" y="24966"/>
                </a:cubicBezTo>
                <a:cubicBezTo>
                  <a:pt x="33190" y="24966"/>
                  <a:pt x="33220" y="24996"/>
                  <a:pt x="33220" y="25032"/>
                </a:cubicBezTo>
                <a:cubicBezTo>
                  <a:pt x="33220" y="25069"/>
                  <a:pt x="33190" y="25099"/>
                  <a:pt x="33154" y="25099"/>
                </a:cubicBezTo>
                <a:cubicBezTo>
                  <a:pt x="33117" y="25099"/>
                  <a:pt x="33087" y="25069"/>
                  <a:pt x="33087" y="25032"/>
                </a:cubicBezTo>
                <a:close/>
                <a:moveTo>
                  <a:pt x="35218" y="25032"/>
                </a:moveTo>
                <a:cubicBezTo>
                  <a:pt x="35218" y="24996"/>
                  <a:pt x="35248" y="24966"/>
                  <a:pt x="35284" y="24966"/>
                </a:cubicBezTo>
                <a:cubicBezTo>
                  <a:pt x="35321" y="24966"/>
                  <a:pt x="35351" y="24996"/>
                  <a:pt x="35351" y="25032"/>
                </a:cubicBezTo>
                <a:cubicBezTo>
                  <a:pt x="35351" y="25069"/>
                  <a:pt x="35321" y="25099"/>
                  <a:pt x="35284" y="25099"/>
                </a:cubicBezTo>
                <a:cubicBezTo>
                  <a:pt x="35248" y="25099"/>
                  <a:pt x="35218" y="25069"/>
                  <a:pt x="35218" y="25032"/>
                </a:cubicBezTo>
                <a:close/>
                <a:moveTo>
                  <a:pt x="35550" y="25032"/>
                </a:moveTo>
                <a:cubicBezTo>
                  <a:pt x="35550" y="24996"/>
                  <a:pt x="35580" y="24966"/>
                  <a:pt x="35617" y="24966"/>
                </a:cubicBezTo>
                <a:cubicBezTo>
                  <a:pt x="35654" y="24966"/>
                  <a:pt x="35684" y="24996"/>
                  <a:pt x="35684" y="25032"/>
                </a:cubicBezTo>
                <a:cubicBezTo>
                  <a:pt x="35684" y="25069"/>
                  <a:pt x="35654" y="25099"/>
                  <a:pt x="35617" y="25099"/>
                </a:cubicBezTo>
                <a:cubicBezTo>
                  <a:pt x="35580" y="25099"/>
                  <a:pt x="35550" y="25069"/>
                  <a:pt x="35550" y="25032"/>
                </a:cubicBezTo>
                <a:close/>
                <a:moveTo>
                  <a:pt x="5459" y="24899"/>
                </a:moveTo>
                <a:cubicBezTo>
                  <a:pt x="5459" y="24826"/>
                  <a:pt x="5489" y="24766"/>
                  <a:pt x="5526" y="24766"/>
                </a:cubicBezTo>
                <a:cubicBezTo>
                  <a:pt x="5562" y="24766"/>
                  <a:pt x="5592" y="24826"/>
                  <a:pt x="5592" y="24899"/>
                </a:cubicBezTo>
                <a:cubicBezTo>
                  <a:pt x="5592" y="24972"/>
                  <a:pt x="5562" y="25032"/>
                  <a:pt x="5526" y="25032"/>
                </a:cubicBezTo>
                <a:cubicBezTo>
                  <a:pt x="5489" y="25032"/>
                  <a:pt x="5459" y="24972"/>
                  <a:pt x="5459" y="24899"/>
                </a:cubicBezTo>
                <a:close/>
                <a:moveTo>
                  <a:pt x="14513" y="24966"/>
                </a:moveTo>
                <a:cubicBezTo>
                  <a:pt x="14513" y="24929"/>
                  <a:pt x="14543" y="24899"/>
                  <a:pt x="14580" y="24899"/>
                </a:cubicBezTo>
                <a:cubicBezTo>
                  <a:pt x="14616" y="24899"/>
                  <a:pt x="14646" y="24929"/>
                  <a:pt x="14646" y="24966"/>
                </a:cubicBezTo>
                <a:cubicBezTo>
                  <a:pt x="14646" y="25002"/>
                  <a:pt x="14616" y="25032"/>
                  <a:pt x="14580" y="25032"/>
                </a:cubicBezTo>
                <a:cubicBezTo>
                  <a:pt x="14543" y="25032"/>
                  <a:pt x="14513" y="25002"/>
                  <a:pt x="14513" y="24966"/>
                </a:cubicBezTo>
                <a:close/>
                <a:moveTo>
                  <a:pt x="29625" y="24966"/>
                </a:moveTo>
                <a:cubicBezTo>
                  <a:pt x="29625" y="24929"/>
                  <a:pt x="29655" y="24899"/>
                  <a:pt x="29692" y="24899"/>
                </a:cubicBezTo>
                <a:cubicBezTo>
                  <a:pt x="29729" y="24899"/>
                  <a:pt x="29759" y="24929"/>
                  <a:pt x="29759" y="24966"/>
                </a:cubicBezTo>
                <a:cubicBezTo>
                  <a:pt x="29759" y="25002"/>
                  <a:pt x="29729" y="25032"/>
                  <a:pt x="29692" y="25032"/>
                </a:cubicBezTo>
                <a:cubicBezTo>
                  <a:pt x="29655" y="25032"/>
                  <a:pt x="29625" y="25002"/>
                  <a:pt x="29625" y="24966"/>
                </a:cubicBezTo>
                <a:close/>
                <a:moveTo>
                  <a:pt x="30757" y="24973"/>
                </a:moveTo>
                <a:cubicBezTo>
                  <a:pt x="30757" y="24899"/>
                  <a:pt x="30962" y="24815"/>
                  <a:pt x="31014" y="24868"/>
                </a:cubicBezTo>
                <a:cubicBezTo>
                  <a:pt x="31036" y="24889"/>
                  <a:pt x="31009" y="24934"/>
                  <a:pt x="30955" y="24968"/>
                </a:cubicBezTo>
                <a:cubicBezTo>
                  <a:pt x="30830" y="25047"/>
                  <a:pt x="30757" y="25049"/>
                  <a:pt x="30757" y="24973"/>
                </a:cubicBezTo>
                <a:close/>
                <a:moveTo>
                  <a:pt x="36150" y="24966"/>
                </a:moveTo>
                <a:cubicBezTo>
                  <a:pt x="36150" y="24929"/>
                  <a:pt x="36180" y="24899"/>
                  <a:pt x="36216" y="24899"/>
                </a:cubicBezTo>
                <a:cubicBezTo>
                  <a:pt x="36253" y="24899"/>
                  <a:pt x="36283" y="24929"/>
                  <a:pt x="36283" y="24966"/>
                </a:cubicBezTo>
                <a:cubicBezTo>
                  <a:pt x="36283" y="25002"/>
                  <a:pt x="36253" y="25032"/>
                  <a:pt x="36216" y="25032"/>
                </a:cubicBezTo>
                <a:cubicBezTo>
                  <a:pt x="36180" y="25032"/>
                  <a:pt x="36150" y="25002"/>
                  <a:pt x="36150" y="24966"/>
                </a:cubicBezTo>
                <a:close/>
                <a:moveTo>
                  <a:pt x="25431" y="24899"/>
                </a:moveTo>
                <a:cubicBezTo>
                  <a:pt x="25431" y="24862"/>
                  <a:pt x="25461" y="24832"/>
                  <a:pt x="25498" y="24832"/>
                </a:cubicBezTo>
                <a:cubicBezTo>
                  <a:pt x="25534" y="24832"/>
                  <a:pt x="25564" y="24862"/>
                  <a:pt x="25564" y="24899"/>
                </a:cubicBezTo>
                <a:cubicBezTo>
                  <a:pt x="25564" y="24936"/>
                  <a:pt x="25534" y="24966"/>
                  <a:pt x="25498" y="24966"/>
                </a:cubicBezTo>
                <a:cubicBezTo>
                  <a:pt x="25461" y="24966"/>
                  <a:pt x="25431" y="24936"/>
                  <a:pt x="25431" y="24899"/>
                </a:cubicBezTo>
                <a:close/>
                <a:moveTo>
                  <a:pt x="26230" y="24899"/>
                </a:moveTo>
                <a:cubicBezTo>
                  <a:pt x="26230" y="24862"/>
                  <a:pt x="26260" y="24832"/>
                  <a:pt x="26297" y="24832"/>
                </a:cubicBezTo>
                <a:cubicBezTo>
                  <a:pt x="26333" y="24832"/>
                  <a:pt x="26363" y="24862"/>
                  <a:pt x="26363" y="24899"/>
                </a:cubicBezTo>
                <a:cubicBezTo>
                  <a:pt x="26363" y="24936"/>
                  <a:pt x="26333" y="24966"/>
                  <a:pt x="26297" y="24966"/>
                </a:cubicBezTo>
                <a:cubicBezTo>
                  <a:pt x="26260" y="24966"/>
                  <a:pt x="26230" y="24936"/>
                  <a:pt x="26230" y="24899"/>
                </a:cubicBezTo>
                <a:close/>
                <a:moveTo>
                  <a:pt x="4993" y="24832"/>
                </a:moveTo>
                <a:cubicBezTo>
                  <a:pt x="4993" y="24796"/>
                  <a:pt x="5023" y="24766"/>
                  <a:pt x="5060" y="24766"/>
                </a:cubicBezTo>
                <a:cubicBezTo>
                  <a:pt x="5096" y="24766"/>
                  <a:pt x="5126" y="24796"/>
                  <a:pt x="5126" y="24832"/>
                </a:cubicBezTo>
                <a:cubicBezTo>
                  <a:pt x="5126" y="24869"/>
                  <a:pt x="5096" y="24899"/>
                  <a:pt x="5060" y="24899"/>
                </a:cubicBezTo>
                <a:cubicBezTo>
                  <a:pt x="5023" y="24899"/>
                  <a:pt x="4993" y="24869"/>
                  <a:pt x="4993" y="24832"/>
                </a:cubicBezTo>
                <a:close/>
                <a:moveTo>
                  <a:pt x="5659" y="24832"/>
                </a:moveTo>
                <a:cubicBezTo>
                  <a:pt x="5659" y="24796"/>
                  <a:pt x="5689" y="24766"/>
                  <a:pt x="5725" y="24766"/>
                </a:cubicBezTo>
                <a:cubicBezTo>
                  <a:pt x="5762" y="24766"/>
                  <a:pt x="5792" y="24796"/>
                  <a:pt x="5792" y="24832"/>
                </a:cubicBezTo>
                <a:cubicBezTo>
                  <a:pt x="5792" y="24869"/>
                  <a:pt x="5762" y="24899"/>
                  <a:pt x="5725" y="24899"/>
                </a:cubicBezTo>
                <a:cubicBezTo>
                  <a:pt x="5689" y="24899"/>
                  <a:pt x="5659" y="24869"/>
                  <a:pt x="5659" y="24832"/>
                </a:cubicBezTo>
                <a:close/>
                <a:moveTo>
                  <a:pt x="13648" y="24766"/>
                </a:moveTo>
                <a:cubicBezTo>
                  <a:pt x="13648" y="24693"/>
                  <a:pt x="13678" y="24633"/>
                  <a:pt x="13714" y="24633"/>
                </a:cubicBezTo>
                <a:cubicBezTo>
                  <a:pt x="13751" y="24633"/>
                  <a:pt x="13781" y="24693"/>
                  <a:pt x="13781" y="24766"/>
                </a:cubicBezTo>
                <a:cubicBezTo>
                  <a:pt x="13781" y="24839"/>
                  <a:pt x="13751" y="24899"/>
                  <a:pt x="13714" y="24899"/>
                </a:cubicBezTo>
                <a:cubicBezTo>
                  <a:pt x="13678" y="24899"/>
                  <a:pt x="13648" y="24839"/>
                  <a:pt x="13648" y="24766"/>
                </a:cubicBezTo>
                <a:close/>
                <a:moveTo>
                  <a:pt x="17908" y="24832"/>
                </a:moveTo>
                <a:cubicBezTo>
                  <a:pt x="17908" y="24796"/>
                  <a:pt x="17938" y="24766"/>
                  <a:pt x="17975" y="24766"/>
                </a:cubicBezTo>
                <a:cubicBezTo>
                  <a:pt x="18012" y="24766"/>
                  <a:pt x="18042" y="24796"/>
                  <a:pt x="18042" y="24832"/>
                </a:cubicBezTo>
                <a:cubicBezTo>
                  <a:pt x="18042" y="24869"/>
                  <a:pt x="18012" y="24899"/>
                  <a:pt x="17975" y="24899"/>
                </a:cubicBezTo>
                <a:cubicBezTo>
                  <a:pt x="17938" y="24899"/>
                  <a:pt x="17908" y="24869"/>
                  <a:pt x="17908" y="24832"/>
                </a:cubicBezTo>
                <a:close/>
                <a:moveTo>
                  <a:pt x="34286" y="24832"/>
                </a:moveTo>
                <a:cubicBezTo>
                  <a:pt x="34286" y="24796"/>
                  <a:pt x="34316" y="24766"/>
                  <a:pt x="34352" y="24766"/>
                </a:cubicBezTo>
                <a:cubicBezTo>
                  <a:pt x="34389" y="24766"/>
                  <a:pt x="34419" y="24796"/>
                  <a:pt x="34419" y="24832"/>
                </a:cubicBezTo>
                <a:cubicBezTo>
                  <a:pt x="34419" y="24869"/>
                  <a:pt x="34389" y="24899"/>
                  <a:pt x="34352" y="24899"/>
                </a:cubicBezTo>
                <a:cubicBezTo>
                  <a:pt x="34316" y="24899"/>
                  <a:pt x="34286" y="24869"/>
                  <a:pt x="34286" y="24832"/>
                </a:cubicBezTo>
                <a:close/>
                <a:moveTo>
                  <a:pt x="7257" y="24766"/>
                </a:moveTo>
                <a:cubicBezTo>
                  <a:pt x="7257" y="24729"/>
                  <a:pt x="7287" y="24699"/>
                  <a:pt x="7323" y="24699"/>
                </a:cubicBezTo>
                <a:cubicBezTo>
                  <a:pt x="7360" y="24699"/>
                  <a:pt x="7390" y="24729"/>
                  <a:pt x="7390" y="24766"/>
                </a:cubicBezTo>
                <a:cubicBezTo>
                  <a:pt x="7390" y="24802"/>
                  <a:pt x="7360" y="24832"/>
                  <a:pt x="7323" y="24832"/>
                </a:cubicBezTo>
                <a:cubicBezTo>
                  <a:pt x="7287" y="24832"/>
                  <a:pt x="7257" y="24802"/>
                  <a:pt x="7257" y="24766"/>
                </a:cubicBezTo>
                <a:close/>
                <a:moveTo>
                  <a:pt x="32954" y="24766"/>
                </a:moveTo>
                <a:cubicBezTo>
                  <a:pt x="32954" y="24729"/>
                  <a:pt x="32984" y="24699"/>
                  <a:pt x="33021" y="24699"/>
                </a:cubicBezTo>
                <a:cubicBezTo>
                  <a:pt x="33057" y="24699"/>
                  <a:pt x="33087" y="24729"/>
                  <a:pt x="33087" y="24766"/>
                </a:cubicBezTo>
                <a:cubicBezTo>
                  <a:pt x="33087" y="24802"/>
                  <a:pt x="33057" y="24832"/>
                  <a:pt x="33021" y="24832"/>
                </a:cubicBezTo>
                <a:cubicBezTo>
                  <a:pt x="32984" y="24832"/>
                  <a:pt x="32954" y="24802"/>
                  <a:pt x="32954" y="24766"/>
                </a:cubicBezTo>
                <a:close/>
                <a:moveTo>
                  <a:pt x="18840" y="24699"/>
                </a:moveTo>
                <a:cubicBezTo>
                  <a:pt x="18840" y="24663"/>
                  <a:pt x="18870" y="24633"/>
                  <a:pt x="18907" y="24633"/>
                </a:cubicBezTo>
                <a:cubicBezTo>
                  <a:pt x="18944" y="24633"/>
                  <a:pt x="18974" y="24663"/>
                  <a:pt x="18974" y="24699"/>
                </a:cubicBezTo>
                <a:cubicBezTo>
                  <a:pt x="18974" y="24736"/>
                  <a:pt x="18944" y="24766"/>
                  <a:pt x="18907" y="24766"/>
                </a:cubicBezTo>
                <a:cubicBezTo>
                  <a:pt x="18870" y="24766"/>
                  <a:pt x="18840" y="24736"/>
                  <a:pt x="18840" y="24699"/>
                </a:cubicBezTo>
                <a:close/>
                <a:moveTo>
                  <a:pt x="23367" y="24699"/>
                </a:moveTo>
                <a:cubicBezTo>
                  <a:pt x="23367" y="24663"/>
                  <a:pt x="23397" y="24633"/>
                  <a:pt x="23434" y="24633"/>
                </a:cubicBezTo>
                <a:cubicBezTo>
                  <a:pt x="23471" y="24633"/>
                  <a:pt x="23501" y="24663"/>
                  <a:pt x="23501" y="24699"/>
                </a:cubicBezTo>
                <a:cubicBezTo>
                  <a:pt x="23501" y="24736"/>
                  <a:pt x="23471" y="24766"/>
                  <a:pt x="23434" y="24766"/>
                </a:cubicBezTo>
                <a:cubicBezTo>
                  <a:pt x="23397" y="24766"/>
                  <a:pt x="23367" y="24736"/>
                  <a:pt x="23367" y="24699"/>
                </a:cubicBezTo>
                <a:close/>
                <a:moveTo>
                  <a:pt x="26763" y="24699"/>
                </a:moveTo>
                <a:cubicBezTo>
                  <a:pt x="26763" y="24663"/>
                  <a:pt x="26793" y="24633"/>
                  <a:pt x="26829" y="24633"/>
                </a:cubicBezTo>
                <a:cubicBezTo>
                  <a:pt x="26866" y="24633"/>
                  <a:pt x="26896" y="24663"/>
                  <a:pt x="26896" y="24699"/>
                </a:cubicBezTo>
                <a:cubicBezTo>
                  <a:pt x="26896" y="24736"/>
                  <a:pt x="26866" y="24766"/>
                  <a:pt x="26829" y="24766"/>
                </a:cubicBezTo>
                <a:cubicBezTo>
                  <a:pt x="26793" y="24766"/>
                  <a:pt x="26763" y="24736"/>
                  <a:pt x="26763" y="24699"/>
                </a:cubicBezTo>
                <a:close/>
                <a:moveTo>
                  <a:pt x="28693" y="24633"/>
                </a:moveTo>
                <a:cubicBezTo>
                  <a:pt x="28693" y="24596"/>
                  <a:pt x="28723" y="24566"/>
                  <a:pt x="28760" y="24566"/>
                </a:cubicBezTo>
                <a:cubicBezTo>
                  <a:pt x="28797" y="24566"/>
                  <a:pt x="28826" y="24596"/>
                  <a:pt x="28826" y="24633"/>
                </a:cubicBezTo>
                <a:cubicBezTo>
                  <a:pt x="28826" y="24669"/>
                  <a:pt x="28797" y="24699"/>
                  <a:pt x="28760" y="24699"/>
                </a:cubicBezTo>
                <a:cubicBezTo>
                  <a:pt x="28723" y="24699"/>
                  <a:pt x="28693" y="24669"/>
                  <a:pt x="28693" y="24633"/>
                </a:cubicBezTo>
                <a:close/>
                <a:moveTo>
                  <a:pt x="29359" y="24633"/>
                </a:moveTo>
                <a:cubicBezTo>
                  <a:pt x="29359" y="24596"/>
                  <a:pt x="29389" y="24566"/>
                  <a:pt x="29426" y="24566"/>
                </a:cubicBezTo>
                <a:cubicBezTo>
                  <a:pt x="29462" y="24566"/>
                  <a:pt x="29492" y="24596"/>
                  <a:pt x="29492" y="24633"/>
                </a:cubicBezTo>
                <a:cubicBezTo>
                  <a:pt x="29492" y="24669"/>
                  <a:pt x="29462" y="24699"/>
                  <a:pt x="29426" y="24699"/>
                </a:cubicBezTo>
                <a:cubicBezTo>
                  <a:pt x="29389" y="24699"/>
                  <a:pt x="29359" y="24669"/>
                  <a:pt x="29359" y="24633"/>
                </a:cubicBezTo>
                <a:close/>
                <a:moveTo>
                  <a:pt x="36083" y="24633"/>
                </a:moveTo>
                <a:cubicBezTo>
                  <a:pt x="36083" y="24596"/>
                  <a:pt x="36113" y="24566"/>
                  <a:pt x="36150" y="24566"/>
                </a:cubicBezTo>
                <a:cubicBezTo>
                  <a:pt x="36186" y="24566"/>
                  <a:pt x="36216" y="24596"/>
                  <a:pt x="36216" y="24633"/>
                </a:cubicBezTo>
                <a:cubicBezTo>
                  <a:pt x="36216" y="24669"/>
                  <a:pt x="36186" y="24699"/>
                  <a:pt x="36150" y="24699"/>
                </a:cubicBezTo>
                <a:cubicBezTo>
                  <a:pt x="36113" y="24699"/>
                  <a:pt x="36083" y="24669"/>
                  <a:pt x="36083" y="24633"/>
                </a:cubicBezTo>
                <a:close/>
                <a:moveTo>
                  <a:pt x="13847" y="24566"/>
                </a:moveTo>
                <a:cubicBezTo>
                  <a:pt x="13847" y="24529"/>
                  <a:pt x="13877" y="24500"/>
                  <a:pt x="13914" y="24500"/>
                </a:cubicBezTo>
                <a:cubicBezTo>
                  <a:pt x="13951" y="24500"/>
                  <a:pt x="13981" y="24529"/>
                  <a:pt x="13981" y="24566"/>
                </a:cubicBezTo>
                <a:cubicBezTo>
                  <a:pt x="13981" y="24603"/>
                  <a:pt x="13951" y="24633"/>
                  <a:pt x="13914" y="24633"/>
                </a:cubicBezTo>
                <a:cubicBezTo>
                  <a:pt x="13877" y="24633"/>
                  <a:pt x="13847" y="24603"/>
                  <a:pt x="13847" y="24566"/>
                </a:cubicBezTo>
                <a:close/>
                <a:moveTo>
                  <a:pt x="20305" y="24500"/>
                </a:moveTo>
                <a:cubicBezTo>
                  <a:pt x="20305" y="24463"/>
                  <a:pt x="20335" y="24433"/>
                  <a:pt x="20372" y="24433"/>
                </a:cubicBezTo>
                <a:cubicBezTo>
                  <a:pt x="20408" y="24433"/>
                  <a:pt x="20438" y="24463"/>
                  <a:pt x="20438" y="24500"/>
                </a:cubicBezTo>
                <a:cubicBezTo>
                  <a:pt x="20438" y="24536"/>
                  <a:pt x="20408" y="24566"/>
                  <a:pt x="20372" y="24566"/>
                </a:cubicBezTo>
                <a:cubicBezTo>
                  <a:pt x="20335" y="24566"/>
                  <a:pt x="20305" y="24536"/>
                  <a:pt x="20305" y="24500"/>
                </a:cubicBezTo>
                <a:close/>
                <a:moveTo>
                  <a:pt x="22169" y="24500"/>
                </a:moveTo>
                <a:cubicBezTo>
                  <a:pt x="22169" y="24463"/>
                  <a:pt x="22199" y="24433"/>
                  <a:pt x="22236" y="24433"/>
                </a:cubicBezTo>
                <a:cubicBezTo>
                  <a:pt x="22272" y="24433"/>
                  <a:pt x="22302" y="24463"/>
                  <a:pt x="22302" y="24500"/>
                </a:cubicBezTo>
                <a:cubicBezTo>
                  <a:pt x="22302" y="24536"/>
                  <a:pt x="22272" y="24566"/>
                  <a:pt x="22236" y="24566"/>
                </a:cubicBezTo>
                <a:cubicBezTo>
                  <a:pt x="22199" y="24566"/>
                  <a:pt x="22169" y="24536"/>
                  <a:pt x="22169" y="24500"/>
                </a:cubicBezTo>
                <a:close/>
                <a:moveTo>
                  <a:pt x="27162" y="24500"/>
                </a:moveTo>
                <a:cubicBezTo>
                  <a:pt x="27162" y="24463"/>
                  <a:pt x="27192" y="24433"/>
                  <a:pt x="27229" y="24433"/>
                </a:cubicBezTo>
                <a:cubicBezTo>
                  <a:pt x="27265" y="24433"/>
                  <a:pt x="27295" y="24463"/>
                  <a:pt x="27295" y="24500"/>
                </a:cubicBezTo>
                <a:cubicBezTo>
                  <a:pt x="27295" y="24536"/>
                  <a:pt x="27265" y="24566"/>
                  <a:pt x="27229" y="24566"/>
                </a:cubicBezTo>
                <a:cubicBezTo>
                  <a:pt x="27192" y="24566"/>
                  <a:pt x="27162" y="24536"/>
                  <a:pt x="27162" y="24500"/>
                </a:cubicBezTo>
                <a:close/>
                <a:moveTo>
                  <a:pt x="30291" y="24500"/>
                </a:moveTo>
                <a:cubicBezTo>
                  <a:pt x="30291" y="24463"/>
                  <a:pt x="30321" y="24433"/>
                  <a:pt x="30358" y="24433"/>
                </a:cubicBezTo>
                <a:cubicBezTo>
                  <a:pt x="30394" y="24433"/>
                  <a:pt x="30424" y="24463"/>
                  <a:pt x="30424" y="24500"/>
                </a:cubicBezTo>
                <a:cubicBezTo>
                  <a:pt x="30424" y="24536"/>
                  <a:pt x="30394" y="24566"/>
                  <a:pt x="30358" y="24566"/>
                </a:cubicBezTo>
                <a:cubicBezTo>
                  <a:pt x="30321" y="24566"/>
                  <a:pt x="30291" y="24536"/>
                  <a:pt x="30291" y="24500"/>
                </a:cubicBezTo>
                <a:close/>
                <a:moveTo>
                  <a:pt x="15112" y="24433"/>
                </a:moveTo>
                <a:cubicBezTo>
                  <a:pt x="15112" y="24396"/>
                  <a:pt x="15142" y="24366"/>
                  <a:pt x="15179" y="24366"/>
                </a:cubicBezTo>
                <a:cubicBezTo>
                  <a:pt x="15215" y="24366"/>
                  <a:pt x="15245" y="24396"/>
                  <a:pt x="15245" y="24433"/>
                </a:cubicBezTo>
                <a:cubicBezTo>
                  <a:pt x="15245" y="24470"/>
                  <a:pt x="15215" y="24500"/>
                  <a:pt x="15179" y="24500"/>
                </a:cubicBezTo>
                <a:cubicBezTo>
                  <a:pt x="15142" y="24500"/>
                  <a:pt x="15112" y="24470"/>
                  <a:pt x="15112" y="24433"/>
                </a:cubicBezTo>
                <a:close/>
                <a:moveTo>
                  <a:pt x="32090" y="24450"/>
                </a:moveTo>
                <a:cubicBezTo>
                  <a:pt x="32091" y="24358"/>
                  <a:pt x="32214" y="24203"/>
                  <a:pt x="32253" y="24242"/>
                </a:cubicBezTo>
                <a:cubicBezTo>
                  <a:pt x="32305" y="24295"/>
                  <a:pt x="32222" y="24500"/>
                  <a:pt x="32148" y="24500"/>
                </a:cubicBezTo>
                <a:cubicBezTo>
                  <a:pt x="32115" y="24500"/>
                  <a:pt x="32089" y="24477"/>
                  <a:pt x="32090" y="24450"/>
                </a:cubicBezTo>
                <a:close/>
                <a:moveTo>
                  <a:pt x="20704" y="24366"/>
                </a:moveTo>
                <a:cubicBezTo>
                  <a:pt x="20704" y="24330"/>
                  <a:pt x="20734" y="24300"/>
                  <a:pt x="20771" y="24300"/>
                </a:cubicBezTo>
                <a:cubicBezTo>
                  <a:pt x="20808" y="24300"/>
                  <a:pt x="20838" y="24330"/>
                  <a:pt x="20838" y="24366"/>
                </a:cubicBezTo>
                <a:cubicBezTo>
                  <a:pt x="20838" y="24403"/>
                  <a:pt x="20808" y="24433"/>
                  <a:pt x="20771" y="24433"/>
                </a:cubicBezTo>
                <a:cubicBezTo>
                  <a:pt x="20734" y="24433"/>
                  <a:pt x="20704" y="24403"/>
                  <a:pt x="20704" y="24366"/>
                </a:cubicBezTo>
                <a:close/>
                <a:moveTo>
                  <a:pt x="23967" y="24366"/>
                </a:moveTo>
                <a:cubicBezTo>
                  <a:pt x="23967" y="24330"/>
                  <a:pt x="23997" y="24300"/>
                  <a:pt x="24033" y="24300"/>
                </a:cubicBezTo>
                <a:cubicBezTo>
                  <a:pt x="24070" y="24300"/>
                  <a:pt x="24100" y="24330"/>
                  <a:pt x="24100" y="24366"/>
                </a:cubicBezTo>
                <a:cubicBezTo>
                  <a:pt x="24100" y="24403"/>
                  <a:pt x="24070" y="24433"/>
                  <a:pt x="24033" y="24433"/>
                </a:cubicBezTo>
                <a:cubicBezTo>
                  <a:pt x="23997" y="24433"/>
                  <a:pt x="23967" y="24403"/>
                  <a:pt x="23967" y="24366"/>
                </a:cubicBezTo>
                <a:close/>
                <a:moveTo>
                  <a:pt x="36349" y="24366"/>
                </a:moveTo>
                <a:cubicBezTo>
                  <a:pt x="36349" y="24330"/>
                  <a:pt x="36394" y="24300"/>
                  <a:pt x="36449" y="24300"/>
                </a:cubicBezTo>
                <a:cubicBezTo>
                  <a:pt x="36504" y="24300"/>
                  <a:pt x="36549" y="24330"/>
                  <a:pt x="36549" y="24366"/>
                </a:cubicBezTo>
                <a:cubicBezTo>
                  <a:pt x="36549" y="24403"/>
                  <a:pt x="36504" y="24433"/>
                  <a:pt x="36449" y="24433"/>
                </a:cubicBezTo>
                <a:cubicBezTo>
                  <a:pt x="36394" y="24433"/>
                  <a:pt x="36349" y="24403"/>
                  <a:pt x="36349" y="24366"/>
                </a:cubicBezTo>
                <a:close/>
                <a:moveTo>
                  <a:pt x="14247" y="24300"/>
                </a:moveTo>
                <a:cubicBezTo>
                  <a:pt x="14247" y="24263"/>
                  <a:pt x="14277" y="24233"/>
                  <a:pt x="14313" y="24233"/>
                </a:cubicBezTo>
                <a:cubicBezTo>
                  <a:pt x="14350" y="24233"/>
                  <a:pt x="14380" y="24263"/>
                  <a:pt x="14380" y="24300"/>
                </a:cubicBezTo>
                <a:cubicBezTo>
                  <a:pt x="14380" y="24336"/>
                  <a:pt x="14350" y="24366"/>
                  <a:pt x="14313" y="24366"/>
                </a:cubicBezTo>
                <a:cubicBezTo>
                  <a:pt x="14277" y="24366"/>
                  <a:pt x="14247" y="24336"/>
                  <a:pt x="14247" y="24300"/>
                </a:cubicBezTo>
                <a:close/>
                <a:moveTo>
                  <a:pt x="21237" y="24300"/>
                </a:moveTo>
                <a:cubicBezTo>
                  <a:pt x="21237" y="24263"/>
                  <a:pt x="21267" y="24233"/>
                  <a:pt x="21304" y="24233"/>
                </a:cubicBezTo>
                <a:cubicBezTo>
                  <a:pt x="21340" y="24233"/>
                  <a:pt x="21370" y="24263"/>
                  <a:pt x="21370" y="24300"/>
                </a:cubicBezTo>
                <a:cubicBezTo>
                  <a:pt x="21370" y="24336"/>
                  <a:pt x="21340" y="24366"/>
                  <a:pt x="21304" y="24366"/>
                </a:cubicBezTo>
                <a:cubicBezTo>
                  <a:pt x="21267" y="24366"/>
                  <a:pt x="21237" y="24336"/>
                  <a:pt x="21237" y="24300"/>
                </a:cubicBezTo>
                <a:close/>
                <a:moveTo>
                  <a:pt x="24566" y="24328"/>
                </a:moveTo>
                <a:cubicBezTo>
                  <a:pt x="24566" y="24307"/>
                  <a:pt x="24617" y="24240"/>
                  <a:pt x="24679" y="24179"/>
                </a:cubicBezTo>
                <a:cubicBezTo>
                  <a:pt x="24784" y="24074"/>
                  <a:pt x="24788" y="24075"/>
                  <a:pt x="24745" y="24189"/>
                </a:cubicBezTo>
                <a:cubicBezTo>
                  <a:pt x="24720" y="24256"/>
                  <a:pt x="24699" y="24323"/>
                  <a:pt x="24699" y="24339"/>
                </a:cubicBezTo>
                <a:cubicBezTo>
                  <a:pt x="24699" y="24354"/>
                  <a:pt x="24669" y="24366"/>
                  <a:pt x="24632" y="24366"/>
                </a:cubicBezTo>
                <a:cubicBezTo>
                  <a:pt x="24596" y="24366"/>
                  <a:pt x="24566" y="24349"/>
                  <a:pt x="24566" y="24328"/>
                </a:cubicBezTo>
                <a:close/>
                <a:moveTo>
                  <a:pt x="33420" y="24300"/>
                </a:moveTo>
                <a:cubicBezTo>
                  <a:pt x="33420" y="24263"/>
                  <a:pt x="33450" y="24233"/>
                  <a:pt x="33487" y="24233"/>
                </a:cubicBezTo>
                <a:cubicBezTo>
                  <a:pt x="33523" y="24233"/>
                  <a:pt x="33553" y="24263"/>
                  <a:pt x="33553" y="24300"/>
                </a:cubicBezTo>
                <a:cubicBezTo>
                  <a:pt x="33553" y="24336"/>
                  <a:pt x="33523" y="24366"/>
                  <a:pt x="33487" y="24366"/>
                </a:cubicBezTo>
                <a:cubicBezTo>
                  <a:pt x="33450" y="24366"/>
                  <a:pt x="33420" y="24336"/>
                  <a:pt x="33420" y="24300"/>
                </a:cubicBezTo>
                <a:close/>
                <a:moveTo>
                  <a:pt x="36016" y="24300"/>
                </a:moveTo>
                <a:cubicBezTo>
                  <a:pt x="36016" y="24263"/>
                  <a:pt x="36046" y="24233"/>
                  <a:pt x="36083" y="24233"/>
                </a:cubicBezTo>
                <a:cubicBezTo>
                  <a:pt x="36120" y="24233"/>
                  <a:pt x="36150" y="24263"/>
                  <a:pt x="36150" y="24300"/>
                </a:cubicBezTo>
                <a:cubicBezTo>
                  <a:pt x="36150" y="24336"/>
                  <a:pt x="36120" y="24366"/>
                  <a:pt x="36083" y="24366"/>
                </a:cubicBezTo>
                <a:cubicBezTo>
                  <a:pt x="36046" y="24366"/>
                  <a:pt x="36016" y="24336"/>
                  <a:pt x="36016" y="24300"/>
                </a:cubicBezTo>
                <a:close/>
                <a:moveTo>
                  <a:pt x="27029" y="24233"/>
                </a:moveTo>
                <a:cubicBezTo>
                  <a:pt x="27029" y="24197"/>
                  <a:pt x="27059" y="24167"/>
                  <a:pt x="27096" y="24167"/>
                </a:cubicBezTo>
                <a:cubicBezTo>
                  <a:pt x="27132" y="24167"/>
                  <a:pt x="27162" y="24197"/>
                  <a:pt x="27162" y="24233"/>
                </a:cubicBezTo>
                <a:cubicBezTo>
                  <a:pt x="27162" y="24270"/>
                  <a:pt x="27132" y="24300"/>
                  <a:pt x="27096" y="24300"/>
                </a:cubicBezTo>
                <a:cubicBezTo>
                  <a:pt x="27059" y="24300"/>
                  <a:pt x="27029" y="24270"/>
                  <a:pt x="27029" y="24233"/>
                </a:cubicBezTo>
                <a:close/>
                <a:moveTo>
                  <a:pt x="28005" y="24189"/>
                </a:moveTo>
                <a:cubicBezTo>
                  <a:pt x="27942" y="24125"/>
                  <a:pt x="27951" y="24034"/>
                  <a:pt x="28020" y="24034"/>
                </a:cubicBezTo>
                <a:cubicBezTo>
                  <a:pt x="28053" y="24034"/>
                  <a:pt x="28097" y="24078"/>
                  <a:pt x="28118" y="24133"/>
                </a:cubicBezTo>
                <a:cubicBezTo>
                  <a:pt x="28157" y="24235"/>
                  <a:pt x="28086" y="24270"/>
                  <a:pt x="28005" y="24189"/>
                </a:cubicBezTo>
                <a:close/>
                <a:moveTo>
                  <a:pt x="31223" y="24167"/>
                </a:moveTo>
                <a:cubicBezTo>
                  <a:pt x="31223" y="24130"/>
                  <a:pt x="31253" y="24100"/>
                  <a:pt x="31290" y="24100"/>
                </a:cubicBezTo>
                <a:cubicBezTo>
                  <a:pt x="31326" y="24100"/>
                  <a:pt x="31356" y="24130"/>
                  <a:pt x="31356" y="24167"/>
                </a:cubicBezTo>
                <a:cubicBezTo>
                  <a:pt x="31356" y="24203"/>
                  <a:pt x="31326" y="24233"/>
                  <a:pt x="31290" y="24233"/>
                </a:cubicBezTo>
                <a:cubicBezTo>
                  <a:pt x="31253" y="24233"/>
                  <a:pt x="31223" y="24203"/>
                  <a:pt x="31223" y="24167"/>
                </a:cubicBezTo>
                <a:close/>
                <a:moveTo>
                  <a:pt x="32954" y="24167"/>
                </a:moveTo>
                <a:cubicBezTo>
                  <a:pt x="32954" y="24130"/>
                  <a:pt x="32984" y="24100"/>
                  <a:pt x="33021" y="24100"/>
                </a:cubicBezTo>
                <a:cubicBezTo>
                  <a:pt x="33057" y="24100"/>
                  <a:pt x="33087" y="24130"/>
                  <a:pt x="33087" y="24167"/>
                </a:cubicBezTo>
                <a:cubicBezTo>
                  <a:pt x="33087" y="24203"/>
                  <a:pt x="33057" y="24233"/>
                  <a:pt x="33021" y="24233"/>
                </a:cubicBezTo>
                <a:cubicBezTo>
                  <a:pt x="32984" y="24233"/>
                  <a:pt x="32954" y="24203"/>
                  <a:pt x="32954" y="24167"/>
                </a:cubicBezTo>
                <a:close/>
                <a:moveTo>
                  <a:pt x="18108" y="24100"/>
                </a:moveTo>
                <a:cubicBezTo>
                  <a:pt x="18108" y="24063"/>
                  <a:pt x="18138" y="24034"/>
                  <a:pt x="18175" y="24034"/>
                </a:cubicBezTo>
                <a:cubicBezTo>
                  <a:pt x="18211" y="24034"/>
                  <a:pt x="18241" y="24063"/>
                  <a:pt x="18241" y="24100"/>
                </a:cubicBezTo>
                <a:cubicBezTo>
                  <a:pt x="18241" y="24137"/>
                  <a:pt x="18211" y="24167"/>
                  <a:pt x="18175" y="24167"/>
                </a:cubicBezTo>
                <a:cubicBezTo>
                  <a:pt x="18138" y="24167"/>
                  <a:pt x="18108" y="24137"/>
                  <a:pt x="18108" y="24100"/>
                </a:cubicBezTo>
                <a:close/>
                <a:moveTo>
                  <a:pt x="19706" y="24100"/>
                </a:moveTo>
                <a:cubicBezTo>
                  <a:pt x="19706" y="24063"/>
                  <a:pt x="19736" y="24034"/>
                  <a:pt x="19772" y="24034"/>
                </a:cubicBezTo>
                <a:cubicBezTo>
                  <a:pt x="19809" y="24034"/>
                  <a:pt x="19839" y="24063"/>
                  <a:pt x="19839" y="24100"/>
                </a:cubicBezTo>
                <a:cubicBezTo>
                  <a:pt x="19839" y="24137"/>
                  <a:pt x="19809" y="24167"/>
                  <a:pt x="19772" y="24167"/>
                </a:cubicBezTo>
                <a:cubicBezTo>
                  <a:pt x="19736" y="24167"/>
                  <a:pt x="19706" y="24137"/>
                  <a:pt x="19706" y="24100"/>
                </a:cubicBezTo>
                <a:close/>
                <a:moveTo>
                  <a:pt x="20105" y="24100"/>
                </a:moveTo>
                <a:cubicBezTo>
                  <a:pt x="20105" y="24063"/>
                  <a:pt x="20135" y="24034"/>
                  <a:pt x="20172" y="24034"/>
                </a:cubicBezTo>
                <a:cubicBezTo>
                  <a:pt x="20209" y="24034"/>
                  <a:pt x="20238" y="24063"/>
                  <a:pt x="20238" y="24100"/>
                </a:cubicBezTo>
                <a:cubicBezTo>
                  <a:pt x="20238" y="24137"/>
                  <a:pt x="20209" y="24167"/>
                  <a:pt x="20172" y="24167"/>
                </a:cubicBezTo>
                <a:cubicBezTo>
                  <a:pt x="20135" y="24167"/>
                  <a:pt x="20105" y="24137"/>
                  <a:pt x="20105" y="24100"/>
                </a:cubicBezTo>
                <a:close/>
                <a:moveTo>
                  <a:pt x="23234" y="24100"/>
                </a:moveTo>
                <a:cubicBezTo>
                  <a:pt x="23234" y="24063"/>
                  <a:pt x="23264" y="24034"/>
                  <a:pt x="23301" y="24034"/>
                </a:cubicBezTo>
                <a:cubicBezTo>
                  <a:pt x="23337" y="24034"/>
                  <a:pt x="23367" y="24063"/>
                  <a:pt x="23367" y="24100"/>
                </a:cubicBezTo>
                <a:cubicBezTo>
                  <a:pt x="23367" y="24137"/>
                  <a:pt x="23337" y="24167"/>
                  <a:pt x="23301" y="24167"/>
                </a:cubicBezTo>
                <a:cubicBezTo>
                  <a:pt x="23264" y="24167"/>
                  <a:pt x="23234" y="24137"/>
                  <a:pt x="23234" y="24100"/>
                </a:cubicBezTo>
                <a:close/>
                <a:moveTo>
                  <a:pt x="28494" y="24100"/>
                </a:moveTo>
                <a:cubicBezTo>
                  <a:pt x="28494" y="24063"/>
                  <a:pt x="28540" y="24034"/>
                  <a:pt x="28597" y="24034"/>
                </a:cubicBezTo>
                <a:cubicBezTo>
                  <a:pt x="28654" y="24034"/>
                  <a:pt x="28683" y="24063"/>
                  <a:pt x="28660" y="24100"/>
                </a:cubicBezTo>
                <a:cubicBezTo>
                  <a:pt x="28637" y="24137"/>
                  <a:pt x="28591" y="24167"/>
                  <a:pt x="28556" y="24167"/>
                </a:cubicBezTo>
                <a:cubicBezTo>
                  <a:pt x="28522" y="24167"/>
                  <a:pt x="28494" y="24137"/>
                  <a:pt x="28494" y="24100"/>
                </a:cubicBezTo>
                <a:close/>
                <a:moveTo>
                  <a:pt x="31489" y="24100"/>
                </a:moveTo>
                <a:cubicBezTo>
                  <a:pt x="31489" y="24063"/>
                  <a:pt x="31519" y="24034"/>
                  <a:pt x="31556" y="24034"/>
                </a:cubicBezTo>
                <a:cubicBezTo>
                  <a:pt x="31593" y="24034"/>
                  <a:pt x="31623" y="24063"/>
                  <a:pt x="31623" y="24100"/>
                </a:cubicBezTo>
                <a:cubicBezTo>
                  <a:pt x="31623" y="24137"/>
                  <a:pt x="31593" y="24167"/>
                  <a:pt x="31556" y="24167"/>
                </a:cubicBezTo>
                <a:cubicBezTo>
                  <a:pt x="31519" y="24167"/>
                  <a:pt x="31489" y="24137"/>
                  <a:pt x="31489" y="24100"/>
                </a:cubicBezTo>
                <a:close/>
                <a:moveTo>
                  <a:pt x="36083" y="24100"/>
                </a:moveTo>
                <a:cubicBezTo>
                  <a:pt x="36083" y="24063"/>
                  <a:pt x="36113" y="24034"/>
                  <a:pt x="36150" y="24034"/>
                </a:cubicBezTo>
                <a:cubicBezTo>
                  <a:pt x="36186" y="24034"/>
                  <a:pt x="36216" y="24063"/>
                  <a:pt x="36216" y="24100"/>
                </a:cubicBezTo>
                <a:cubicBezTo>
                  <a:pt x="36216" y="24137"/>
                  <a:pt x="36186" y="24167"/>
                  <a:pt x="36150" y="24167"/>
                </a:cubicBezTo>
                <a:cubicBezTo>
                  <a:pt x="36113" y="24167"/>
                  <a:pt x="36083" y="24137"/>
                  <a:pt x="36083" y="24100"/>
                </a:cubicBezTo>
                <a:close/>
                <a:moveTo>
                  <a:pt x="14846" y="24034"/>
                </a:moveTo>
                <a:cubicBezTo>
                  <a:pt x="14846" y="23997"/>
                  <a:pt x="14876" y="23967"/>
                  <a:pt x="14913" y="23967"/>
                </a:cubicBezTo>
                <a:cubicBezTo>
                  <a:pt x="14949" y="23967"/>
                  <a:pt x="14979" y="23997"/>
                  <a:pt x="14979" y="24034"/>
                </a:cubicBezTo>
                <a:cubicBezTo>
                  <a:pt x="14979" y="24070"/>
                  <a:pt x="14949" y="24100"/>
                  <a:pt x="14913" y="24100"/>
                </a:cubicBezTo>
                <a:cubicBezTo>
                  <a:pt x="14876" y="24100"/>
                  <a:pt x="14846" y="24070"/>
                  <a:pt x="14846" y="24034"/>
                </a:cubicBezTo>
                <a:close/>
                <a:moveTo>
                  <a:pt x="33487" y="24034"/>
                </a:moveTo>
                <a:cubicBezTo>
                  <a:pt x="33487" y="23997"/>
                  <a:pt x="33517" y="23967"/>
                  <a:pt x="33553" y="23967"/>
                </a:cubicBezTo>
                <a:cubicBezTo>
                  <a:pt x="33590" y="23967"/>
                  <a:pt x="33620" y="23997"/>
                  <a:pt x="33620" y="24034"/>
                </a:cubicBezTo>
                <a:cubicBezTo>
                  <a:pt x="33620" y="24070"/>
                  <a:pt x="33590" y="24100"/>
                  <a:pt x="33553" y="24100"/>
                </a:cubicBezTo>
                <a:cubicBezTo>
                  <a:pt x="33517" y="24100"/>
                  <a:pt x="33487" y="24070"/>
                  <a:pt x="33487" y="24034"/>
                </a:cubicBezTo>
                <a:close/>
                <a:moveTo>
                  <a:pt x="22874" y="23976"/>
                </a:moveTo>
                <a:cubicBezTo>
                  <a:pt x="22845" y="23929"/>
                  <a:pt x="22839" y="23874"/>
                  <a:pt x="22861" y="23852"/>
                </a:cubicBezTo>
                <a:cubicBezTo>
                  <a:pt x="22921" y="23792"/>
                  <a:pt x="22986" y="23880"/>
                  <a:pt x="22954" y="23976"/>
                </a:cubicBezTo>
                <a:cubicBezTo>
                  <a:pt x="22931" y="24044"/>
                  <a:pt x="22916" y="24044"/>
                  <a:pt x="22874" y="23976"/>
                </a:cubicBezTo>
                <a:close/>
                <a:moveTo>
                  <a:pt x="23035" y="23967"/>
                </a:moveTo>
                <a:cubicBezTo>
                  <a:pt x="23035" y="23930"/>
                  <a:pt x="23048" y="23900"/>
                  <a:pt x="23064" y="23900"/>
                </a:cubicBezTo>
                <a:cubicBezTo>
                  <a:pt x="23080" y="23900"/>
                  <a:pt x="23112" y="23930"/>
                  <a:pt x="23134" y="23967"/>
                </a:cubicBezTo>
                <a:cubicBezTo>
                  <a:pt x="23157" y="24004"/>
                  <a:pt x="23144" y="24034"/>
                  <a:pt x="23105" y="24034"/>
                </a:cubicBezTo>
                <a:cubicBezTo>
                  <a:pt x="23066" y="24034"/>
                  <a:pt x="23035" y="24004"/>
                  <a:pt x="23035" y="23967"/>
                </a:cubicBezTo>
                <a:close/>
                <a:moveTo>
                  <a:pt x="26230" y="23967"/>
                </a:moveTo>
                <a:cubicBezTo>
                  <a:pt x="26230" y="23930"/>
                  <a:pt x="26260" y="23900"/>
                  <a:pt x="26297" y="23900"/>
                </a:cubicBezTo>
                <a:cubicBezTo>
                  <a:pt x="26333" y="23900"/>
                  <a:pt x="26363" y="23930"/>
                  <a:pt x="26363" y="23967"/>
                </a:cubicBezTo>
                <a:cubicBezTo>
                  <a:pt x="26363" y="24004"/>
                  <a:pt x="26333" y="24034"/>
                  <a:pt x="26297" y="24034"/>
                </a:cubicBezTo>
                <a:cubicBezTo>
                  <a:pt x="26260" y="24034"/>
                  <a:pt x="26230" y="24004"/>
                  <a:pt x="26230" y="23967"/>
                </a:cubicBezTo>
                <a:close/>
                <a:moveTo>
                  <a:pt x="32754" y="23967"/>
                </a:moveTo>
                <a:cubicBezTo>
                  <a:pt x="32754" y="23930"/>
                  <a:pt x="32784" y="23900"/>
                  <a:pt x="32821" y="23900"/>
                </a:cubicBezTo>
                <a:cubicBezTo>
                  <a:pt x="32858" y="23900"/>
                  <a:pt x="32888" y="23930"/>
                  <a:pt x="32888" y="23967"/>
                </a:cubicBezTo>
                <a:cubicBezTo>
                  <a:pt x="32888" y="24004"/>
                  <a:pt x="32858" y="24034"/>
                  <a:pt x="32821" y="24034"/>
                </a:cubicBezTo>
                <a:cubicBezTo>
                  <a:pt x="32784" y="24034"/>
                  <a:pt x="32754" y="24004"/>
                  <a:pt x="32754" y="23967"/>
                </a:cubicBezTo>
                <a:close/>
                <a:moveTo>
                  <a:pt x="34885" y="23967"/>
                </a:moveTo>
                <a:cubicBezTo>
                  <a:pt x="34885" y="23930"/>
                  <a:pt x="34915" y="23900"/>
                  <a:pt x="34951" y="23900"/>
                </a:cubicBezTo>
                <a:cubicBezTo>
                  <a:pt x="34988" y="23900"/>
                  <a:pt x="35018" y="23930"/>
                  <a:pt x="35018" y="23967"/>
                </a:cubicBezTo>
                <a:cubicBezTo>
                  <a:pt x="35018" y="24004"/>
                  <a:pt x="34988" y="24034"/>
                  <a:pt x="34951" y="24034"/>
                </a:cubicBezTo>
                <a:cubicBezTo>
                  <a:pt x="34915" y="24034"/>
                  <a:pt x="34885" y="24004"/>
                  <a:pt x="34885" y="23967"/>
                </a:cubicBezTo>
                <a:close/>
                <a:moveTo>
                  <a:pt x="6458" y="23900"/>
                </a:moveTo>
                <a:cubicBezTo>
                  <a:pt x="6458" y="23864"/>
                  <a:pt x="6488" y="23834"/>
                  <a:pt x="6524" y="23834"/>
                </a:cubicBezTo>
                <a:cubicBezTo>
                  <a:pt x="6561" y="23834"/>
                  <a:pt x="6591" y="23864"/>
                  <a:pt x="6591" y="23900"/>
                </a:cubicBezTo>
                <a:cubicBezTo>
                  <a:pt x="6591" y="23937"/>
                  <a:pt x="6561" y="23967"/>
                  <a:pt x="6524" y="23967"/>
                </a:cubicBezTo>
                <a:cubicBezTo>
                  <a:pt x="6488" y="23967"/>
                  <a:pt x="6458" y="23937"/>
                  <a:pt x="6458" y="23900"/>
                </a:cubicBezTo>
                <a:close/>
                <a:moveTo>
                  <a:pt x="6990" y="23834"/>
                </a:moveTo>
                <a:cubicBezTo>
                  <a:pt x="6910" y="23782"/>
                  <a:pt x="6919" y="23769"/>
                  <a:pt x="7040" y="23768"/>
                </a:cubicBezTo>
                <a:cubicBezTo>
                  <a:pt x="7123" y="23768"/>
                  <a:pt x="7190" y="23797"/>
                  <a:pt x="7190" y="23834"/>
                </a:cubicBezTo>
                <a:cubicBezTo>
                  <a:pt x="7190" y="23917"/>
                  <a:pt x="7119" y="23917"/>
                  <a:pt x="6990" y="23834"/>
                </a:cubicBezTo>
                <a:close/>
                <a:moveTo>
                  <a:pt x="12716" y="23834"/>
                </a:moveTo>
                <a:cubicBezTo>
                  <a:pt x="12716" y="23797"/>
                  <a:pt x="12746" y="23767"/>
                  <a:pt x="12782" y="23767"/>
                </a:cubicBezTo>
                <a:cubicBezTo>
                  <a:pt x="12819" y="23767"/>
                  <a:pt x="12849" y="23797"/>
                  <a:pt x="12849" y="23834"/>
                </a:cubicBezTo>
                <a:cubicBezTo>
                  <a:pt x="12849" y="23870"/>
                  <a:pt x="12819" y="23900"/>
                  <a:pt x="12782" y="23900"/>
                </a:cubicBezTo>
                <a:cubicBezTo>
                  <a:pt x="12746" y="23900"/>
                  <a:pt x="12716" y="23870"/>
                  <a:pt x="12716" y="23834"/>
                </a:cubicBezTo>
                <a:close/>
                <a:moveTo>
                  <a:pt x="14180" y="23834"/>
                </a:moveTo>
                <a:cubicBezTo>
                  <a:pt x="14180" y="23797"/>
                  <a:pt x="14210" y="23767"/>
                  <a:pt x="14247" y="23767"/>
                </a:cubicBezTo>
                <a:cubicBezTo>
                  <a:pt x="14283" y="23767"/>
                  <a:pt x="14313" y="23797"/>
                  <a:pt x="14313" y="23834"/>
                </a:cubicBezTo>
                <a:cubicBezTo>
                  <a:pt x="14313" y="23870"/>
                  <a:pt x="14283" y="23900"/>
                  <a:pt x="14247" y="23900"/>
                </a:cubicBezTo>
                <a:cubicBezTo>
                  <a:pt x="14210" y="23900"/>
                  <a:pt x="14180" y="23870"/>
                  <a:pt x="14180" y="23834"/>
                </a:cubicBezTo>
                <a:close/>
                <a:moveTo>
                  <a:pt x="14846" y="23834"/>
                </a:moveTo>
                <a:cubicBezTo>
                  <a:pt x="14846" y="23797"/>
                  <a:pt x="14876" y="23767"/>
                  <a:pt x="14913" y="23767"/>
                </a:cubicBezTo>
                <a:cubicBezTo>
                  <a:pt x="14949" y="23767"/>
                  <a:pt x="14979" y="23797"/>
                  <a:pt x="14979" y="23834"/>
                </a:cubicBezTo>
                <a:cubicBezTo>
                  <a:pt x="14979" y="23870"/>
                  <a:pt x="14949" y="23900"/>
                  <a:pt x="14913" y="23900"/>
                </a:cubicBezTo>
                <a:cubicBezTo>
                  <a:pt x="14876" y="23900"/>
                  <a:pt x="14846" y="23870"/>
                  <a:pt x="14846" y="23834"/>
                </a:cubicBezTo>
                <a:close/>
                <a:moveTo>
                  <a:pt x="20039" y="23834"/>
                </a:moveTo>
                <a:cubicBezTo>
                  <a:pt x="20039" y="23797"/>
                  <a:pt x="20069" y="23767"/>
                  <a:pt x="20105" y="23767"/>
                </a:cubicBezTo>
                <a:cubicBezTo>
                  <a:pt x="20142" y="23767"/>
                  <a:pt x="20172" y="23797"/>
                  <a:pt x="20172" y="23834"/>
                </a:cubicBezTo>
                <a:cubicBezTo>
                  <a:pt x="20172" y="23870"/>
                  <a:pt x="20142" y="23900"/>
                  <a:pt x="20105" y="23900"/>
                </a:cubicBezTo>
                <a:cubicBezTo>
                  <a:pt x="20069" y="23900"/>
                  <a:pt x="20039" y="23870"/>
                  <a:pt x="20039" y="23834"/>
                </a:cubicBezTo>
                <a:close/>
                <a:moveTo>
                  <a:pt x="28028" y="23834"/>
                </a:moveTo>
                <a:cubicBezTo>
                  <a:pt x="28028" y="23797"/>
                  <a:pt x="28058" y="23767"/>
                  <a:pt x="28094" y="23767"/>
                </a:cubicBezTo>
                <a:cubicBezTo>
                  <a:pt x="28131" y="23767"/>
                  <a:pt x="28161" y="23797"/>
                  <a:pt x="28161" y="23834"/>
                </a:cubicBezTo>
                <a:cubicBezTo>
                  <a:pt x="28161" y="23870"/>
                  <a:pt x="28131" y="23900"/>
                  <a:pt x="28094" y="23900"/>
                </a:cubicBezTo>
                <a:cubicBezTo>
                  <a:pt x="28058" y="23900"/>
                  <a:pt x="28028" y="23870"/>
                  <a:pt x="28028" y="23834"/>
                </a:cubicBezTo>
                <a:close/>
                <a:moveTo>
                  <a:pt x="31489" y="23834"/>
                </a:moveTo>
                <a:cubicBezTo>
                  <a:pt x="31429" y="23795"/>
                  <a:pt x="31421" y="23769"/>
                  <a:pt x="31469" y="23768"/>
                </a:cubicBezTo>
                <a:cubicBezTo>
                  <a:pt x="31512" y="23768"/>
                  <a:pt x="31567" y="23797"/>
                  <a:pt x="31589" y="23834"/>
                </a:cubicBezTo>
                <a:cubicBezTo>
                  <a:pt x="31640" y="23916"/>
                  <a:pt x="31617" y="23916"/>
                  <a:pt x="31489" y="23834"/>
                </a:cubicBezTo>
                <a:close/>
                <a:moveTo>
                  <a:pt x="20505" y="23767"/>
                </a:moveTo>
                <a:cubicBezTo>
                  <a:pt x="20505" y="23731"/>
                  <a:pt x="20535" y="23701"/>
                  <a:pt x="20571" y="23701"/>
                </a:cubicBezTo>
                <a:cubicBezTo>
                  <a:pt x="20608" y="23701"/>
                  <a:pt x="20638" y="23731"/>
                  <a:pt x="20638" y="23767"/>
                </a:cubicBezTo>
                <a:cubicBezTo>
                  <a:pt x="20638" y="23804"/>
                  <a:pt x="20608" y="23834"/>
                  <a:pt x="20571" y="23834"/>
                </a:cubicBezTo>
                <a:cubicBezTo>
                  <a:pt x="20535" y="23834"/>
                  <a:pt x="20505" y="23804"/>
                  <a:pt x="20505" y="23767"/>
                </a:cubicBezTo>
                <a:close/>
                <a:moveTo>
                  <a:pt x="24645" y="23763"/>
                </a:moveTo>
                <a:cubicBezTo>
                  <a:pt x="24661" y="23715"/>
                  <a:pt x="24713" y="23663"/>
                  <a:pt x="24761" y="23647"/>
                </a:cubicBezTo>
                <a:cubicBezTo>
                  <a:pt x="24811" y="23630"/>
                  <a:pt x="24836" y="23655"/>
                  <a:pt x="24820" y="23705"/>
                </a:cubicBezTo>
                <a:cubicBezTo>
                  <a:pt x="24804" y="23753"/>
                  <a:pt x="24751" y="23805"/>
                  <a:pt x="24703" y="23821"/>
                </a:cubicBezTo>
                <a:cubicBezTo>
                  <a:pt x="24653" y="23838"/>
                  <a:pt x="24628" y="23813"/>
                  <a:pt x="24645" y="23763"/>
                </a:cubicBezTo>
                <a:close/>
                <a:moveTo>
                  <a:pt x="3196" y="23701"/>
                </a:moveTo>
                <a:cubicBezTo>
                  <a:pt x="3196" y="23664"/>
                  <a:pt x="3226" y="23634"/>
                  <a:pt x="3262" y="23634"/>
                </a:cubicBezTo>
                <a:cubicBezTo>
                  <a:pt x="3299" y="23634"/>
                  <a:pt x="3329" y="23664"/>
                  <a:pt x="3329" y="23701"/>
                </a:cubicBezTo>
                <a:cubicBezTo>
                  <a:pt x="3329" y="23737"/>
                  <a:pt x="3299" y="23767"/>
                  <a:pt x="3262" y="23767"/>
                </a:cubicBezTo>
                <a:cubicBezTo>
                  <a:pt x="3226" y="23767"/>
                  <a:pt x="3196" y="23737"/>
                  <a:pt x="3196" y="23701"/>
                </a:cubicBezTo>
                <a:close/>
                <a:moveTo>
                  <a:pt x="13914" y="23701"/>
                </a:moveTo>
                <a:cubicBezTo>
                  <a:pt x="13914" y="23664"/>
                  <a:pt x="13944" y="23634"/>
                  <a:pt x="13981" y="23634"/>
                </a:cubicBezTo>
                <a:cubicBezTo>
                  <a:pt x="14017" y="23634"/>
                  <a:pt x="14047" y="23664"/>
                  <a:pt x="14047" y="23701"/>
                </a:cubicBezTo>
                <a:cubicBezTo>
                  <a:pt x="14047" y="23737"/>
                  <a:pt x="14017" y="23767"/>
                  <a:pt x="13981" y="23767"/>
                </a:cubicBezTo>
                <a:cubicBezTo>
                  <a:pt x="13944" y="23767"/>
                  <a:pt x="13914" y="23737"/>
                  <a:pt x="13914" y="23701"/>
                </a:cubicBezTo>
                <a:close/>
                <a:moveTo>
                  <a:pt x="32555" y="23701"/>
                </a:moveTo>
                <a:cubicBezTo>
                  <a:pt x="32555" y="23664"/>
                  <a:pt x="32585" y="23634"/>
                  <a:pt x="32621" y="23634"/>
                </a:cubicBezTo>
                <a:cubicBezTo>
                  <a:pt x="32658" y="23634"/>
                  <a:pt x="32688" y="23664"/>
                  <a:pt x="32688" y="23701"/>
                </a:cubicBezTo>
                <a:cubicBezTo>
                  <a:pt x="32688" y="23737"/>
                  <a:pt x="32658" y="23767"/>
                  <a:pt x="32621" y="23767"/>
                </a:cubicBezTo>
                <a:cubicBezTo>
                  <a:pt x="32585" y="23767"/>
                  <a:pt x="32555" y="23737"/>
                  <a:pt x="32555" y="23701"/>
                </a:cubicBezTo>
                <a:close/>
                <a:moveTo>
                  <a:pt x="20704" y="23634"/>
                </a:moveTo>
                <a:cubicBezTo>
                  <a:pt x="20704" y="23597"/>
                  <a:pt x="20734" y="23568"/>
                  <a:pt x="20771" y="23568"/>
                </a:cubicBezTo>
                <a:cubicBezTo>
                  <a:pt x="20808" y="23568"/>
                  <a:pt x="20838" y="23597"/>
                  <a:pt x="20838" y="23634"/>
                </a:cubicBezTo>
                <a:cubicBezTo>
                  <a:pt x="20838" y="23671"/>
                  <a:pt x="20808" y="23701"/>
                  <a:pt x="20771" y="23701"/>
                </a:cubicBezTo>
                <a:cubicBezTo>
                  <a:pt x="20734" y="23701"/>
                  <a:pt x="20704" y="23671"/>
                  <a:pt x="20704" y="23634"/>
                </a:cubicBezTo>
                <a:close/>
                <a:moveTo>
                  <a:pt x="23035" y="23634"/>
                </a:moveTo>
                <a:cubicBezTo>
                  <a:pt x="23035" y="23597"/>
                  <a:pt x="23065" y="23568"/>
                  <a:pt x="23101" y="23568"/>
                </a:cubicBezTo>
                <a:cubicBezTo>
                  <a:pt x="23138" y="23568"/>
                  <a:pt x="23168" y="23597"/>
                  <a:pt x="23168" y="23634"/>
                </a:cubicBezTo>
                <a:cubicBezTo>
                  <a:pt x="23168" y="23671"/>
                  <a:pt x="23138" y="23701"/>
                  <a:pt x="23101" y="23701"/>
                </a:cubicBezTo>
                <a:cubicBezTo>
                  <a:pt x="23065" y="23701"/>
                  <a:pt x="23035" y="23671"/>
                  <a:pt x="23035" y="23634"/>
                </a:cubicBezTo>
                <a:close/>
                <a:moveTo>
                  <a:pt x="11917" y="23568"/>
                </a:moveTo>
                <a:cubicBezTo>
                  <a:pt x="11917" y="23531"/>
                  <a:pt x="11947" y="23501"/>
                  <a:pt x="11983" y="23501"/>
                </a:cubicBezTo>
                <a:cubicBezTo>
                  <a:pt x="12020" y="23501"/>
                  <a:pt x="12050" y="23531"/>
                  <a:pt x="12050" y="23568"/>
                </a:cubicBezTo>
                <a:cubicBezTo>
                  <a:pt x="12050" y="23604"/>
                  <a:pt x="12020" y="23634"/>
                  <a:pt x="11983" y="23634"/>
                </a:cubicBezTo>
                <a:cubicBezTo>
                  <a:pt x="11947" y="23634"/>
                  <a:pt x="11917" y="23604"/>
                  <a:pt x="11917" y="23568"/>
                </a:cubicBezTo>
                <a:close/>
                <a:moveTo>
                  <a:pt x="12582" y="23568"/>
                </a:moveTo>
                <a:cubicBezTo>
                  <a:pt x="12582" y="23531"/>
                  <a:pt x="12612" y="23501"/>
                  <a:pt x="12649" y="23501"/>
                </a:cubicBezTo>
                <a:cubicBezTo>
                  <a:pt x="12686" y="23501"/>
                  <a:pt x="12716" y="23531"/>
                  <a:pt x="12716" y="23568"/>
                </a:cubicBezTo>
                <a:cubicBezTo>
                  <a:pt x="12716" y="23604"/>
                  <a:pt x="12686" y="23634"/>
                  <a:pt x="12649" y="23634"/>
                </a:cubicBezTo>
                <a:cubicBezTo>
                  <a:pt x="12612" y="23634"/>
                  <a:pt x="12582" y="23604"/>
                  <a:pt x="12582" y="23568"/>
                </a:cubicBezTo>
                <a:close/>
                <a:moveTo>
                  <a:pt x="17243" y="23568"/>
                </a:moveTo>
                <a:cubicBezTo>
                  <a:pt x="17243" y="23531"/>
                  <a:pt x="17273" y="23501"/>
                  <a:pt x="17309" y="23501"/>
                </a:cubicBezTo>
                <a:cubicBezTo>
                  <a:pt x="17346" y="23501"/>
                  <a:pt x="17376" y="23531"/>
                  <a:pt x="17376" y="23568"/>
                </a:cubicBezTo>
                <a:cubicBezTo>
                  <a:pt x="17376" y="23604"/>
                  <a:pt x="17346" y="23634"/>
                  <a:pt x="17309" y="23634"/>
                </a:cubicBezTo>
                <a:cubicBezTo>
                  <a:pt x="17273" y="23634"/>
                  <a:pt x="17243" y="23604"/>
                  <a:pt x="17243" y="23568"/>
                </a:cubicBezTo>
                <a:close/>
                <a:moveTo>
                  <a:pt x="18146" y="23520"/>
                </a:moveTo>
                <a:cubicBezTo>
                  <a:pt x="18110" y="23426"/>
                  <a:pt x="18117" y="23418"/>
                  <a:pt x="18183" y="23483"/>
                </a:cubicBezTo>
                <a:cubicBezTo>
                  <a:pt x="18228" y="23528"/>
                  <a:pt x="18249" y="23582"/>
                  <a:pt x="18228" y="23603"/>
                </a:cubicBezTo>
                <a:cubicBezTo>
                  <a:pt x="18208" y="23623"/>
                  <a:pt x="18171" y="23586"/>
                  <a:pt x="18146" y="23520"/>
                </a:cubicBezTo>
                <a:close/>
                <a:moveTo>
                  <a:pt x="23833" y="23501"/>
                </a:moveTo>
                <a:cubicBezTo>
                  <a:pt x="23833" y="23428"/>
                  <a:pt x="23863" y="23368"/>
                  <a:pt x="23900" y="23368"/>
                </a:cubicBezTo>
                <a:cubicBezTo>
                  <a:pt x="23937" y="23368"/>
                  <a:pt x="23967" y="23428"/>
                  <a:pt x="23967" y="23501"/>
                </a:cubicBezTo>
                <a:cubicBezTo>
                  <a:pt x="23967" y="23574"/>
                  <a:pt x="23937" y="23634"/>
                  <a:pt x="23900" y="23634"/>
                </a:cubicBezTo>
                <a:cubicBezTo>
                  <a:pt x="23863" y="23634"/>
                  <a:pt x="23833" y="23574"/>
                  <a:pt x="23833" y="23501"/>
                </a:cubicBezTo>
                <a:close/>
                <a:moveTo>
                  <a:pt x="27961" y="23568"/>
                </a:moveTo>
                <a:cubicBezTo>
                  <a:pt x="27961" y="23531"/>
                  <a:pt x="27991" y="23501"/>
                  <a:pt x="28028" y="23501"/>
                </a:cubicBezTo>
                <a:cubicBezTo>
                  <a:pt x="28064" y="23501"/>
                  <a:pt x="28094" y="23531"/>
                  <a:pt x="28094" y="23568"/>
                </a:cubicBezTo>
                <a:cubicBezTo>
                  <a:pt x="28094" y="23604"/>
                  <a:pt x="28064" y="23634"/>
                  <a:pt x="28028" y="23634"/>
                </a:cubicBezTo>
                <a:cubicBezTo>
                  <a:pt x="27991" y="23634"/>
                  <a:pt x="27961" y="23604"/>
                  <a:pt x="27961" y="23568"/>
                </a:cubicBezTo>
                <a:close/>
                <a:moveTo>
                  <a:pt x="19906" y="23501"/>
                </a:moveTo>
                <a:cubicBezTo>
                  <a:pt x="19906" y="23464"/>
                  <a:pt x="19936" y="23434"/>
                  <a:pt x="19972" y="23434"/>
                </a:cubicBezTo>
                <a:cubicBezTo>
                  <a:pt x="20009" y="23434"/>
                  <a:pt x="20039" y="23464"/>
                  <a:pt x="20039" y="23501"/>
                </a:cubicBezTo>
                <a:cubicBezTo>
                  <a:pt x="20039" y="23538"/>
                  <a:pt x="20009" y="23568"/>
                  <a:pt x="19972" y="23568"/>
                </a:cubicBezTo>
                <a:cubicBezTo>
                  <a:pt x="19936" y="23568"/>
                  <a:pt x="19906" y="23538"/>
                  <a:pt x="19906" y="23501"/>
                </a:cubicBezTo>
                <a:close/>
                <a:moveTo>
                  <a:pt x="28926" y="23501"/>
                </a:moveTo>
                <a:cubicBezTo>
                  <a:pt x="28904" y="23464"/>
                  <a:pt x="28932" y="23434"/>
                  <a:pt x="28989" y="23434"/>
                </a:cubicBezTo>
                <a:cubicBezTo>
                  <a:pt x="29046" y="23434"/>
                  <a:pt x="29093" y="23464"/>
                  <a:pt x="29093" y="23501"/>
                </a:cubicBezTo>
                <a:cubicBezTo>
                  <a:pt x="29093" y="23538"/>
                  <a:pt x="29065" y="23568"/>
                  <a:pt x="29030" y="23568"/>
                </a:cubicBezTo>
                <a:cubicBezTo>
                  <a:pt x="28996" y="23568"/>
                  <a:pt x="28949" y="23538"/>
                  <a:pt x="28926" y="23501"/>
                </a:cubicBezTo>
                <a:close/>
                <a:moveTo>
                  <a:pt x="29925" y="23501"/>
                </a:moveTo>
                <a:cubicBezTo>
                  <a:pt x="29902" y="23464"/>
                  <a:pt x="29931" y="23434"/>
                  <a:pt x="29988" y="23434"/>
                </a:cubicBezTo>
                <a:cubicBezTo>
                  <a:pt x="30045" y="23434"/>
                  <a:pt x="30091" y="23464"/>
                  <a:pt x="30091" y="23501"/>
                </a:cubicBezTo>
                <a:cubicBezTo>
                  <a:pt x="30091" y="23538"/>
                  <a:pt x="30063" y="23568"/>
                  <a:pt x="30029" y="23568"/>
                </a:cubicBezTo>
                <a:cubicBezTo>
                  <a:pt x="29994" y="23568"/>
                  <a:pt x="29948" y="23538"/>
                  <a:pt x="29925" y="23501"/>
                </a:cubicBezTo>
                <a:close/>
                <a:moveTo>
                  <a:pt x="27273" y="23404"/>
                </a:moveTo>
                <a:cubicBezTo>
                  <a:pt x="27248" y="23340"/>
                  <a:pt x="27267" y="23320"/>
                  <a:pt x="27332" y="23345"/>
                </a:cubicBezTo>
                <a:cubicBezTo>
                  <a:pt x="27385" y="23365"/>
                  <a:pt x="27428" y="23409"/>
                  <a:pt x="27428" y="23441"/>
                </a:cubicBezTo>
                <a:cubicBezTo>
                  <a:pt x="27428" y="23537"/>
                  <a:pt x="27313" y="23510"/>
                  <a:pt x="27273" y="23404"/>
                </a:cubicBezTo>
                <a:close/>
                <a:moveTo>
                  <a:pt x="29492" y="23434"/>
                </a:moveTo>
                <a:cubicBezTo>
                  <a:pt x="29492" y="23398"/>
                  <a:pt x="29522" y="23368"/>
                  <a:pt x="29559" y="23368"/>
                </a:cubicBezTo>
                <a:cubicBezTo>
                  <a:pt x="29595" y="23368"/>
                  <a:pt x="29625" y="23398"/>
                  <a:pt x="29625" y="23434"/>
                </a:cubicBezTo>
                <a:cubicBezTo>
                  <a:pt x="29625" y="23471"/>
                  <a:pt x="29595" y="23501"/>
                  <a:pt x="29559" y="23501"/>
                </a:cubicBezTo>
                <a:cubicBezTo>
                  <a:pt x="29522" y="23501"/>
                  <a:pt x="29492" y="23471"/>
                  <a:pt x="29492" y="23434"/>
                </a:cubicBezTo>
                <a:close/>
                <a:moveTo>
                  <a:pt x="30336" y="23457"/>
                </a:moveTo>
                <a:cubicBezTo>
                  <a:pt x="30263" y="23384"/>
                  <a:pt x="30285" y="23235"/>
                  <a:pt x="30369" y="23235"/>
                </a:cubicBezTo>
                <a:cubicBezTo>
                  <a:pt x="30412" y="23235"/>
                  <a:pt x="30427" y="23254"/>
                  <a:pt x="30403" y="23278"/>
                </a:cubicBezTo>
                <a:cubicBezTo>
                  <a:pt x="30379" y="23303"/>
                  <a:pt x="30392" y="23362"/>
                  <a:pt x="30433" y="23412"/>
                </a:cubicBezTo>
                <a:cubicBezTo>
                  <a:pt x="30507" y="23501"/>
                  <a:pt x="30420" y="23541"/>
                  <a:pt x="30336" y="23457"/>
                </a:cubicBezTo>
                <a:close/>
                <a:moveTo>
                  <a:pt x="36949" y="23434"/>
                </a:moveTo>
                <a:cubicBezTo>
                  <a:pt x="36949" y="23398"/>
                  <a:pt x="36978" y="23368"/>
                  <a:pt x="37015" y="23368"/>
                </a:cubicBezTo>
                <a:cubicBezTo>
                  <a:pt x="37052" y="23368"/>
                  <a:pt x="37082" y="23398"/>
                  <a:pt x="37082" y="23434"/>
                </a:cubicBezTo>
                <a:cubicBezTo>
                  <a:pt x="37082" y="23471"/>
                  <a:pt x="37052" y="23501"/>
                  <a:pt x="37015" y="23501"/>
                </a:cubicBezTo>
                <a:cubicBezTo>
                  <a:pt x="36978" y="23501"/>
                  <a:pt x="36949" y="23471"/>
                  <a:pt x="36949" y="23434"/>
                </a:cubicBezTo>
                <a:close/>
                <a:moveTo>
                  <a:pt x="7229" y="23325"/>
                </a:moveTo>
                <a:cubicBezTo>
                  <a:pt x="7173" y="23180"/>
                  <a:pt x="7247" y="23112"/>
                  <a:pt x="7326" y="23237"/>
                </a:cubicBezTo>
                <a:cubicBezTo>
                  <a:pt x="7404" y="23361"/>
                  <a:pt x="7406" y="23434"/>
                  <a:pt x="7330" y="23434"/>
                </a:cubicBezTo>
                <a:cubicBezTo>
                  <a:pt x="7298" y="23434"/>
                  <a:pt x="7252" y="23385"/>
                  <a:pt x="7229" y="23325"/>
                </a:cubicBezTo>
                <a:close/>
                <a:moveTo>
                  <a:pt x="15978" y="23368"/>
                </a:moveTo>
                <a:cubicBezTo>
                  <a:pt x="15978" y="23331"/>
                  <a:pt x="16008" y="23301"/>
                  <a:pt x="16044" y="23301"/>
                </a:cubicBezTo>
                <a:cubicBezTo>
                  <a:pt x="16081" y="23301"/>
                  <a:pt x="16111" y="23331"/>
                  <a:pt x="16111" y="23368"/>
                </a:cubicBezTo>
                <a:cubicBezTo>
                  <a:pt x="16111" y="23404"/>
                  <a:pt x="16081" y="23434"/>
                  <a:pt x="16044" y="23434"/>
                </a:cubicBezTo>
                <a:cubicBezTo>
                  <a:pt x="16008" y="23434"/>
                  <a:pt x="15978" y="23404"/>
                  <a:pt x="15978" y="23368"/>
                </a:cubicBezTo>
                <a:close/>
                <a:moveTo>
                  <a:pt x="21703" y="23368"/>
                </a:moveTo>
                <a:cubicBezTo>
                  <a:pt x="21703" y="23331"/>
                  <a:pt x="21733" y="23301"/>
                  <a:pt x="21770" y="23301"/>
                </a:cubicBezTo>
                <a:cubicBezTo>
                  <a:pt x="21806" y="23301"/>
                  <a:pt x="21836" y="23331"/>
                  <a:pt x="21836" y="23368"/>
                </a:cubicBezTo>
                <a:cubicBezTo>
                  <a:pt x="21836" y="23404"/>
                  <a:pt x="21806" y="23434"/>
                  <a:pt x="21770" y="23434"/>
                </a:cubicBezTo>
                <a:cubicBezTo>
                  <a:pt x="21733" y="23434"/>
                  <a:pt x="21703" y="23404"/>
                  <a:pt x="21703" y="23368"/>
                </a:cubicBezTo>
                <a:close/>
                <a:moveTo>
                  <a:pt x="25498" y="23368"/>
                </a:moveTo>
                <a:cubicBezTo>
                  <a:pt x="25498" y="23331"/>
                  <a:pt x="25528" y="23301"/>
                  <a:pt x="25564" y="23301"/>
                </a:cubicBezTo>
                <a:cubicBezTo>
                  <a:pt x="25601" y="23301"/>
                  <a:pt x="25631" y="23331"/>
                  <a:pt x="25631" y="23368"/>
                </a:cubicBezTo>
                <a:cubicBezTo>
                  <a:pt x="25631" y="23404"/>
                  <a:pt x="25601" y="23434"/>
                  <a:pt x="25564" y="23434"/>
                </a:cubicBezTo>
                <a:cubicBezTo>
                  <a:pt x="25528" y="23434"/>
                  <a:pt x="25498" y="23404"/>
                  <a:pt x="25498" y="23368"/>
                </a:cubicBezTo>
                <a:close/>
                <a:moveTo>
                  <a:pt x="32261" y="23377"/>
                </a:moveTo>
                <a:cubicBezTo>
                  <a:pt x="32232" y="23330"/>
                  <a:pt x="32226" y="23274"/>
                  <a:pt x="32248" y="23252"/>
                </a:cubicBezTo>
                <a:cubicBezTo>
                  <a:pt x="32308" y="23193"/>
                  <a:pt x="32373" y="23280"/>
                  <a:pt x="32341" y="23377"/>
                </a:cubicBezTo>
                <a:cubicBezTo>
                  <a:pt x="32318" y="23445"/>
                  <a:pt x="32303" y="23445"/>
                  <a:pt x="32261" y="23377"/>
                </a:cubicBezTo>
                <a:close/>
                <a:moveTo>
                  <a:pt x="36083" y="23368"/>
                </a:moveTo>
                <a:cubicBezTo>
                  <a:pt x="36083" y="23331"/>
                  <a:pt x="36113" y="23301"/>
                  <a:pt x="36150" y="23301"/>
                </a:cubicBezTo>
                <a:cubicBezTo>
                  <a:pt x="36186" y="23301"/>
                  <a:pt x="36216" y="23331"/>
                  <a:pt x="36216" y="23368"/>
                </a:cubicBezTo>
                <a:cubicBezTo>
                  <a:pt x="36216" y="23404"/>
                  <a:pt x="36186" y="23434"/>
                  <a:pt x="36150" y="23434"/>
                </a:cubicBezTo>
                <a:cubicBezTo>
                  <a:pt x="36113" y="23434"/>
                  <a:pt x="36083" y="23404"/>
                  <a:pt x="36083" y="23368"/>
                </a:cubicBezTo>
                <a:close/>
                <a:moveTo>
                  <a:pt x="17709" y="23301"/>
                </a:moveTo>
                <a:cubicBezTo>
                  <a:pt x="17709" y="23265"/>
                  <a:pt x="17739" y="23235"/>
                  <a:pt x="17775" y="23235"/>
                </a:cubicBezTo>
                <a:cubicBezTo>
                  <a:pt x="17812" y="23235"/>
                  <a:pt x="17842" y="23265"/>
                  <a:pt x="17842" y="23301"/>
                </a:cubicBezTo>
                <a:cubicBezTo>
                  <a:pt x="17842" y="23338"/>
                  <a:pt x="17812" y="23368"/>
                  <a:pt x="17775" y="23368"/>
                </a:cubicBezTo>
                <a:cubicBezTo>
                  <a:pt x="17739" y="23368"/>
                  <a:pt x="17709" y="23338"/>
                  <a:pt x="17709" y="23301"/>
                </a:cubicBezTo>
                <a:close/>
                <a:moveTo>
                  <a:pt x="21903" y="23301"/>
                </a:moveTo>
                <a:cubicBezTo>
                  <a:pt x="21903" y="23265"/>
                  <a:pt x="21933" y="23235"/>
                  <a:pt x="21969" y="23235"/>
                </a:cubicBezTo>
                <a:cubicBezTo>
                  <a:pt x="22006" y="23235"/>
                  <a:pt x="22036" y="23265"/>
                  <a:pt x="22036" y="23301"/>
                </a:cubicBezTo>
                <a:cubicBezTo>
                  <a:pt x="22036" y="23338"/>
                  <a:pt x="22006" y="23368"/>
                  <a:pt x="21969" y="23368"/>
                </a:cubicBezTo>
                <a:cubicBezTo>
                  <a:pt x="21933" y="23368"/>
                  <a:pt x="21903" y="23338"/>
                  <a:pt x="21903" y="23301"/>
                </a:cubicBezTo>
                <a:close/>
                <a:moveTo>
                  <a:pt x="26030" y="23308"/>
                </a:moveTo>
                <a:cubicBezTo>
                  <a:pt x="26030" y="23276"/>
                  <a:pt x="26078" y="23231"/>
                  <a:pt x="26136" y="23208"/>
                </a:cubicBezTo>
                <a:cubicBezTo>
                  <a:pt x="26299" y="23146"/>
                  <a:pt x="26315" y="23160"/>
                  <a:pt x="26206" y="23268"/>
                </a:cubicBezTo>
                <a:cubicBezTo>
                  <a:pt x="26093" y="23381"/>
                  <a:pt x="26030" y="23396"/>
                  <a:pt x="26030" y="23308"/>
                </a:cubicBezTo>
                <a:close/>
                <a:moveTo>
                  <a:pt x="32954" y="23301"/>
                </a:moveTo>
                <a:cubicBezTo>
                  <a:pt x="32954" y="23265"/>
                  <a:pt x="32984" y="23235"/>
                  <a:pt x="33021" y="23235"/>
                </a:cubicBezTo>
                <a:cubicBezTo>
                  <a:pt x="33057" y="23235"/>
                  <a:pt x="33087" y="23265"/>
                  <a:pt x="33087" y="23301"/>
                </a:cubicBezTo>
                <a:cubicBezTo>
                  <a:pt x="33087" y="23338"/>
                  <a:pt x="33057" y="23368"/>
                  <a:pt x="33021" y="23368"/>
                </a:cubicBezTo>
                <a:cubicBezTo>
                  <a:pt x="32984" y="23368"/>
                  <a:pt x="32954" y="23338"/>
                  <a:pt x="32954" y="23301"/>
                </a:cubicBezTo>
                <a:close/>
                <a:moveTo>
                  <a:pt x="34286" y="23301"/>
                </a:moveTo>
                <a:cubicBezTo>
                  <a:pt x="34286" y="23265"/>
                  <a:pt x="34316" y="23235"/>
                  <a:pt x="34352" y="23235"/>
                </a:cubicBezTo>
                <a:cubicBezTo>
                  <a:pt x="34389" y="23235"/>
                  <a:pt x="34419" y="23265"/>
                  <a:pt x="34419" y="23301"/>
                </a:cubicBezTo>
                <a:cubicBezTo>
                  <a:pt x="34419" y="23338"/>
                  <a:pt x="34389" y="23368"/>
                  <a:pt x="34352" y="23368"/>
                </a:cubicBezTo>
                <a:cubicBezTo>
                  <a:pt x="34316" y="23368"/>
                  <a:pt x="34286" y="23338"/>
                  <a:pt x="34286" y="23301"/>
                </a:cubicBezTo>
                <a:close/>
                <a:moveTo>
                  <a:pt x="20105" y="23235"/>
                </a:moveTo>
                <a:cubicBezTo>
                  <a:pt x="20050" y="23199"/>
                  <a:pt x="20035" y="23170"/>
                  <a:pt x="20072" y="23170"/>
                </a:cubicBezTo>
                <a:cubicBezTo>
                  <a:pt x="20109" y="23170"/>
                  <a:pt x="20184" y="23199"/>
                  <a:pt x="20238" y="23235"/>
                </a:cubicBezTo>
                <a:cubicBezTo>
                  <a:pt x="20293" y="23270"/>
                  <a:pt x="20308" y="23299"/>
                  <a:pt x="20272" y="23299"/>
                </a:cubicBezTo>
                <a:cubicBezTo>
                  <a:pt x="20235" y="23299"/>
                  <a:pt x="20160" y="23270"/>
                  <a:pt x="20105" y="23235"/>
                </a:cubicBezTo>
                <a:close/>
                <a:moveTo>
                  <a:pt x="29359" y="23235"/>
                </a:moveTo>
                <a:cubicBezTo>
                  <a:pt x="29359" y="23198"/>
                  <a:pt x="29389" y="23168"/>
                  <a:pt x="29426" y="23168"/>
                </a:cubicBezTo>
                <a:cubicBezTo>
                  <a:pt x="29462" y="23168"/>
                  <a:pt x="29492" y="23198"/>
                  <a:pt x="29492" y="23235"/>
                </a:cubicBezTo>
                <a:cubicBezTo>
                  <a:pt x="29492" y="23271"/>
                  <a:pt x="29462" y="23301"/>
                  <a:pt x="29426" y="23301"/>
                </a:cubicBezTo>
                <a:cubicBezTo>
                  <a:pt x="29389" y="23301"/>
                  <a:pt x="29359" y="23271"/>
                  <a:pt x="29359" y="23235"/>
                </a:cubicBezTo>
                <a:close/>
                <a:moveTo>
                  <a:pt x="24166" y="23168"/>
                </a:moveTo>
                <a:cubicBezTo>
                  <a:pt x="24166" y="23131"/>
                  <a:pt x="24196" y="23101"/>
                  <a:pt x="24233" y="23101"/>
                </a:cubicBezTo>
                <a:cubicBezTo>
                  <a:pt x="24270" y="23101"/>
                  <a:pt x="24299" y="23131"/>
                  <a:pt x="24299" y="23168"/>
                </a:cubicBezTo>
                <a:cubicBezTo>
                  <a:pt x="24299" y="23205"/>
                  <a:pt x="24270" y="23235"/>
                  <a:pt x="24233" y="23235"/>
                </a:cubicBezTo>
                <a:cubicBezTo>
                  <a:pt x="24196" y="23235"/>
                  <a:pt x="24166" y="23205"/>
                  <a:pt x="24166" y="23168"/>
                </a:cubicBezTo>
                <a:close/>
                <a:moveTo>
                  <a:pt x="34818" y="23168"/>
                </a:moveTo>
                <a:cubicBezTo>
                  <a:pt x="34818" y="23131"/>
                  <a:pt x="34848" y="23101"/>
                  <a:pt x="34885" y="23101"/>
                </a:cubicBezTo>
                <a:cubicBezTo>
                  <a:pt x="34921" y="23101"/>
                  <a:pt x="34951" y="23131"/>
                  <a:pt x="34951" y="23168"/>
                </a:cubicBezTo>
                <a:cubicBezTo>
                  <a:pt x="34951" y="23205"/>
                  <a:pt x="34921" y="23235"/>
                  <a:pt x="34885" y="23235"/>
                </a:cubicBezTo>
                <a:cubicBezTo>
                  <a:pt x="34848" y="23235"/>
                  <a:pt x="34818" y="23205"/>
                  <a:pt x="34818" y="23168"/>
                </a:cubicBezTo>
                <a:close/>
                <a:moveTo>
                  <a:pt x="36083" y="23168"/>
                </a:moveTo>
                <a:cubicBezTo>
                  <a:pt x="36083" y="23131"/>
                  <a:pt x="36113" y="23101"/>
                  <a:pt x="36150" y="23101"/>
                </a:cubicBezTo>
                <a:cubicBezTo>
                  <a:pt x="36186" y="23101"/>
                  <a:pt x="36216" y="23131"/>
                  <a:pt x="36216" y="23168"/>
                </a:cubicBezTo>
                <a:cubicBezTo>
                  <a:pt x="36216" y="23205"/>
                  <a:pt x="36186" y="23235"/>
                  <a:pt x="36150" y="23235"/>
                </a:cubicBezTo>
                <a:cubicBezTo>
                  <a:pt x="36113" y="23235"/>
                  <a:pt x="36083" y="23205"/>
                  <a:pt x="36083" y="23168"/>
                </a:cubicBezTo>
                <a:close/>
                <a:moveTo>
                  <a:pt x="15245" y="23101"/>
                </a:moveTo>
                <a:cubicBezTo>
                  <a:pt x="15245" y="23065"/>
                  <a:pt x="15275" y="23035"/>
                  <a:pt x="15312" y="23035"/>
                </a:cubicBezTo>
                <a:cubicBezTo>
                  <a:pt x="15349" y="23035"/>
                  <a:pt x="15379" y="23065"/>
                  <a:pt x="15379" y="23101"/>
                </a:cubicBezTo>
                <a:cubicBezTo>
                  <a:pt x="15379" y="23138"/>
                  <a:pt x="15349" y="23168"/>
                  <a:pt x="15312" y="23168"/>
                </a:cubicBezTo>
                <a:cubicBezTo>
                  <a:pt x="15275" y="23168"/>
                  <a:pt x="15245" y="23138"/>
                  <a:pt x="15245" y="23101"/>
                </a:cubicBezTo>
                <a:close/>
                <a:moveTo>
                  <a:pt x="20704" y="23101"/>
                </a:moveTo>
                <a:cubicBezTo>
                  <a:pt x="20704" y="23065"/>
                  <a:pt x="20734" y="23035"/>
                  <a:pt x="20771" y="23035"/>
                </a:cubicBezTo>
                <a:cubicBezTo>
                  <a:pt x="20808" y="23035"/>
                  <a:pt x="20838" y="23065"/>
                  <a:pt x="20838" y="23101"/>
                </a:cubicBezTo>
                <a:cubicBezTo>
                  <a:pt x="20838" y="23138"/>
                  <a:pt x="20808" y="23168"/>
                  <a:pt x="20771" y="23168"/>
                </a:cubicBezTo>
                <a:cubicBezTo>
                  <a:pt x="20734" y="23168"/>
                  <a:pt x="20704" y="23138"/>
                  <a:pt x="20704" y="23101"/>
                </a:cubicBezTo>
                <a:close/>
                <a:moveTo>
                  <a:pt x="22103" y="23101"/>
                </a:moveTo>
                <a:cubicBezTo>
                  <a:pt x="22103" y="23065"/>
                  <a:pt x="22132" y="23035"/>
                  <a:pt x="22169" y="23035"/>
                </a:cubicBezTo>
                <a:cubicBezTo>
                  <a:pt x="22206" y="23035"/>
                  <a:pt x="22236" y="23065"/>
                  <a:pt x="22236" y="23101"/>
                </a:cubicBezTo>
                <a:cubicBezTo>
                  <a:pt x="22236" y="23138"/>
                  <a:pt x="22206" y="23168"/>
                  <a:pt x="22169" y="23168"/>
                </a:cubicBezTo>
                <a:cubicBezTo>
                  <a:pt x="22132" y="23168"/>
                  <a:pt x="22103" y="23138"/>
                  <a:pt x="22103" y="23101"/>
                </a:cubicBezTo>
                <a:close/>
                <a:moveTo>
                  <a:pt x="29006" y="23075"/>
                </a:moveTo>
                <a:cubicBezTo>
                  <a:pt x="28979" y="23006"/>
                  <a:pt x="28972" y="22934"/>
                  <a:pt x="28991" y="22914"/>
                </a:cubicBezTo>
                <a:cubicBezTo>
                  <a:pt x="29052" y="22854"/>
                  <a:pt x="29106" y="22953"/>
                  <a:pt x="29080" y="23080"/>
                </a:cubicBezTo>
                <a:cubicBezTo>
                  <a:pt x="29057" y="23195"/>
                  <a:pt x="29053" y="23195"/>
                  <a:pt x="29006" y="23075"/>
                </a:cubicBezTo>
                <a:close/>
                <a:moveTo>
                  <a:pt x="31090" y="23101"/>
                </a:moveTo>
                <a:cubicBezTo>
                  <a:pt x="31090" y="23065"/>
                  <a:pt x="31120" y="23035"/>
                  <a:pt x="31157" y="23035"/>
                </a:cubicBezTo>
                <a:cubicBezTo>
                  <a:pt x="31193" y="23035"/>
                  <a:pt x="31223" y="23065"/>
                  <a:pt x="31223" y="23101"/>
                </a:cubicBezTo>
                <a:cubicBezTo>
                  <a:pt x="31223" y="23138"/>
                  <a:pt x="31193" y="23168"/>
                  <a:pt x="31157" y="23168"/>
                </a:cubicBezTo>
                <a:cubicBezTo>
                  <a:pt x="31120" y="23168"/>
                  <a:pt x="31090" y="23138"/>
                  <a:pt x="31090" y="23101"/>
                </a:cubicBezTo>
                <a:close/>
                <a:moveTo>
                  <a:pt x="33087" y="23101"/>
                </a:moveTo>
                <a:cubicBezTo>
                  <a:pt x="33087" y="23065"/>
                  <a:pt x="33117" y="23035"/>
                  <a:pt x="33154" y="23035"/>
                </a:cubicBezTo>
                <a:cubicBezTo>
                  <a:pt x="33190" y="23035"/>
                  <a:pt x="33220" y="23065"/>
                  <a:pt x="33220" y="23101"/>
                </a:cubicBezTo>
                <a:cubicBezTo>
                  <a:pt x="33220" y="23138"/>
                  <a:pt x="33190" y="23168"/>
                  <a:pt x="33154" y="23168"/>
                </a:cubicBezTo>
                <a:cubicBezTo>
                  <a:pt x="33117" y="23168"/>
                  <a:pt x="33087" y="23138"/>
                  <a:pt x="33087" y="23101"/>
                </a:cubicBezTo>
                <a:close/>
                <a:moveTo>
                  <a:pt x="17709" y="23035"/>
                </a:moveTo>
                <a:cubicBezTo>
                  <a:pt x="17709" y="22998"/>
                  <a:pt x="17739" y="22968"/>
                  <a:pt x="17775" y="22968"/>
                </a:cubicBezTo>
                <a:cubicBezTo>
                  <a:pt x="17812" y="22968"/>
                  <a:pt x="17842" y="22998"/>
                  <a:pt x="17842" y="23035"/>
                </a:cubicBezTo>
                <a:cubicBezTo>
                  <a:pt x="17842" y="23072"/>
                  <a:pt x="17812" y="23101"/>
                  <a:pt x="17775" y="23101"/>
                </a:cubicBezTo>
                <a:cubicBezTo>
                  <a:pt x="17739" y="23101"/>
                  <a:pt x="17709" y="23072"/>
                  <a:pt x="17709" y="23035"/>
                </a:cubicBezTo>
                <a:close/>
                <a:moveTo>
                  <a:pt x="18308" y="23035"/>
                </a:moveTo>
                <a:cubicBezTo>
                  <a:pt x="18308" y="22998"/>
                  <a:pt x="18338" y="22968"/>
                  <a:pt x="18374" y="22968"/>
                </a:cubicBezTo>
                <a:cubicBezTo>
                  <a:pt x="18411" y="22968"/>
                  <a:pt x="18441" y="22998"/>
                  <a:pt x="18441" y="23035"/>
                </a:cubicBezTo>
                <a:cubicBezTo>
                  <a:pt x="18441" y="23072"/>
                  <a:pt x="18411" y="23101"/>
                  <a:pt x="18374" y="23101"/>
                </a:cubicBezTo>
                <a:cubicBezTo>
                  <a:pt x="18338" y="23101"/>
                  <a:pt x="18308" y="23072"/>
                  <a:pt x="18308" y="23035"/>
                </a:cubicBezTo>
                <a:close/>
                <a:moveTo>
                  <a:pt x="19506" y="23035"/>
                </a:moveTo>
                <a:cubicBezTo>
                  <a:pt x="19506" y="22998"/>
                  <a:pt x="19536" y="22968"/>
                  <a:pt x="19573" y="22968"/>
                </a:cubicBezTo>
                <a:cubicBezTo>
                  <a:pt x="19609" y="22968"/>
                  <a:pt x="19639" y="22998"/>
                  <a:pt x="19639" y="23035"/>
                </a:cubicBezTo>
                <a:cubicBezTo>
                  <a:pt x="19639" y="23072"/>
                  <a:pt x="19609" y="23101"/>
                  <a:pt x="19573" y="23101"/>
                </a:cubicBezTo>
                <a:cubicBezTo>
                  <a:pt x="19536" y="23101"/>
                  <a:pt x="19506" y="23072"/>
                  <a:pt x="19506" y="23035"/>
                </a:cubicBezTo>
                <a:close/>
                <a:moveTo>
                  <a:pt x="28693" y="23075"/>
                </a:moveTo>
                <a:cubicBezTo>
                  <a:pt x="28693" y="23061"/>
                  <a:pt x="28740" y="23031"/>
                  <a:pt x="28797" y="23010"/>
                </a:cubicBezTo>
                <a:cubicBezTo>
                  <a:pt x="28856" y="22987"/>
                  <a:pt x="28883" y="22998"/>
                  <a:pt x="28859" y="23036"/>
                </a:cubicBezTo>
                <a:cubicBezTo>
                  <a:pt x="28820" y="23099"/>
                  <a:pt x="28693" y="23129"/>
                  <a:pt x="28693" y="23075"/>
                </a:cubicBezTo>
                <a:close/>
                <a:moveTo>
                  <a:pt x="32090" y="23052"/>
                </a:moveTo>
                <a:cubicBezTo>
                  <a:pt x="32090" y="23024"/>
                  <a:pt x="32120" y="22957"/>
                  <a:pt x="32155" y="22902"/>
                </a:cubicBezTo>
                <a:cubicBezTo>
                  <a:pt x="32207" y="22821"/>
                  <a:pt x="32220" y="22831"/>
                  <a:pt x="32221" y="22952"/>
                </a:cubicBezTo>
                <a:cubicBezTo>
                  <a:pt x="32221" y="23034"/>
                  <a:pt x="32192" y="23101"/>
                  <a:pt x="32155" y="23101"/>
                </a:cubicBezTo>
                <a:cubicBezTo>
                  <a:pt x="32119" y="23101"/>
                  <a:pt x="32089" y="23079"/>
                  <a:pt x="32090" y="23052"/>
                </a:cubicBezTo>
                <a:close/>
                <a:moveTo>
                  <a:pt x="32288" y="23035"/>
                </a:moveTo>
                <a:cubicBezTo>
                  <a:pt x="32288" y="22998"/>
                  <a:pt x="32348" y="22968"/>
                  <a:pt x="32421" y="22968"/>
                </a:cubicBezTo>
                <a:cubicBezTo>
                  <a:pt x="32495" y="22968"/>
                  <a:pt x="32555" y="22998"/>
                  <a:pt x="32555" y="23035"/>
                </a:cubicBezTo>
                <a:cubicBezTo>
                  <a:pt x="32555" y="23072"/>
                  <a:pt x="32495" y="23101"/>
                  <a:pt x="32421" y="23101"/>
                </a:cubicBezTo>
                <a:cubicBezTo>
                  <a:pt x="32348" y="23101"/>
                  <a:pt x="32288" y="23072"/>
                  <a:pt x="32288" y="23035"/>
                </a:cubicBezTo>
                <a:close/>
                <a:moveTo>
                  <a:pt x="35750" y="23039"/>
                </a:moveTo>
                <a:cubicBezTo>
                  <a:pt x="35750" y="23000"/>
                  <a:pt x="35780" y="22968"/>
                  <a:pt x="35817" y="22968"/>
                </a:cubicBezTo>
                <a:cubicBezTo>
                  <a:pt x="35853" y="22968"/>
                  <a:pt x="35883" y="22982"/>
                  <a:pt x="35883" y="22998"/>
                </a:cubicBezTo>
                <a:cubicBezTo>
                  <a:pt x="35883" y="23014"/>
                  <a:pt x="35853" y="23046"/>
                  <a:pt x="35817" y="23068"/>
                </a:cubicBezTo>
                <a:cubicBezTo>
                  <a:pt x="35780" y="23091"/>
                  <a:pt x="35750" y="23078"/>
                  <a:pt x="35750" y="23039"/>
                </a:cubicBezTo>
                <a:close/>
                <a:moveTo>
                  <a:pt x="22835" y="22968"/>
                </a:moveTo>
                <a:cubicBezTo>
                  <a:pt x="22835" y="22932"/>
                  <a:pt x="22865" y="22902"/>
                  <a:pt x="22901" y="22902"/>
                </a:cubicBezTo>
                <a:cubicBezTo>
                  <a:pt x="22938" y="22902"/>
                  <a:pt x="22968" y="22932"/>
                  <a:pt x="22968" y="22968"/>
                </a:cubicBezTo>
                <a:cubicBezTo>
                  <a:pt x="22968" y="23005"/>
                  <a:pt x="22938" y="23035"/>
                  <a:pt x="22901" y="23035"/>
                </a:cubicBezTo>
                <a:cubicBezTo>
                  <a:pt x="22865" y="23035"/>
                  <a:pt x="22835" y="23005"/>
                  <a:pt x="22835" y="22968"/>
                </a:cubicBezTo>
                <a:close/>
                <a:moveTo>
                  <a:pt x="24205" y="22926"/>
                </a:moveTo>
                <a:cubicBezTo>
                  <a:pt x="24149" y="22780"/>
                  <a:pt x="24223" y="22713"/>
                  <a:pt x="24302" y="22837"/>
                </a:cubicBezTo>
                <a:cubicBezTo>
                  <a:pt x="24381" y="22962"/>
                  <a:pt x="24382" y="23035"/>
                  <a:pt x="24307" y="23035"/>
                </a:cubicBezTo>
                <a:cubicBezTo>
                  <a:pt x="24274" y="23035"/>
                  <a:pt x="24228" y="22986"/>
                  <a:pt x="24205" y="22926"/>
                </a:cubicBezTo>
                <a:close/>
                <a:moveTo>
                  <a:pt x="28127" y="22968"/>
                </a:moveTo>
                <a:cubicBezTo>
                  <a:pt x="28150" y="22932"/>
                  <a:pt x="28197" y="22902"/>
                  <a:pt x="28231" y="22902"/>
                </a:cubicBezTo>
                <a:cubicBezTo>
                  <a:pt x="28266" y="22902"/>
                  <a:pt x="28294" y="22932"/>
                  <a:pt x="28294" y="22968"/>
                </a:cubicBezTo>
                <a:cubicBezTo>
                  <a:pt x="28294" y="23005"/>
                  <a:pt x="28247" y="23035"/>
                  <a:pt x="28190" y="23035"/>
                </a:cubicBezTo>
                <a:cubicBezTo>
                  <a:pt x="28133" y="23035"/>
                  <a:pt x="28105" y="23005"/>
                  <a:pt x="28127" y="22968"/>
                </a:cubicBezTo>
                <a:close/>
                <a:moveTo>
                  <a:pt x="31689" y="22968"/>
                </a:moveTo>
                <a:cubicBezTo>
                  <a:pt x="31689" y="22932"/>
                  <a:pt x="31719" y="22902"/>
                  <a:pt x="31756" y="22902"/>
                </a:cubicBezTo>
                <a:cubicBezTo>
                  <a:pt x="31792" y="22902"/>
                  <a:pt x="31822" y="22932"/>
                  <a:pt x="31822" y="22968"/>
                </a:cubicBezTo>
                <a:cubicBezTo>
                  <a:pt x="31822" y="23005"/>
                  <a:pt x="31792" y="23035"/>
                  <a:pt x="31756" y="23035"/>
                </a:cubicBezTo>
                <a:cubicBezTo>
                  <a:pt x="31719" y="23035"/>
                  <a:pt x="31689" y="23005"/>
                  <a:pt x="31689" y="22968"/>
                </a:cubicBezTo>
                <a:close/>
                <a:moveTo>
                  <a:pt x="34657" y="22977"/>
                </a:moveTo>
                <a:cubicBezTo>
                  <a:pt x="34629" y="22931"/>
                  <a:pt x="34623" y="22875"/>
                  <a:pt x="34645" y="22853"/>
                </a:cubicBezTo>
                <a:cubicBezTo>
                  <a:pt x="34705" y="22793"/>
                  <a:pt x="34770" y="22881"/>
                  <a:pt x="34737" y="22978"/>
                </a:cubicBezTo>
                <a:cubicBezTo>
                  <a:pt x="34715" y="23045"/>
                  <a:pt x="34699" y="23045"/>
                  <a:pt x="34657" y="22977"/>
                </a:cubicBezTo>
                <a:close/>
                <a:moveTo>
                  <a:pt x="8055" y="22902"/>
                </a:moveTo>
                <a:cubicBezTo>
                  <a:pt x="8055" y="22865"/>
                  <a:pt x="8085" y="22835"/>
                  <a:pt x="8122" y="22835"/>
                </a:cubicBezTo>
                <a:cubicBezTo>
                  <a:pt x="8159" y="22835"/>
                  <a:pt x="8189" y="22865"/>
                  <a:pt x="8189" y="22902"/>
                </a:cubicBezTo>
                <a:cubicBezTo>
                  <a:pt x="8189" y="22938"/>
                  <a:pt x="8159" y="22968"/>
                  <a:pt x="8122" y="22968"/>
                </a:cubicBezTo>
                <a:cubicBezTo>
                  <a:pt x="8085" y="22968"/>
                  <a:pt x="8055" y="22938"/>
                  <a:pt x="8055" y="22902"/>
                </a:cubicBezTo>
                <a:close/>
                <a:moveTo>
                  <a:pt x="13847" y="22902"/>
                </a:moveTo>
                <a:cubicBezTo>
                  <a:pt x="13847" y="22865"/>
                  <a:pt x="13877" y="22835"/>
                  <a:pt x="13914" y="22835"/>
                </a:cubicBezTo>
                <a:cubicBezTo>
                  <a:pt x="13951" y="22835"/>
                  <a:pt x="13981" y="22865"/>
                  <a:pt x="13981" y="22902"/>
                </a:cubicBezTo>
                <a:cubicBezTo>
                  <a:pt x="13981" y="22938"/>
                  <a:pt x="13951" y="22968"/>
                  <a:pt x="13914" y="22968"/>
                </a:cubicBezTo>
                <a:cubicBezTo>
                  <a:pt x="13877" y="22968"/>
                  <a:pt x="13847" y="22938"/>
                  <a:pt x="13847" y="22902"/>
                </a:cubicBezTo>
                <a:close/>
                <a:moveTo>
                  <a:pt x="18042" y="22902"/>
                </a:moveTo>
                <a:cubicBezTo>
                  <a:pt x="18042" y="22865"/>
                  <a:pt x="18071" y="22835"/>
                  <a:pt x="18108" y="22835"/>
                </a:cubicBezTo>
                <a:cubicBezTo>
                  <a:pt x="18145" y="22835"/>
                  <a:pt x="18175" y="22865"/>
                  <a:pt x="18175" y="22902"/>
                </a:cubicBezTo>
                <a:cubicBezTo>
                  <a:pt x="18175" y="22938"/>
                  <a:pt x="18145" y="22968"/>
                  <a:pt x="18108" y="22968"/>
                </a:cubicBezTo>
                <a:cubicBezTo>
                  <a:pt x="18071" y="22968"/>
                  <a:pt x="18042" y="22938"/>
                  <a:pt x="18042" y="22902"/>
                </a:cubicBezTo>
                <a:close/>
                <a:moveTo>
                  <a:pt x="20438" y="22902"/>
                </a:moveTo>
                <a:cubicBezTo>
                  <a:pt x="20438" y="22865"/>
                  <a:pt x="20468" y="22835"/>
                  <a:pt x="20505" y="22835"/>
                </a:cubicBezTo>
                <a:cubicBezTo>
                  <a:pt x="20541" y="22835"/>
                  <a:pt x="20571" y="22865"/>
                  <a:pt x="20571" y="22902"/>
                </a:cubicBezTo>
                <a:cubicBezTo>
                  <a:pt x="20571" y="22938"/>
                  <a:pt x="20541" y="22968"/>
                  <a:pt x="20505" y="22968"/>
                </a:cubicBezTo>
                <a:cubicBezTo>
                  <a:pt x="20468" y="22968"/>
                  <a:pt x="20438" y="22938"/>
                  <a:pt x="20438" y="22902"/>
                </a:cubicBezTo>
                <a:close/>
                <a:moveTo>
                  <a:pt x="23168" y="22902"/>
                </a:moveTo>
                <a:cubicBezTo>
                  <a:pt x="23168" y="22865"/>
                  <a:pt x="23198" y="22835"/>
                  <a:pt x="23234" y="22835"/>
                </a:cubicBezTo>
                <a:cubicBezTo>
                  <a:pt x="23271" y="22835"/>
                  <a:pt x="23301" y="22865"/>
                  <a:pt x="23301" y="22902"/>
                </a:cubicBezTo>
                <a:cubicBezTo>
                  <a:pt x="23301" y="22938"/>
                  <a:pt x="23271" y="22968"/>
                  <a:pt x="23234" y="22968"/>
                </a:cubicBezTo>
                <a:cubicBezTo>
                  <a:pt x="23198" y="22968"/>
                  <a:pt x="23168" y="22938"/>
                  <a:pt x="23168" y="22902"/>
                </a:cubicBezTo>
                <a:close/>
                <a:moveTo>
                  <a:pt x="23367" y="22902"/>
                </a:moveTo>
                <a:cubicBezTo>
                  <a:pt x="23367" y="22865"/>
                  <a:pt x="23397" y="22835"/>
                  <a:pt x="23434" y="22835"/>
                </a:cubicBezTo>
                <a:cubicBezTo>
                  <a:pt x="23471" y="22835"/>
                  <a:pt x="23501" y="22865"/>
                  <a:pt x="23501" y="22902"/>
                </a:cubicBezTo>
                <a:cubicBezTo>
                  <a:pt x="23501" y="22938"/>
                  <a:pt x="23471" y="22968"/>
                  <a:pt x="23434" y="22968"/>
                </a:cubicBezTo>
                <a:cubicBezTo>
                  <a:pt x="23397" y="22968"/>
                  <a:pt x="23367" y="22938"/>
                  <a:pt x="23367" y="22902"/>
                </a:cubicBezTo>
                <a:close/>
                <a:moveTo>
                  <a:pt x="31955" y="22902"/>
                </a:moveTo>
                <a:cubicBezTo>
                  <a:pt x="31955" y="22865"/>
                  <a:pt x="31985" y="22835"/>
                  <a:pt x="32022" y="22835"/>
                </a:cubicBezTo>
                <a:cubicBezTo>
                  <a:pt x="32059" y="22835"/>
                  <a:pt x="32089" y="22865"/>
                  <a:pt x="32089" y="22902"/>
                </a:cubicBezTo>
                <a:cubicBezTo>
                  <a:pt x="32089" y="22938"/>
                  <a:pt x="32059" y="22968"/>
                  <a:pt x="32022" y="22968"/>
                </a:cubicBezTo>
                <a:cubicBezTo>
                  <a:pt x="31985" y="22968"/>
                  <a:pt x="31955" y="22938"/>
                  <a:pt x="31955" y="22902"/>
                </a:cubicBezTo>
                <a:close/>
                <a:moveTo>
                  <a:pt x="20704" y="22835"/>
                </a:moveTo>
                <a:cubicBezTo>
                  <a:pt x="20704" y="22799"/>
                  <a:pt x="20734" y="22769"/>
                  <a:pt x="20771" y="22769"/>
                </a:cubicBezTo>
                <a:cubicBezTo>
                  <a:pt x="20808" y="22769"/>
                  <a:pt x="20838" y="22799"/>
                  <a:pt x="20838" y="22835"/>
                </a:cubicBezTo>
                <a:cubicBezTo>
                  <a:pt x="20838" y="22872"/>
                  <a:pt x="20808" y="22902"/>
                  <a:pt x="20771" y="22902"/>
                </a:cubicBezTo>
                <a:cubicBezTo>
                  <a:pt x="20734" y="22902"/>
                  <a:pt x="20704" y="22872"/>
                  <a:pt x="20704" y="22835"/>
                </a:cubicBezTo>
                <a:close/>
                <a:moveTo>
                  <a:pt x="25831" y="22835"/>
                </a:moveTo>
                <a:cubicBezTo>
                  <a:pt x="25831" y="22799"/>
                  <a:pt x="25861" y="22769"/>
                  <a:pt x="25897" y="22769"/>
                </a:cubicBezTo>
                <a:cubicBezTo>
                  <a:pt x="25934" y="22769"/>
                  <a:pt x="25964" y="22799"/>
                  <a:pt x="25964" y="22835"/>
                </a:cubicBezTo>
                <a:cubicBezTo>
                  <a:pt x="25964" y="22872"/>
                  <a:pt x="25934" y="22902"/>
                  <a:pt x="25897" y="22902"/>
                </a:cubicBezTo>
                <a:cubicBezTo>
                  <a:pt x="25861" y="22902"/>
                  <a:pt x="25831" y="22872"/>
                  <a:pt x="25831" y="22835"/>
                </a:cubicBezTo>
                <a:close/>
                <a:moveTo>
                  <a:pt x="27628" y="22835"/>
                </a:moveTo>
                <a:cubicBezTo>
                  <a:pt x="27628" y="22799"/>
                  <a:pt x="27658" y="22769"/>
                  <a:pt x="27695" y="22769"/>
                </a:cubicBezTo>
                <a:cubicBezTo>
                  <a:pt x="27731" y="22769"/>
                  <a:pt x="27761" y="22799"/>
                  <a:pt x="27761" y="22835"/>
                </a:cubicBezTo>
                <a:cubicBezTo>
                  <a:pt x="27761" y="22872"/>
                  <a:pt x="27731" y="22902"/>
                  <a:pt x="27695" y="22902"/>
                </a:cubicBezTo>
                <a:cubicBezTo>
                  <a:pt x="27658" y="22902"/>
                  <a:pt x="27628" y="22872"/>
                  <a:pt x="27628" y="22835"/>
                </a:cubicBezTo>
                <a:close/>
                <a:moveTo>
                  <a:pt x="29236" y="22795"/>
                </a:moveTo>
                <a:cubicBezTo>
                  <a:pt x="29115" y="22658"/>
                  <a:pt x="29193" y="22593"/>
                  <a:pt x="29323" y="22723"/>
                </a:cubicBezTo>
                <a:cubicBezTo>
                  <a:pt x="29379" y="22779"/>
                  <a:pt x="29426" y="22843"/>
                  <a:pt x="29426" y="22864"/>
                </a:cubicBezTo>
                <a:cubicBezTo>
                  <a:pt x="29426" y="22934"/>
                  <a:pt x="29327" y="22898"/>
                  <a:pt x="29236" y="22795"/>
                </a:cubicBezTo>
                <a:close/>
                <a:moveTo>
                  <a:pt x="30890" y="22835"/>
                </a:moveTo>
                <a:cubicBezTo>
                  <a:pt x="30890" y="22799"/>
                  <a:pt x="30920" y="22769"/>
                  <a:pt x="30957" y="22769"/>
                </a:cubicBezTo>
                <a:cubicBezTo>
                  <a:pt x="30993" y="22769"/>
                  <a:pt x="31023" y="22799"/>
                  <a:pt x="31023" y="22835"/>
                </a:cubicBezTo>
                <a:cubicBezTo>
                  <a:pt x="31023" y="22872"/>
                  <a:pt x="30993" y="22902"/>
                  <a:pt x="30957" y="22902"/>
                </a:cubicBezTo>
                <a:cubicBezTo>
                  <a:pt x="30920" y="22902"/>
                  <a:pt x="30890" y="22872"/>
                  <a:pt x="30890" y="22835"/>
                </a:cubicBezTo>
                <a:close/>
                <a:moveTo>
                  <a:pt x="34818" y="22835"/>
                </a:moveTo>
                <a:cubicBezTo>
                  <a:pt x="34818" y="22799"/>
                  <a:pt x="34848" y="22769"/>
                  <a:pt x="34885" y="22769"/>
                </a:cubicBezTo>
                <a:cubicBezTo>
                  <a:pt x="34921" y="22769"/>
                  <a:pt x="34951" y="22799"/>
                  <a:pt x="34951" y="22835"/>
                </a:cubicBezTo>
                <a:cubicBezTo>
                  <a:pt x="34951" y="22872"/>
                  <a:pt x="34921" y="22902"/>
                  <a:pt x="34885" y="22902"/>
                </a:cubicBezTo>
                <a:cubicBezTo>
                  <a:pt x="34848" y="22902"/>
                  <a:pt x="34818" y="22872"/>
                  <a:pt x="34818" y="22835"/>
                </a:cubicBezTo>
                <a:close/>
                <a:moveTo>
                  <a:pt x="12915" y="22769"/>
                </a:moveTo>
                <a:cubicBezTo>
                  <a:pt x="12915" y="22732"/>
                  <a:pt x="12945" y="22702"/>
                  <a:pt x="12982" y="22702"/>
                </a:cubicBezTo>
                <a:cubicBezTo>
                  <a:pt x="13019" y="22702"/>
                  <a:pt x="13048" y="22732"/>
                  <a:pt x="13048" y="22769"/>
                </a:cubicBezTo>
                <a:cubicBezTo>
                  <a:pt x="13048" y="22805"/>
                  <a:pt x="13019" y="22835"/>
                  <a:pt x="12982" y="22835"/>
                </a:cubicBezTo>
                <a:cubicBezTo>
                  <a:pt x="12945" y="22835"/>
                  <a:pt x="12915" y="22805"/>
                  <a:pt x="12915" y="22769"/>
                </a:cubicBezTo>
                <a:close/>
                <a:moveTo>
                  <a:pt x="22302" y="22769"/>
                </a:moveTo>
                <a:cubicBezTo>
                  <a:pt x="22302" y="22732"/>
                  <a:pt x="22332" y="22702"/>
                  <a:pt x="22369" y="22702"/>
                </a:cubicBezTo>
                <a:cubicBezTo>
                  <a:pt x="22405" y="22702"/>
                  <a:pt x="22435" y="22732"/>
                  <a:pt x="22435" y="22769"/>
                </a:cubicBezTo>
                <a:cubicBezTo>
                  <a:pt x="22435" y="22805"/>
                  <a:pt x="22405" y="22835"/>
                  <a:pt x="22369" y="22835"/>
                </a:cubicBezTo>
                <a:cubicBezTo>
                  <a:pt x="22332" y="22835"/>
                  <a:pt x="22302" y="22805"/>
                  <a:pt x="22302" y="22769"/>
                </a:cubicBezTo>
                <a:close/>
                <a:moveTo>
                  <a:pt x="23878" y="22791"/>
                </a:moveTo>
                <a:cubicBezTo>
                  <a:pt x="23797" y="22710"/>
                  <a:pt x="23832" y="22639"/>
                  <a:pt x="23933" y="22678"/>
                </a:cubicBezTo>
                <a:cubicBezTo>
                  <a:pt x="23988" y="22699"/>
                  <a:pt x="24033" y="22743"/>
                  <a:pt x="24033" y="22776"/>
                </a:cubicBezTo>
                <a:cubicBezTo>
                  <a:pt x="24033" y="22846"/>
                  <a:pt x="23941" y="22854"/>
                  <a:pt x="23878" y="22791"/>
                </a:cubicBezTo>
                <a:close/>
                <a:moveTo>
                  <a:pt x="24765" y="22784"/>
                </a:moveTo>
                <a:cubicBezTo>
                  <a:pt x="24765" y="22713"/>
                  <a:pt x="24909" y="22569"/>
                  <a:pt x="24979" y="22569"/>
                </a:cubicBezTo>
                <a:cubicBezTo>
                  <a:pt x="25082" y="22569"/>
                  <a:pt x="25030" y="22698"/>
                  <a:pt x="24899" y="22769"/>
                </a:cubicBezTo>
                <a:cubicBezTo>
                  <a:pt x="24825" y="22808"/>
                  <a:pt x="24765" y="22815"/>
                  <a:pt x="24765" y="22784"/>
                </a:cubicBezTo>
                <a:close/>
                <a:moveTo>
                  <a:pt x="30091" y="22769"/>
                </a:moveTo>
                <a:cubicBezTo>
                  <a:pt x="30091" y="22732"/>
                  <a:pt x="30121" y="22702"/>
                  <a:pt x="30158" y="22702"/>
                </a:cubicBezTo>
                <a:cubicBezTo>
                  <a:pt x="30195" y="22702"/>
                  <a:pt x="30225" y="22732"/>
                  <a:pt x="30225" y="22769"/>
                </a:cubicBezTo>
                <a:cubicBezTo>
                  <a:pt x="30225" y="22805"/>
                  <a:pt x="30195" y="22835"/>
                  <a:pt x="30158" y="22835"/>
                </a:cubicBezTo>
                <a:cubicBezTo>
                  <a:pt x="30121" y="22835"/>
                  <a:pt x="30091" y="22805"/>
                  <a:pt x="30091" y="22769"/>
                </a:cubicBezTo>
                <a:close/>
                <a:moveTo>
                  <a:pt x="32954" y="22769"/>
                </a:moveTo>
                <a:cubicBezTo>
                  <a:pt x="32954" y="22732"/>
                  <a:pt x="32984" y="22702"/>
                  <a:pt x="33021" y="22702"/>
                </a:cubicBezTo>
                <a:cubicBezTo>
                  <a:pt x="33057" y="22702"/>
                  <a:pt x="33087" y="22732"/>
                  <a:pt x="33087" y="22769"/>
                </a:cubicBezTo>
                <a:cubicBezTo>
                  <a:pt x="33087" y="22805"/>
                  <a:pt x="33057" y="22835"/>
                  <a:pt x="33021" y="22835"/>
                </a:cubicBezTo>
                <a:cubicBezTo>
                  <a:pt x="32984" y="22835"/>
                  <a:pt x="32954" y="22805"/>
                  <a:pt x="32954" y="22769"/>
                </a:cubicBezTo>
                <a:close/>
                <a:moveTo>
                  <a:pt x="35417" y="22769"/>
                </a:moveTo>
                <a:cubicBezTo>
                  <a:pt x="35417" y="22732"/>
                  <a:pt x="35447" y="22702"/>
                  <a:pt x="35484" y="22702"/>
                </a:cubicBezTo>
                <a:cubicBezTo>
                  <a:pt x="35521" y="22702"/>
                  <a:pt x="35550" y="22732"/>
                  <a:pt x="35550" y="22769"/>
                </a:cubicBezTo>
                <a:cubicBezTo>
                  <a:pt x="35550" y="22805"/>
                  <a:pt x="35521" y="22835"/>
                  <a:pt x="35484" y="22835"/>
                </a:cubicBezTo>
                <a:cubicBezTo>
                  <a:pt x="35447" y="22835"/>
                  <a:pt x="35417" y="22805"/>
                  <a:pt x="35417" y="22769"/>
                </a:cubicBezTo>
                <a:close/>
                <a:moveTo>
                  <a:pt x="35617" y="22735"/>
                </a:moveTo>
                <a:cubicBezTo>
                  <a:pt x="35617" y="22680"/>
                  <a:pt x="35647" y="22635"/>
                  <a:pt x="35684" y="22635"/>
                </a:cubicBezTo>
                <a:cubicBezTo>
                  <a:pt x="35720" y="22635"/>
                  <a:pt x="35750" y="22680"/>
                  <a:pt x="35750" y="22735"/>
                </a:cubicBezTo>
                <a:cubicBezTo>
                  <a:pt x="35750" y="22790"/>
                  <a:pt x="35720" y="22835"/>
                  <a:pt x="35684" y="22835"/>
                </a:cubicBezTo>
                <a:cubicBezTo>
                  <a:pt x="35647" y="22835"/>
                  <a:pt x="35617" y="22790"/>
                  <a:pt x="35617" y="22735"/>
                </a:cubicBezTo>
                <a:close/>
                <a:moveTo>
                  <a:pt x="6458" y="22702"/>
                </a:moveTo>
                <a:cubicBezTo>
                  <a:pt x="6458" y="22665"/>
                  <a:pt x="6488" y="22635"/>
                  <a:pt x="6524" y="22635"/>
                </a:cubicBezTo>
                <a:cubicBezTo>
                  <a:pt x="6561" y="22635"/>
                  <a:pt x="6591" y="22665"/>
                  <a:pt x="6591" y="22702"/>
                </a:cubicBezTo>
                <a:cubicBezTo>
                  <a:pt x="6591" y="22739"/>
                  <a:pt x="6561" y="22769"/>
                  <a:pt x="6524" y="22769"/>
                </a:cubicBezTo>
                <a:cubicBezTo>
                  <a:pt x="6488" y="22769"/>
                  <a:pt x="6458" y="22739"/>
                  <a:pt x="6458" y="22702"/>
                </a:cubicBezTo>
                <a:close/>
                <a:moveTo>
                  <a:pt x="17442" y="22709"/>
                </a:moveTo>
                <a:cubicBezTo>
                  <a:pt x="17442" y="22635"/>
                  <a:pt x="17647" y="22552"/>
                  <a:pt x="17700" y="22604"/>
                </a:cubicBezTo>
                <a:cubicBezTo>
                  <a:pt x="17721" y="22625"/>
                  <a:pt x="17694" y="22671"/>
                  <a:pt x="17640" y="22705"/>
                </a:cubicBezTo>
                <a:cubicBezTo>
                  <a:pt x="17516" y="22783"/>
                  <a:pt x="17442" y="22785"/>
                  <a:pt x="17442" y="22709"/>
                </a:cubicBezTo>
                <a:close/>
                <a:moveTo>
                  <a:pt x="21370" y="22715"/>
                </a:moveTo>
                <a:cubicBezTo>
                  <a:pt x="21370" y="22673"/>
                  <a:pt x="21323" y="22658"/>
                  <a:pt x="21261" y="22681"/>
                </a:cubicBezTo>
                <a:cubicBezTo>
                  <a:pt x="21188" y="22710"/>
                  <a:pt x="21162" y="22694"/>
                  <a:pt x="21182" y="22634"/>
                </a:cubicBezTo>
                <a:cubicBezTo>
                  <a:pt x="21228" y="22497"/>
                  <a:pt x="21349" y="22483"/>
                  <a:pt x="21397" y="22609"/>
                </a:cubicBezTo>
                <a:cubicBezTo>
                  <a:pt x="21421" y="22671"/>
                  <a:pt x="21424" y="22737"/>
                  <a:pt x="21405" y="22756"/>
                </a:cubicBezTo>
                <a:cubicBezTo>
                  <a:pt x="21386" y="22775"/>
                  <a:pt x="21370" y="22757"/>
                  <a:pt x="21370" y="22715"/>
                </a:cubicBezTo>
                <a:close/>
                <a:moveTo>
                  <a:pt x="6621" y="22631"/>
                </a:moveTo>
                <a:cubicBezTo>
                  <a:pt x="6597" y="22592"/>
                  <a:pt x="6593" y="22544"/>
                  <a:pt x="6613" y="22525"/>
                </a:cubicBezTo>
                <a:cubicBezTo>
                  <a:pt x="6661" y="22477"/>
                  <a:pt x="6791" y="22561"/>
                  <a:pt x="6791" y="22639"/>
                </a:cubicBezTo>
                <a:cubicBezTo>
                  <a:pt x="6791" y="22724"/>
                  <a:pt x="6676" y="22719"/>
                  <a:pt x="6621" y="22631"/>
                </a:cubicBezTo>
                <a:close/>
                <a:moveTo>
                  <a:pt x="20904" y="22635"/>
                </a:moveTo>
                <a:cubicBezTo>
                  <a:pt x="20904" y="22599"/>
                  <a:pt x="20934" y="22569"/>
                  <a:pt x="20971" y="22569"/>
                </a:cubicBezTo>
                <a:cubicBezTo>
                  <a:pt x="21007" y="22569"/>
                  <a:pt x="21037" y="22599"/>
                  <a:pt x="21037" y="22635"/>
                </a:cubicBezTo>
                <a:cubicBezTo>
                  <a:pt x="21037" y="22672"/>
                  <a:pt x="21007" y="22702"/>
                  <a:pt x="20971" y="22702"/>
                </a:cubicBezTo>
                <a:cubicBezTo>
                  <a:pt x="20934" y="22702"/>
                  <a:pt x="20904" y="22672"/>
                  <a:pt x="20904" y="22635"/>
                </a:cubicBezTo>
                <a:close/>
                <a:moveTo>
                  <a:pt x="21969" y="22635"/>
                </a:moveTo>
                <a:cubicBezTo>
                  <a:pt x="21969" y="22599"/>
                  <a:pt x="21999" y="22569"/>
                  <a:pt x="22036" y="22569"/>
                </a:cubicBezTo>
                <a:cubicBezTo>
                  <a:pt x="22073" y="22569"/>
                  <a:pt x="22103" y="22599"/>
                  <a:pt x="22103" y="22635"/>
                </a:cubicBezTo>
                <a:cubicBezTo>
                  <a:pt x="22103" y="22672"/>
                  <a:pt x="22073" y="22702"/>
                  <a:pt x="22036" y="22702"/>
                </a:cubicBezTo>
                <a:cubicBezTo>
                  <a:pt x="21999" y="22702"/>
                  <a:pt x="21969" y="22672"/>
                  <a:pt x="21969" y="22635"/>
                </a:cubicBezTo>
                <a:close/>
                <a:moveTo>
                  <a:pt x="31090" y="22635"/>
                </a:moveTo>
                <a:cubicBezTo>
                  <a:pt x="31090" y="22599"/>
                  <a:pt x="31120" y="22569"/>
                  <a:pt x="31157" y="22569"/>
                </a:cubicBezTo>
                <a:cubicBezTo>
                  <a:pt x="31193" y="22569"/>
                  <a:pt x="31223" y="22599"/>
                  <a:pt x="31223" y="22635"/>
                </a:cubicBezTo>
                <a:cubicBezTo>
                  <a:pt x="31223" y="22672"/>
                  <a:pt x="31193" y="22702"/>
                  <a:pt x="31157" y="22702"/>
                </a:cubicBezTo>
                <a:cubicBezTo>
                  <a:pt x="31120" y="22702"/>
                  <a:pt x="31090" y="22672"/>
                  <a:pt x="31090" y="22635"/>
                </a:cubicBezTo>
                <a:close/>
                <a:moveTo>
                  <a:pt x="14646" y="22569"/>
                </a:moveTo>
                <a:cubicBezTo>
                  <a:pt x="14646" y="22532"/>
                  <a:pt x="14676" y="22502"/>
                  <a:pt x="14713" y="22502"/>
                </a:cubicBezTo>
                <a:cubicBezTo>
                  <a:pt x="14749" y="22502"/>
                  <a:pt x="14779" y="22532"/>
                  <a:pt x="14779" y="22569"/>
                </a:cubicBezTo>
                <a:cubicBezTo>
                  <a:pt x="14779" y="22606"/>
                  <a:pt x="14749" y="22635"/>
                  <a:pt x="14713" y="22635"/>
                </a:cubicBezTo>
                <a:cubicBezTo>
                  <a:pt x="14676" y="22635"/>
                  <a:pt x="14646" y="22606"/>
                  <a:pt x="14646" y="22569"/>
                </a:cubicBezTo>
                <a:close/>
                <a:moveTo>
                  <a:pt x="17043" y="22569"/>
                </a:moveTo>
                <a:cubicBezTo>
                  <a:pt x="17043" y="22532"/>
                  <a:pt x="17073" y="22502"/>
                  <a:pt x="17109" y="22502"/>
                </a:cubicBezTo>
                <a:cubicBezTo>
                  <a:pt x="17146" y="22502"/>
                  <a:pt x="17176" y="22532"/>
                  <a:pt x="17176" y="22569"/>
                </a:cubicBezTo>
                <a:cubicBezTo>
                  <a:pt x="17176" y="22606"/>
                  <a:pt x="17146" y="22635"/>
                  <a:pt x="17109" y="22635"/>
                </a:cubicBezTo>
                <a:cubicBezTo>
                  <a:pt x="17073" y="22635"/>
                  <a:pt x="17043" y="22606"/>
                  <a:pt x="17043" y="22569"/>
                </a:cubicBezTo>
                <a:close/>
                <a:moveTo>
                  <a:pt x="32421" y="22502"/>
                </a:moveTo>
                <a:cubicBezTo>
                  <a:pt x="32337" y="22429"/>
                  <a:pt x="32286" y="22369"/>
                  <a:pt x="32308" y="22369"/>
                </a:cubicBezTo>
                <a:cubicBezTo>
                  <a:pt x="32401" y="22369"/>
                  <a:pt x="32688" y="22528"/>
                  <a:pt x="32688" y="22580"/>
                </a:cubicBezTo>
                <a:cubicBezTo>
                  <a:pt x="32688" y="22673"/>
                  <a:pt x="32583" y="22643"/>
                  <a:pt x="32421" y="22502"/>
                </a:cubicBezTo>
                <a:close/>
                <a:moveTo>
                  <a:pt x="33953" y="22569"/>
                </a:moveTo>
                <a:cubicBezTo>
                  <a:pt x="33953" y="22532"/>
                  <a:pt x="33983" y="22502"/>
                  <a:pt x="34019" y="22502"/>
                </a:cubicBezTo>
                <a:cubicBezTo>
                  <a:pt x="34056" y="22502"/>
                  <a:pt x="34086" y="22532"/>
                  <a:pt x="34086" y="22569"/>
                </a:cubicBezTo>
                <a:cubicBezTo>
                  <a:pt x="34086" y="22606"/>
                  <a:pt x="34056" y="22635"/>
                  <a:pt x="34019" y="22635"/>
                </a:cubicBezTo>
                <a:cubicBezTo>
                  <a:pt x="33983" y="22635"/>
                  <a:pt x="33953" y="22606"/>
                  <a:pt x="33953" y="22569"/>
                </a:cubicBezTo>
                <a:close/>
                <a:moveTo>
                  <a:pt x="17842" y="22502"/>
                </a:moveTo>
                <a:cubicBezTo>
                  <a:pt x="17842" y="22466"/>
                  <a:pt x="17872" y="22436"/>
                  <a:pt x="17908" y="22436"/>
                </a:cubicBezTo>
                <a:cubicBezTo>
                  <a:pt x="17945" y="22436"/>
                  <a:pt x="17975" y="22466"/>
                  <a:pt x="17975" y="22502"/>
                </a:cubicBezTo>
                <a:cubicBezTo>
                  <a:pt x="17975" y="22539"/>
                  <a:pt x="17945" y="22569"/>
                  <a:pt x="17908" y="22569"/>
                </a:cubicBezTo>
                <a:cubicBezTo>
                  <a:pt x="17872" y="22569"/>
                  <a:pt x="17842" y="22539"/>
                  <a:pt x="17842" y="22502"/>
                </a:cubicBezTo>
                <a:close/>
                <a:moveTo>
                  <a:pt x="18508" y="22502"/>
                </a:moveTo>
                <a:cubicBezTo>
                  <a:pt x="18508" y="22466"/>
                  <a:pt x="18537" y="22436"/>
                  <a:pt x="18574" y="22436"/>
                </a:cubicBezTo>
                <a:cubicBezTo>
                  <a:pt x="18611" y="22436"/>
                  <a:pt x="18641" y="22466"/>
                  <a:pt x="18641" y="22502"/>
                </a:cubicBezTo>
                <a:cubicBezTo>
                  <a:pt x="18641" y="22539"/>
                  <a:pt x="18611" y="22569"/>
                  <a:pt x="18574" y="22569"/>
                </a:cubicBezTo>
                <a:cubicBezTo>
                  <a:pt x="18537" y="22569"/>
                  <a:pt x="18508" y="22539"/>
                  <a:pt x="18508" y="22502"/>
                </a:cubicBezTo>
                <a:close/>
                <a:moveTo>
                  <a:pt x="20704" y="22515"/>
                </a:moveTo>
                <a:cubicBezTo>
                  <a:pt x="20704" y="22479"/>
                  <a:pt x="20752" y="22432"/>
                  <a:pt x="20810" y="22410"/>
                </a:cubicBezTo>
                <a:cubicBezTo>
                  <a:pt x="20875" y="22385"/>
                  <a:pt x="20905" y="22400"/>
                  <a:pt x="20889" y="22448"/>
                </a:cubicBezTo>
                <a:cubicBezTo>
                  <a:pt x="20856" y="22548"/>
                  <a:pt x="20704" y="22602"/>
                  <a:pt x="20704" y="22515"/>
                </a:cubicBezTo>
                <a:close/>
                <a:moveTo>
                  <a:pt x="21570" y="22502"/>
                </a:moveTo>
                <a:cubicBezTo>
                  <a:pt x="21570" y="22466"/>
                  <a:pt x="21600" y="22436"/>
                  <a:pt x="21637" y="22436"/>
                </a:cubicBezTo>
                <a:cubicBezTo>
                  <a:pt x="21673" y="22436"/>
                  <a:pt x="21703" y="22466"/>
                  <a:pt x="21703" y="22502"/>
                </a:cubicBezTo>
                <a:cubicBezTo>
                  <a:pt x="21703" y="22539"/>
                  <a:pt x="21673" y="22569"/>
                  <a:pt x="21637" y="22569"/>
                </a:cubicBezTo>
                <a:cubicBezTo>
                  <a:pt x="21600" y="22569"/>
                  <a:pt x="21570" y="22539"/>
                  <a:pt x="21570" y="22502"/>
                </a:cubicBezTo>
                <a:close/>
                <a:moveTo>
                  <a:pt x="26230" y="22502"/>
                </a:moveTo>
                <a:cubicBezTo>
                  <a:pt x="26230" y="22466"/>
                  <a:pt x="26260" y="22436"/>
                  <a:pt x="26297" y="22436"/>
                </a:cubicBezTo>
                <a:cubicBezTo>
                  <a:pt x="26333" y="22436"/>
                  <a:pt x="26363" y="22466"/>
                  <a:pt x="26363" y="22502"/>
                </a:cubicBezTo>
                <a:cubicBezTo>
                  <a:pt x="26363" y="22539"/>
                  <a:pt x="26333" y="22569"/>
                  <a:pt x="26297" y="22569"/>
                </a:cubicBezTo>
                <a:cubicBezTo>
                  <a:pt x="26260" y="22569"/>
                  <a:pt x="26230" y="22539"/>
                  <a:pt x="26230" y="22502"/>
                </a:cubicBezTo>
                <a:close/>
                <a:moveTo>
                  <a:pt x="29470" y="22525"/>
                </a:moveTo>
                <a:cubicBezTo>
                  <a:pt x="29406" y="22461"/>
                  <a:pt x="29415" y="22369"/>
                  <a:pt x="29485" y="22369"/>
                </a:cubicBezTo>
                <a:cubicBezTo>
                  <a:pt x="29518" y="22369"/>
                  <a:pt x="29562" y="22414"/>
                  <a:pt x="29583" y="22469"/>
                </a:cubicBezTo>
                <a:cubicBezTo>
                  <a:pt x="29622" y="22571"/>
                  <a:pt x="29551" y="22605"/>
                  <a:pt x="29470" y="22525"/>
                </a:cubicBezTo>
                <a:close/>
                <a:moveTo>
                  <a:pt x="22036" y="22436"/>
                </a:moveTo>
                <a:cubicBezTo>
                  <a:pt x="22036" y="22399"/>
                  <a:pt x="22081" y="22369"/>
                  <a:pt x="22136" y="22369"/>
                </a:cubicBezTo>
                <a:cubicBezTo>
                  <a:pt x="22191" y="22369"/>
                  <a:pt x="22236" y="22399"/>
                  <a:pt x="22236" y="22436"/>
                </a:cubicBezTo>
                <a:cubicBezTo>
                  <a:pt x="22236" y="22472"/>
                  <a:pt x="22191" y="22502"/>
                  <a:pt x="22136" y="22502"/>
                </a:cubicBezTo>
                <a:cubicBezTo>
                  <a:pt x="22081" y="22502"/>
                  <a:pt x="22036" y="22472"/>
                  <a:pt x="22036" y="22436"/>
                </a:cubicBezTo>
                <a:close/>
                <a:moveTo>
                  <a:pt x="23634" y="22440"/>
                </a:moveTo>
                <a:cubicBezTo>
                  <a:pt x="23634" y="22401"/>
                  <a:pt x="23664" y="22369"/>
                  <a:pt x="23700" y="22369"/>
                </a:cubicBezTo>
                <a:cubicBezTo>
                  <a:pt x="23737" y="22369"/>
                  <a:pt x="23767" y="22382"/>
                  <a:pt x="23767" y="22399"/>
                </a:cubicBezTo>
                <a:cubicBezTo>
                  <a:pt x="23767" y="22415"/>
                  <a:pt x="23737" y="22446"/>
                  <a:pt x="23700" y="22469"/>
                </a:cubicBezTo>
                <a:cubicBezTo>
                  <a:pt x="23664" y="22492"/>
                  <a:pt x="23634" y="22478"/>
                  <a:pt x="23634" y="22440"/>
                </a:cubicBezTo>
                <a:close/>
                <a:moveTo>
                  <a:pt x="27362" y="22436"/>
                </a:moveTo>
                <a:cubicBezTo>
                  <a:pt x="27362" y="22399"/>
                  <a:pt x="27392" y="22369"/>
                  <a:pt x="27428" y="22369"/>
                </a:cubicBezTo>
                <a:cubicBezTo>
                  <a:pt x="27465" y="22369"/>
                  <a:pt x="27495" y="22399"/>
                  <a:pt x="27495" y="22436"/>
                </a:cubicBezTo>
                <a:cubicBezTo>
                  <a:pt x="27495" y="22472"/>
                  <a:pt x="27465" y="22502"/>
                  <a:pt x="27428" y="22502"/>
                </a:cubicBezTo>
                <a:cubicBezTo>
                  <a:pt x="27392" y="22502"/>
                  <a:pt x="27362" y="22472"/>
                  <a:pt x="27362" y="22436"/>
                </a:cubicBezTo>
                <a:close/>
                <a:moveTo>
                  <a:pt x="28867" y="22397"/>
                </a:moveTo>
                <a:cubicBezTo>
                  <a:pt x="28804" y="22234"/>
                  <a:pt x="28818" y="22218"/>
                  <a:pt x="28926" y="22326"/>
                </a:cubicBezTo>
                <a:cubicBezTo>
                  <a:pt x="29040" y="22440"/>
                  <a:pt x="29054" y="22502"/>
                  <a:pt x="28967" y="22502"/>
                </a:cubicBezTo>
                <a:cubicBezTo>
                  <a:pt x="28934" y="22502"/>
                  <a:pt x="28889" y="22455"/>
                  <a:pt x="28867" y="22397"/>
                </a:cubicBezTo>
                <a:close/>
                <a:moveTo>
                  <a:pt x="14580" y="22369"/>
                </a:moveTo>
                <a:cubicBezTo>
                  <a:pt x="14580" y="22333"/>
                  <a:pt x="14610" y="22303"/>
                  <a:pt x="14646" y="22303"/>
                </a:cubicBezTo>
                <a:cubicBezTo>
                  <a:pt x="14683" y="22303"/>
                  <a:pt x="14713" y="22333"/>
                  <a:pt x="14713" y="22369"/>
                </a:cubicBezTo>
                <a:cubicBezTo>
                  <a:pt x="14713" y="22406"/>
                  <a:pt x="14683" y="22436"/>
                  <a:pt x="14646" y="22436"/>
                </a:cubicBezTo>
                <a:cubicBezTo>
                  <a:pt x="14610" y="22436"/>
                  <a:pt x="14580" y="22406"/>
                  <a:pt x="14580" y="22369"/>
                </a:cubicBezTo>
                <a:close/>
                <a:moveTo>
                  <a:pt x="16510" y="22369"/>
                </a:moveTo>
                <a:cubicBezTo>
                  <a:pt x="16510" y="22333"/>
                  <a:pt x="16540" y="22303"/>
                  <a:pt x="16577" y="22303"/>
                </a:cubicBezTo>
                <a:cubicBezTo>
                  <a:pt x="16614" y="22303"/>
                  <a:pt x="16643" y="22333"/>
                  <a:pt x="16643" y="22369"/>
                </a:cubicBezTo>
                <a:cubicBezTo>
                  <a:pt x="16643" y="22406"/>
                  <a:pt x="16614" y="22436"/>
                  <a:pt x="16577" y="22436"/>
                </a:cubicBezTo>
                <a:cubicBezTo>
                  <a:pt x="16540" y="22436"/>
                  <a:pt x="16510" y="22406"/>
                  <a:pt x="16510" y="22369"/>
                </a:cubicBezTo>
                <a:close/>
                <a:moveTo>
                  <a:pt x="20105" y="22369"/>
                </a:moveTo>
                <a:cubicBezTo>
                  <a:pt x="20105" y="22333"/>
                  <a:pt x="20135" y="22303"/>
                  <a:pt x="20172" y="22303"/>
                </a:cubicBezTo>
                <a:cubicBezTo>
                  <a:pt x="20209" y="22303"/>
                  <a:pt x="20238" y="22333"/>
                  <a:pt x="20238" y="22369"/>
                </a:cubicBezTo>
                <a:cubicBezTo>
                  <a:pt x="20238" y="22406"/>
                  <a:pt x="20209" y="22436"/>
                  <a:pt x="20172" y="22436"/>
                </a:cubicBezTo>
                <a:cubicBezTo>
                  <a:pt x="20135" y="22436"/>
                  <a:pt x="20105" y="22406"/>
                  <a:pt x="20105" y="22369"/>
                </a:cubicBezTo>
                <a:close/>
                <a:moveTo>
                  <a:pt x="24566" y="22369"/>
                </a:moveTo>
                <a:cubicBezTo>
                  <a:pt x="24566" y="22333"/>
                  <a:pt x="24596" y="22303"/>
                  <a:pt x="24632" y="22303"/>
                </a:cubicBezTo>
                <a:cubicBezTo>
                  <a:pt x="24669" y="22303"/>
                  <a:pt x="24699" y="22333"/>
                  <a:pt x="24699" y="22369"/>
                </a:cubicBezTo>
                <a:cubicBezTo>
                  <a:pt x="24699" y="22406"/>
                  <a:pt x="24669" y="22436"/>
                  <a:pt x="24632" y="22436"/>
                </a:cubicBezTo>
                <a:cubicBezTo>
                  <a:pt x="24596" y="22436"/>
                  <a:pt x="24566" y="22406"/>
                  <a:pt x="24566" y="22369"/>
                </a:cubicBezTo>
                <a:close/>
                <a:moveTo>
                  <a:pt x="26563" y="22369"/>
                </a:moveTo>
                <a:cubicBezTo>
                  <a:pt x="26563" y="22333"/>
                  <a:pt x="26593" y="22303"/>
                  <a:pt x="26630" y="22303"/>
                </a:cubicBezTo>
                <a:cubicBezTo>
                  <a:pt x="26666" y="22303"/>
                  <a:pt x="26696" y="22333"/>
                  <a:pt x="26696" y="22369"/>
                </a:cubicBezTo>
                <a:cubicBezTo>
                  <a:pt x="26696" y="22406"/>
                  <a:pt x="26666" y="22436"/>
                  <a:pt x="26630" y="22436"/>
                </a:cubicBezTo>
                <a:cubicBezTo>
                  <a:pt x="26593" y="22436"/>
                  <a:pt x="26563" y="22406"/>
                  <a:pt x="26563" y="22369"/>
                </a:cubicBezTo>
                <a:close/>
                <a:moveTo>
                  <a:pt x="33820" y="22369"/>
                </a:moveTo>
                <a:cubicBezTo>
                  <a:pt x="33820" y="22333"/>
                  <a:pt x="33849" y="22303"/>
                  <a:pt x="33886" y="22303"/>
                </a:cubicBezTo>
                <a:cubicBezTo>
                  <a:pt x="33923" y="22303"/>
                  <a:pt x="33953" y="22333"/>
                  <a:pt x="33953" y="22369"/>
                </a:cubicBezTo>
                <a:cubicBezTo>
                  <a:pt x="33953" y="22406"/>
                  <a:pt x="33923" y="22436"/>
                  <a:pt x="33886" y="22436"/>
                </a:cubicBezTo>
                <a:cubicBezTo>
                  <a:pt x="33849" y="22436"/>
                  <a:pt x="33820" y="22406"/>
                  <a:pt x="33820" y="22369"/>
                </a:cubicBezTo>
                <a:close/>
                <a:moveTo>
                  <a:pt x="15179" y="22303"/>
                </a:moveTo>
                <a:cubicBezTo>
                  <a:pt x="15179" y="22266"/>
                  <a:pt x="15209" y="22236"/>
                  <a:pt x="15245" y="22236"/>
                </a:cubicBezTo>
                <a:cubicBezTo>
                  <a:pt x="15282" y="22236"/>
                  <a:pt x="15312" y="22266"/>
                  <a:pt x="15312" y="22303"/>
                </a:cubicBezTo>
                <a:cubicBezTo>
                  <a:pt x="15312" y="22339"/>
                  <a:pt x="15282" y="22369"/>
                  <a:pt x="15245" y="22369"/>
                </a:cubicBezTo>
                <a:cubicBezTo>
                  <a:pt x="15209" y="22369"/>
                  <a:pt x="15179" y="22339"/>
                  <a:pt x="15179" y="22303"/>
                </a:cubicBezTo>
                <a:close/>
                <a:moveTo>
                  <a:pt x="15379" y="22303"/>
                </a:moveTo>
                <a:cubicBezTo>
                  <a:pt x="15379" y="22266"/>
                  <a:pt x="15409" y="22236"/>
                  <a:pt x="15445" y="22236"/>
                </a:cubicBezTo>
                <a:cubicBezTo>
                  <a:pt x="15482" y="22236"/>
                  <a:pt x="15512" y="22266"/>
                  <a:pt x="15512" y="22303"/>
                </a:cubicBezTo>
                <a:cubicBezTo>
                  <a:pt x="15512" y="22339"/>
                  <a:pt x="15482" y="22369"/>
                  <a:pt x="15445" y="22369"/>
                </a:cubicBezTo>
                <a:cubicBezTo>
                  <a:pt x="15409" y="22369"/>
                  <a:pt x="15379" y="22339"/>
                  <a:pt x="15379" y="22303"/>
                </a:cubicBezTo>
                <a:close/>
                <a:moveTo>
                  <a:pt x="24340" y="22264"/>
                </a:moveTo>
                <a:cubicBezTo>
                  <a:pt x="24315" y="22199"/>
                  <a:pt x="24330" y="22168"/>
                  <a:pt x="24378" y="22185"/>
                </a:cubicBezTo>
                <a:cubicBezTo>
                  <a:pt x="24478" y="22218"/>
                  <a:pt x="24533" y="22369"/>
                  <a:pt x="24445" y="22369"/>
                </a:cubicBezTo>
                <a:cubicBezTo>
                  <a:pt x="24410" y="22369"/>
                  <a:pt x="24362" y="22322"/>
                  <a:pt x="24340" y="22264"/>
                </a:cubicBezTo>
                <a:close/>
                <a:moveTo>
                  <a:pt x="25298" y="22303"/>
                </a:moveTo>
                <a:cubicBezTo>
                  <a:pt x="25298" y="22266"/>
                  <a:pt x="25358" y="22236"/>
                  <a:pt x="25431" y="22236"/>
                </a:cubicBezTo>
                <a:cubicBezTo>
                  <a:pt x="25504" y="22236"/>
                  <a:pt x="25564" y="22266"/>
                  <a:pt x="25564" y="22303"/>
                </a:cubicBezTo>
                <a:cubicBezTo>
                  <a:pt x="25564" y="22339"/>
                  <a:pt x="25504" y="22369"/>
                  <a:pt x="25431" y="22369"/>
                </a:cubicBezTo>
                <a:cubicBezTo>
                  <a:pt x="25358" y="22369"/>
                  <a:pt x="25298" y="22339"/>
                  <a:pt x="25298" y="22303"/>
                </a:cubicBezTo>
                <a:close/>
                <a:moveTo>
                  <a:pt x="25631" y="22303"/>
                </a:moveTo>
                <a:cubicBezTo>
                  <a:pt x="25631" y="22266"/>
                  <a:pt x="25661" y="22236"/>
                  <a:pt x="25698" y="22236"/>
                </a:cubicBezTo>
                <a:cubicBezTo>
                  <a:pt x="25734" y="22236"/>
                  <a:pt x="25764" y="22266"/>
                  <a:pt x="25764" y="22303"/>
                </a:cubicBezTo>
                <a:cubicBezTo>
                  <a:pt x="25764" y="22339"/>
                  <a:pt x="25734" y="22369"/>
                  <a:pt x="25698" y="22369"/>
                </a:cubicBezTo>
                <a:cubicBezTo>
                  <a:pt x="25661" y="22369"/>
                  <a:pt x="25631" y="22339"/>
                  <a:pt x="25631" y="22303"/>
                </a:cubicBezTo>
                <a:close/>
                <a:moveTo>
                  <a:pt x="28627" y="22265"/>
                </a:moveTo>
                <a:cubicBezTo>
                  <a:pt x="28627" y="22208"/>
                  <a:pt x="28657" y="22180"/>
                  <a:pt x="28693" y="22203"/>
                </a:cubicBezTo>
                <a:cubicBezTo>
                  <a:pt x="28730" y="22225"/>
                  <a:pt x="28760" y="22272"/>
                  <a:pt x="28760" y="22307"/>
                </a:cubicBezTo>
                <a:cubicBezTo>
                  <a:pt x="28760" y="22341"/>
                  <a:pt x="28730" y="22369"/>
                  <a:pt x="28693" y="22369"/>
                </a:cubicBezTo>
                <a:cubicBezTo>
                  <a:pt x="28657" y="22369"/>
                  <a:pt x="28627" y="22322"/>
                  <a:pt x="28627" y="22265"/>
                </a:cubicBezTo>
                <a:close/>
                <a:moveTo>
                  <a:pt x="16910" y="22236"/>
                </a:moveTo>
                <a:cubicBezTo>
                  <a:pt x="16910" y="22199"/>
                  <a:pt x="16940" y="22169"/>
                  <a:pt x="16976" y="22169"/>
                </a:cubicBezTo>
                <a:cubicBezTo>
                  <a:pt x="17013" y="22169"/>
                  <a:pt x="17043" y="22199"/>
                  <a:pt x="17043" y="22236"/>
                </a:cubicBezTo>
                <a:cubicBezTo>
                  <a:pt x="17043" y="22273"/>
                  <a:pt x="17013" y="22303"/>
                  <a:pt x="16976" y="22303"/>
                </a:cubicBezTo>
                <a:cubicBezTo>
                  <a:pt x="16940" y="22303"/>
                  <a:pt x="16910" y="22273"/>
                  <a:pt x="16910" y="22236"/>
                </a:cubicBezTo>
                <a:close/>
                <a:moveTo>
                  <a:pt x="22036" y="22236"/>
                </a:moveTo>
                <a:cubicBezTo>
                  <a:pt x="22036" y="22199"/>
                  <a:pt x="22066" y="22169"/>
                  <a:pt x="22103" y="22169"/>
                </a:cubicBezTo>
                <a:cubicBezTo>
                  <a:pt x="22139" y="22169"/>
                  <a:pt x="22169" y="22199"/>
                  <a:pt x="22169" y="22236"/>
                </a:cubicBezTo>
                <a:cubicBezTo>
                  <a:pt x="22169" y="22273"/>
                  <a:pt x="22139" y="22303"/>
                  <a:pt x="22103" y="22303"/>
                </a:cubicBezTo>
                <a:cubicBezTo>
                  <a:pt x="22066" y="22303"/>
                  <a:pt x="22036" y="22273"/>
                  <a:pt x="22036" y="22236"/>
                </a:cubicBezTo>
                <a:close/>
                <a:moveTo>
                  <a:pt x="22635" y="22236"/>
                </a:moveTo>
                <a:cubicBezTo>
                  <a:pt x="22635" y="22199"/>
                  <a:pt x="22695" y="22169"/>
                  <a:pt x="22768" y="22169"/>
                </a:cubicBezTo>
                <a:cubicBezTo>
                  <a:pt x="22842" y="22169"/>
                  <a:pt x="22901" y="22199"/>
                  <a:pt x="22901" y="22236"/>
                </a:cubicBezTo>
                <a:cubicBezTo>
                  <a:pt x="22901" y="22273"/>
                  <a:pt x="22842" y="22303"/>
                  <a:pt x="22768" y="22303"/>
                </a:cubicBezTo>
                <a:cubicBezTo>
                  <a:pt x="22695" y="22303"/>
                  <a:pt x="22635" y="22273"/>
                  <a:pt x="22635" y="22236"/>
                </a:cubicBezTo>
                <a:close/>
                <a:moveTo>
                  <a:pt x="25966" y="22188"/>
                </a:moveTo>
                <a:cubicBezTo>
                  <a:pt x="25879" y="22089"/>
                  <a:pt x="25881" y="22082"/>
                  <a:pt x="25988" y="22123"/>
                </a:cubicBezTo>
                <a:cubicBezTo>
                  <a:pt x="26054" y="22149"/>
                  <a:pt x="26120" y="22169"/>
                  <a:pt x="26136" y="22169"/>
                </a:cubicBezTo>
                <a:cubicBezTo>
                  <a:pt x="26151" y="22169"/>
                  <a:pt x="26164" y="22199"/>
                  <a:pt x="26164" y="22236"/>
                </a:cubicBezTo>
                <a:cubicBezTo>
                  <a:pt x="26164" y="22334"/>
                  <a:pt x="26077" y="22313"/>
                  <a:pt x="25966" y="22188"/>
                </a:cubicBezTo>
                <a:close/>
                <a:moveTo>
                  <a:pt x="30158" y="22236"/>
                </a:moveTo>
                <a:cubicBezTo>
                  <a:pt x="30158" y="22199"/>
                  <a:pt x="30188" y="22169"/>
                  <a:pt x="30225" y="22169"/>
                </a:cubicBezTo>
                <a:cubicBezTo>
                  <a:pt x="30261" y="22169"/>
                  <a:pt x="30291" y="22199"/>
                  <a:pt x="30291" y="22236"/>
                </a:cubicBezTo>
                <a:cubicBezTo>
                  <a:pt x="30291" y="22273"/>
                  <a:pt x="30261" y="22303"/>
                  <a:pt x="30225" y="22303"/>
                </a:cubicBezTo>
                <a:cubicBezTo>
                  <a:pt x="30188" y="22303"/>
                  <a:pt x="30158" y="22273"/>
                  <a:pt x="30158" y="22236"/>
                </a:cubicBezTo>
                <a:close/>
                <a:moveTo>
                  <a:pt x="36749" y="22236"/>
                </a:moveTo>
                <a:cubicBezTo>
                  <a:pt x="36749" y="22199"/>
                  <a:pt x="36779" y="22169"/>
                  <a:pt x="36815" y="22169"/>
                </a:cubicBezTo>
                <a:cubicBezTo>
                  <a:pt x="36852" y="22169"/>
                  <a:pt x="36882" y="22199"/>
                  <a:pt x="36882" y="22236"/>
                </a:cubicBezTo>
                <a:cubicBezTo>
                  <a:pt x="36882" y="22273"/>
                  <a:pt x="36852" y="22303"/>
                  <a:pt x="36815" y="22303"/>
                </a:cubicBezTo>
                <a:cubicBezTo>
                  <a:pt x="36779" y="22303"/>
                  <a:pt x="36749" y="22273"/>
                  <a:pt x="36749" y="22236"/>
                </a:cubicBezTo>
                <a:close/>
                <a:moveTo>
                  <a:pt x="6990" y="22169"/>
                </a:moveTo>
                <a:cubicBezTo>
                  <a:pt x="6990" y="22133"/>
                  <a:pt x="7020" y="22103"/>
                  <a:pt x="7057" y="22103"/>
                </a:cubicBezTo>
                <a:cubicBezTo>
                  <a:pt x="7093" y="22103"/>
                  <a:pt x="7123" y="22133"/>
                  <a:pt x="7123" y="22169"/>
                </a:cubicBezTo>
                <a:cubicBezTo>
                  <a:pt x="7123" y="22206"/>
                  <a:pt x="7093" y="22236"/>
                  <a:pt x="7057" y="22236"/>
                </a:cubicBezTo>
                <a:cubicBezTo>
                  <a:pt x="7020" y="22236"/>
                  <a:pt x="6990" y="22206"/>
                  <a:pt x="6990" y="22169"/>
                </a:cubicBezTo>
                <a:close/>
                <a:moveTo>
                  <a:pt x="23234" y="22169"/>
                </a:moveTo>
                <a:cubicBezTo>
                  <a:pt x="23234" y="22133"/>
                  <a:pt x="23264" y="22103"/>
                  <a:pt x="23301" y="22103"/>
                </a:cubicBezTo>
                <a:cubicBezTo>
                  <a:pt x="23337" y="22103"/>
                  <a:pt x="23367" y="22133"/>
                  <a:pt x="23367" y="22169"/>
                </a:cubicBezTo>
                <a:cubicBezTo>
                  <a:pt x="23367" y="22206"/>
                  <a:pt x="23337" y="22236"/>
                  <a:pt x="23301" y="22236"/>
                </a:cubicBezTo>
                <a:cubicBezTo>
                  <a:pt x="23264" y="22236"/>
                  <a:pt x="23234" y="22206"/>
                  <a:pt x="23234" y="22169"/>
                </a:cubicBezTo>
                <a:close/>
                <a:moveTo>
                  <a:pt x="23900" y="22169"/>
                </a:moveTo>
                <a:cubicBezTo>
                  <a:pt x="23900" y="22133"/>
                  <a:pt x="23930" y="22103"/>
                  <a:pt x="23967" y="22103"/>
                </a:cubicBezTo>
                <a:cubicBezTo>
                  <a:pt x="24003" y="22103"/>
                  <a:pt x="24033" y="22133"/>
                  <a:pt x="24033" y="22169"/>
                </a:cubicBezTo>
                <a:cubicBezTo>
                  <a:pt x="24033" y="22206"/>
                  <a:pt x="24003" y="22236"/>
                  <a:pt x="23967" y="22236"/>
                </a:cubicBezTo>
                <a:cubicBezTo>
                  <a:pt x="23930" y="22236"/>
                  <a:pt x="23900" y="22206"/>
                  <a:pt x="23900" y="22169"/>
                </a:cubicBezTo>
                <a:close/>
                <a:moveTo>
                  <a:pt x="27695" y="22169"/>
                </a:moveTo>
                <a:cubicBezTo>
                  <a:pt x="27695" y="22133"/>
                  <a:pt x="27725" y="22103"/>
                  <a:pt x="27761" y="22103"/>
                </a:cubicBezTo>
                <a:cubicBezTo>
                  <a:pt x="27798" y="22103"/>
                  <a:pt x="27828" y="22133"/>
                  <a:pt x="27828" y="22169"/>
                </a:cubicBezTo>
                <a:cubicBezTo>
                  <a:pt x="27828" y="22206"/>
                  <a:pt x="27798" y="22236"/>
                  <a:pt x="27761" y="22236"/>
                </a:cubicBezTo>
                <a:cubicBezTo>
                  <a:pt x="27725" y="22236"/>
                  <a:pt x="27695" y="22206"/>
                  <a:pt x="27695" y="22169"/>
                </a:cubicBezTo>
                <a:close/>
                <a:moveTo>
                  <a:pt x="33820" y="22210"/>
                </a:moveTo>
                <a:cubicBezTo>
                  <a:pt x="33820" y="22195"/>
                  <a:pt x="33864" y="22166"/>
                  <a:pt x="33919" y="22145"/>
                </a:cubicBezTo>
                <a:cubicBezTo>
                  <a:pt x="33974" y="22124"/>
                  <a:pt x="34019" y="22136"/>
                  <a:pt x="34019" y="22172"/>
                </a:cubicBezTo>
                <a:cubicBezTo>
                  <a:pt x="34019" y="22207"/>
                  <a:pt x="33974" y="22236"/>
                  <a:pt x="33919" y="22236"/>
                </a:cubicBezTo>
                <a:cubicBezTo>
                  <a:pt x="33864" y="22236"/>
                  <a:pt x="33820" y="22224"/>
                  <a:pt x="33820" y="22210"/>
                </a:cubicBezTo>
                <a:close/>
                <a:moveTo>
                  <a:pt x="17509" y="22103"/>
                </a:moveTo>
                <a:cubicBezTo>
                  <a:pt x="17509" y="22066"/>
                  <a:pt x="17539" y="22036"/>
                  <a:pt x="17576" y="22036"/>
                </a:cubicBezTo>
                <a:cubicBezTo>
                  <a:pt x="17612" y="22036"/>
                  <a:pt x="17642" y="22066"/>
                  <a:pt x="17642" y="22103"/>
                </a:cubicBezTo>
                <a:cubicBezTo>
                  <a:pt x="17642" y="22139"/>
                  <a:pt x="17612" y="22169"/>
                  <a:pt x="17576" y="22169"/>
                </a:cubicBezTo>
                <a:cubicBezTo>
                  <a:pt x="17539" y="22169"/>
                  <a:pt x="17509" y="22139"/>
                  <a:pt x="17509" y="22103"/>
                </a:cubicBezTo>
                <a:close/>
                <a:moveTo>
                  <a:pt x="22435" y="22098"/>
                </a:moveTo>
                <a:cubicBezTo>
                  <a:pt x="22435" y="22058"/>
                  <a:pt x="22379" y="22045"/>
                  <a:pt x="22302" y="22070"/>
                </a:cubicBezTo>
                <a:cubicBezTo>
                  <a:pt x="22142" y="22120"/>
                  <a:pt x="22122" y="22002"/>
                  <a:pt x="22280" y="21941"/>
                </a:cubicBezTo>
                <a:cubicBezTo>
                  <a:pt x="22342" y="21918"/>
                  <a:pt x="22416" y="21937"/>
                  <a:pt x="22446" y="21984"/>
                </a:cubicBezTo>
                <a:cubicBezTo>
                  <a:pt x="22507" y="22081"/>
                  <a:pt x="22518" y="22169"/>
                  <a:pt x="22469" y="22169"/>
                </a:cubicBezTo>
                <a:cubicBezTo>
                  <a:pt x="22450" y="22169"/>
                  <a:pt x="22435" y="22137"/>
                  <a:pt x="22435" y="22098"/>
                </a:cubicBezTo>
                <a:close/>
                <a:moveTo>
                  <a:pt x="23567" y="22103"/>
                </a:moveTo>
                <a:cubicBezTo>
                  <a:pt x="23567" y="22066"/>
                  <a:pt x="23597" y="22036"/>
                  <a:pt x="23634" y="22036"/>
                </a:cubicBezTo>
                <a:cubicBezTo>
                  <a:pt x="23670" y="22036"/>
                  <a:pt x="23700" y="22066"/>
                  <a:pt x="23700" y="22103"/>
                </a:cubicBezTo>
                <a:cubicBezTo>
                  <a:pt x="23700" y="22139"/>
                  <a:pt x="23670" y="22169"/>
                  <a:pt x="23634" y="22169"/>
                </a:cubicBezTo>
                <a:cubicBezTo>
                  <a:pt x="23597" y="22169"/>
                  <a:pt x="23567" y="22139"/>
                  <a:pt x="23567" y="22103"/>
                </a:cubicBezTo>
                <a:close/>
                <a:moveTo>
                  <a:pt x="25564" y="22036"/>
                </a:moveTo>
                <a:cubicBezTo>
                  <a:pt x="25564" y="22000"/>
                  <a:pt x="25594" y="21970"/>
                  <a:pt x="25631" y="21970"/>
                </a:cubicBezTo>
                <a:cubicBezTo>
                  <a:pt x="25668" y="21970"/>
                  <a:pt x="25698" y="22000"/>
                  <a:pt x="25698" y="22036"/>
                </a:cubicBezTo>
                <a:cubicBezTo>
                  <a:pt x="25698" y="22073"/>
                  <a:pt x="25668" y="22103"/>
                  <a:pt x="25631" y="22103"/>
                </a:cubicBezTo>
                <a:cubicBezTo>
                  <a:pt x="25594" y="22103"/>
                  <a:pt x="25564" y="22073"/>
                  <a:pt x="25564" y="22036"/>
                </a:cubicBezTo>
                <a:close/>
                <a:moveTo>
                  <a:pt x="30424" y="22036"/>
                </a:moveTo>
                <a:cubicBezTo>
                  <a:pt x="30424" y="22000"/>
                  <a:pt x="30454" y="21970"/>
                  <a:pt x="30491" y="21970"/>
                </a:cubicBezTo>
                <a:cubicBezTo>
                  <a:pt x="30527" y="21970"/>
                  <a:pt x="30557" y="22000"/>
                  <a:pt x="30557" y="22036"/>
                </a:cubicBezTo>
                <a:cubicBezTo>
                  <a:pt x="30557" y="22073"/>
                  <a:pt x="30527" y="22103"/>
                  <a:pt x="30491" y="22103"/>
                </a:cubicBezTo>
                <a:cubicBezTo>
                  <a:pt x="30454" y="22103"/>
                  <a:pt x="30424" y="22073"/>
                  <a:pt x="30424" y="22036"/>
                </a:cubicBezTo>
                <a:close/>
                <a:moveTo>
                  <a:pt x="31107" y="22051"/>
                </a:moveTo>
                <a:cubicBezTo>
                  <a:pt x="31024" y="22038"/>
                  <a:pt x="30957" y="21999"/>
                  <a:pt x="30957" y="21965"/>
                </a:cubicBezTo>
                <a:cubicBezTo>
                  <a:pt x="30957" y="21879"/>
                  <a:pt x="31205" y="21887"/>
                  <a:pt x="31259" y="21974"/>
                </a:cubicBezTo>
                <a:cubicBezTo>
                  <a:pt x="31316" y="22066"/>
                  <a:pt x="31289" y="22080"/>
                  <a:pt x="31107" y="22051"/>
                </a:cubicBezTo>
                <a:close/>
                <a:moveTo>
                  <a:pt x="16643" y="21970"/>
                </a:moveTo>
                <a:cubicBezTo>
                  <a:pt x="16643" y="21933"/>
                  <a:pt x="16673" y="21903"/>
                  <a:pt x="16710" y="21903"/>
                </a:cubicBezTo>
                <a:cubicBezTo>
                  <a:pt x="16747" y="21903"/>
                  <a:pt x="16777" y="21933"/>
                  <a:pt x="16777" y="21970"/>
                </a:cubicBezTo>
                <a:cubicBezTo>
                  <a:pt x="16777" y="22006"/>
                  <a:pt x="16747" y="22036"/>
                  <a:pt x="16710" y="22036"/>
                </a:cubicBezTo>
                <a:cubicBezTo>
                  <a:pt x="16673" y="22036"/>
                  <a:pt x="16643" y="22006"/>
                  <a:pt x="16643" y="21970"/>
                </a:cubicBezTo>
                <a:close/>
                <a:moveTo>
                  <a:pt x="24299" y="21970"/>
                </a:moveTo>
                <a:cubicBezTo>
                  <a:pt x="24299" y="21933"/>
                  <a:pt x="24329" y="21903"/>
                  <a:pt x="24366" y="21903"/>
                </a:cubicBezTo>
                <a:cubicBezTo>
                  <a:pt x="24403" y="21903"/>
                  <a:pt x="24433" y="21933"/>
                  <a:pt x="24433" y="21970"/>
                </a:cubicBezTo>
                <a:cubicBezTo>
                  <a:pt x="24433" y="22006"/>
                  <a:pt x="24403" y="22036"/>
                  <a:pt x="24366" y="22036"/>
                </a:cubicBezTo>
                <a:cubicBezTo>
                  <a:pt x="24329" y="22036"/>
                  <a:pt x="24299" y="22006"/>
                  <a:pt x="24299" y="21970"/>
                </a:cubicBezTo>
                <a:close/>
                <a:moveTo>
                  <a:pt x="26962" y="21970"/>
                </a:moveTo>
                <a:cubicBezTo>
                  <a:pt x="26962" y="21933"/>
                  <a:pt x="26992" y="21903"/>
                  <a:pt x="27029" y="21903"/>
                </a:cubicBezTo>
                <a:cubicBezTo>
                  <a:pt x="27066" y="21903"/>
                  <a:pt x="27096" y="21933"/>
                  <a:pt x="27096" y="21970"/>
                </a:cubicBezTo>
                <a:cubicBezTo>
                  <a:pt x="27096" y="22006"/>
                  <a:pt x="27066" y="22036"/>
                  <a:pt x="27029" y="22036"/>
                </a:cubicBezTo>
                <a:cubicBezTo>
                  <a:pt x="26992" y="22036"/>
                  <a:pt x="26962" y="22006"/>
                  <a:pt x="26962" y="21970"/>
                </a:cubicBezTo>
                <a:close/>
                <a:moveTo>
                  <a:pt x="32022" y="21970"/>
                </a:moveTo>
                <a:cubicBezTo>
                  <a:pt x="32022" y="21933"/>
                  <a:pt x="32052" y="21903"/>
                  <a:pt x="32089" y="21903"/>
                </a:cubicBezTo>
                <a:cubicBezTo>
                  <a:pt x="32125" y="21903"/>
                  <a:pt x="32155" y="21933"/>
                  <a:pt x="32155" y="21970"/>
                </a:cubicBezTo>
                <a:cubicBezTo>
                  <a:pt x="32155" y="22006"/>
                  <a:pt x="32125" y="22036"/>
                  <a:pt x="32089" y="22036"/>
                </a:cubicBezTo>
                <a:cubicBezTo>
                  <a:pt x="32052" y="22036"/>
                  <a:pt x="32022" y="22006"/>
                  <a:pt x="32022" y="21970"/>
                </a:cubicBezTo>
                <a:close/>
                <a:moveTo>
                  <a:pt x="25232" y="21903"/>
                </a:moveTo>
                <a:cubicBezTo>
                  <a:pt x="25232" y="21867"/>
                  <a:pt x="25261" y="21837"/>
                  <a:pt x="25298" y="21837"/>
                </a:cubicBezTo>
                <a:cubicBezTo>
                  <a:pt x="25335" y="21837"/>
                  <a:pt x="25365" y="21867"/>
                  <a:pt x="25365" y="21903"/>
                </a:cubicBezTo>
                <a:cubicBezTo>
                  <a:pt x="25365" y="21940"/>
                  <a:pt x="25335" y="21970"/>
                  <a:pt x="25298" y="21970"/>
                </a:cubicBezTo>
                <a:cubicBezTo>
                  <a:pt x="25261" y="21970"/>
                  <a:pt x="25232" y="21940"/>
                  <a:pt x="25232" y="21903"/>
                </a:cubicBezTo>
                <a:close/>
                <a:moveTo>
                  <a:pt x="26696" y="21903"/>
                </a:moveTo>
                <a:cubicBezTo>
                  <a:pt x="26696" y="21867"/>
                  <a:pt x="26726" y="21837"/>
                  <a:pt x="26763" y="21837"/>
                </a:cubicBezTo>
                <a:cubicBezTo>
                  <a:pt x="26799" y="21837"/>
                  <a:pt x="26829" y="21867"/>
                  <a:pt x="26829" y="21903"/>
                </a:cubicBezTo>
                <a:cubicBezTo>
                  <a:pt x="26829" y="21940"/>
                  <a:pt x="26799" y="21970"/>
                  <a:pt x="26763" y="21970"/>
                </a:cubicBezTo>
                <a:cubicBezTo>
                  <a:pt x="26726" y="21970"/>
                  <a:pt x="26696" y="21940"/>
                  <a:pt x="26696" y="21903"/>
                </a:cubicBezTo>
                <a:close/>
                <a:moveTo>
                  <a:pt x="27495" y="21903"/>
                </a:moveTo>
                <a:cubicBezTo>
                  <a:pt x="27495" y="21867"/>
                  <a:pt x="27525" y="21837"/>
                  <a:pt x="27562" y="21837"/>
                </a:cubicBezTo>
                <a:cubicBezTo>
                  <a:pt x="27598" y="21837"/>
                  <a:pt x="27628" y="21867"/>
                  <a:pt x="27628" y="21903"/>
                </a:cubicBezTo>
                <a:cubicBezTo>
                  <a:pt x="27628" y="21940"/>
                  <a:pt x="27598" y="21970"/>
                  <a:pt x="27562" y="21970"/>
                </a:cubicBezTo>
                <a:cubicBezTo>
                  <a:pt x="27525" y="21970"/>
                  <a:pt x="27495" y="21940"/>
                  <a:pt x="27495" y="21903"/>
                </a:cubicBezTo>
                <a:close/>
                <a:moveTo>
                  <a:pt x="27828" y="21903"/>
                </a:moveTo>
                <a:cubicBezTo>
                  <a:pt x="27828" y="21867"/>
                  <a:pt x="27858" y="21837"/>
                  <a:pt x="27894" y="21837"/>
                </a:cubicBezTo>
                <a:cubicBezTo>
                  <a:pt x="27931" y="21837"/>
                  <a:pt x="27961" y="21867"/>
                  <a:pt x="27961" y="21903"/>
                </a:cubicBezTo>
                <a:cubicBezTo>
                  <a:pt x="27961" y="21940"/>
                  <a:pt x="27931" y="21970"/>
                  <a:pt x="27894" y="21970"/>
                </a:cubicBezTo>
                <a:cubicBezTo>
                  <a:pt x="27858" y="21970"/>
                  <a:pt x="27828" y="21940"/>
                  <a:pt x="27828" y="21903"/>
                </a:cubicBezTo>
                <a:close/>
                <a:moveTo>
                  <a:pt x="8788" y="21837"/>
                </a:moveTo>
                <a:cubicBezTo>
                  <a:pt x="8788" y="21800"/>
                  <a:pt x="8818" y="21770"/>
                  <a:pt x="8854" y="21770"/>
                </a:cubicBezTo>
                <a:cubicBezTo>
                  <a:pt x="8891" y="21770"/>
                  <a:pt x="8921" y="21800"/>
                  <a:pt x="8921" y="21837"/>
                </a:cubicBezTo>
                <a:cubicBezTo>
                  <a:pt x="8921" y="21873"/>
                  <a:pt x="8891" y="21903"/>
                  <a:pt x="8854" y="21903"/>
                </a:cubicBezTo>
                <a:cubicBezTo>
                  <a:pt x="8818" y="21903"/>
                  <a:pt x="8788" y="21873"/>
                  <a:pt x="8788" y="21837"/>
                </a:cubicBezTo>
                <a:close/>
                <a:moveTo>
                  <a:pt x="14313" y="21770"/>
                </a:moveTo>
                <a:cubicBezTo>
                  <a:pt x="14313" y="21697"/>
                  <a:pt x="14343" y="21637"/>
                  <a:pt x="14380" y="21637"/>
                </a:cubicBezTo>
                <a:cubicBezTo>
                  <a:pt x="14417" y="21637"/>
                  <a:pt x="14447" y="21697"/>
                  <a:pt x="14447" y="21770"/>
                </a:cubicBezTo>
                <a:cubicBezTo>
                  <a:pt x="14447" y="21843"/>
                  <a:pt x="14417" y="21903"/>
                  <a:pt x="14380" y="21903"/>
                </a:cubicBezTo>
                <a:cubicBezTo>
                  <a:pt x="14343" y="21903"/>
                  <a:pt x="14313" y="21843"/>
                  <a:pt x="14313" y="21770"/>
                </a:cubicBezTo>
                <a:close/>
                <a:moveTo>
                  <a:pt x="15112" y="21837"/>
                </a:moveTo>
                <a:cubicBezTo>
                  <a:pt x="15112" y="21800"/>
                  <a:pt x="15142" y="21770"/>
                  <a:pt x="15179" y="21770"/>
                </a:cubicBezTo>
                <a:cubicBezTo>
                  <a:pt x="15215" y="21770"/>
                  <a:pt x="15245" y="21800"/>
                  <a:pt x="15245" y="21837"/>
                </a:cubicBezTo>
                <a:cubicBezTo>
                  <a:pt x="15245" y="21873"/>
                  <a:pt x="15215" y="21903"/>
                  <a:pt x="15179" y="21903"/>
                </a:cubicBezTo>
                <a:cubicBezTo>
                  <a:pt x="15142" y="21903"/>
                  <a:pt x="15112" y="21873"/>
                  <a:pt x="15112" y="21837"/>
                </a:cubicBezTo>
                <a:close/>
                <a:moveTo>
                  <a:pt x="28693" y="21837"/>
                </a:moveTo>
                <a:cubicBezTo>
                  <a:pt x="28693" y="21800"/>
                  <a:pt x="28723" y="21770"/>
                  <a:pt x="28760" y="21770"/>
                </a:cubicBezTo>
                <a:cubicBezTo>
                  <a:pt x="28797" y="21770"/>
                  <a:pt x="28826" y="21800"/>
                  <a:pt x="28826" y="21837"/>
                </a:cubicBezTo>
                <a:cubicBezTo>
                  <a:pt x="28826" y="21873"/>
                  <a:pt x="28797" y="21903"/>
                  <a:pt x="28760" y="21903"/>
                </a:cubicBezTo>
                <a:cubicBezTo>
                  <a:pt x="28723" y="21903"/>
                  <a:pt x="28693" y="21873"/>
                  <a:pt x="28693" y="21837"/>
                </a:cubicBezTo>
                <a:close/>
                <a:moveTo>
                  <a:pt x="5392" y="21733"/>
                </a:moveTo>
                <a:cubicBezTo>
                  <a:pt x="5392" y="21676"/>
                  <a:pt x="5422" y="21648"/>
                  <a:pt x="5459" y="21670"/>
                </a:cubicBezTo>
                <a:cubicBezTo>
                  <a:pt x="5496" y="21693"/>
                  <a:pt x="5526" y="21739"/>
                  <a:pt x="5526" y="21774"/>
                </a:cubicBezTo>
                <a:cubicBezTo>
                  <a:pt x="5526" y="21808"/>
                  <a:pt x="5496" y="21837"/>
                  <a:pt x="5459" y="21837"/>
                </a:cubicBezTo>
                <a:cubicBezTo>
                  <a:pt x="5422" y="21837"/>
                  <a:pt x="5392" y="21790"/>
                  <a:pt x="5392" y="21733"/>
                </a:cubicBezTo>
                <a:close/>
                <a:moveTo>
                  <a:pt x="7456" y="21770"/>
                </a:moveTo>
                <a:cubicBezTo>
                  <a:pt x="7456" y="21733"/>
                  <a:pt x="7486" y="21703"/>
                  <a:pt x="7523" y="21703"/>
                </a:cubicBezTo>
                <a:cubicBezTo>
                  <a:pt x="7559" y="21703"/>
                  <a:pt x="7589" y="21733"/>
                  <a:pt x="7589" y="21770"/>
                </a:cubicBezTo>
                <a:cubicBezTo>
                  <a:pt x="7589" y="21807"/>
                  <a:pt x="7559" y="21837"/>
                  <a:pt x="7523" y="21837"/>
                </a:cubicBezTo>
                <a:cubicBezTo>
                  <a:pt x="7486" y="21837"/>
                  <a:pt x="7456" y="21807"/>
                  <a:pt x="7456" y="21770"/>
                </a:cubicBezTo>
                <a:close/>
                <a:moveTo>
                  <a:pt x="8521" y="21770"/>
                </a:moveTo>
                <a:cubicBezTo>
                  <a:pt x="8521" y="21733"/>
                  <a:pt x="8551" y="21703"/>
                  <a:pt x="8588" y="21703"/>
                </a:cubicBezTo>
                <a:cubicBezTo>
                  <a:pt x="8625" y="21703"/>
                  <a:pt x="8655" y="21733"/>
                  <a:pt x="8655" y="21770"/>
                </a:cubicBezTo>
                <a:cubicBezTo>
                  <a:pt x="8655" y="21807"/>
                  <a:pt x="8625" y="21837"/>
                  <a:pt x="8588" y="21837"/>
                </a:cubicBezTo>
                <a:cubicBezTo>
                  <a:pt x="8551" y="21837"/>
                  <a:pt x="8521" y="21807"/>
                  <a:pt x="8521" y="21770"/>
                </a:cubicBezTo>
                <a:close/>
                <a:moveTo>
                  <a:pt x="16044" y="21770"/>
                </a:moveTo>
                <a:cubicBezTo>
                  <a:pt x="16044" y="21733"/>
                  <a:pt x="16074" y="21703"/>
                  <a:pt x="16111" y="21703"/>
                </a:cubicBezTo>
                <a:cubicBezTo>
                  <a:pt x="16147" y="21703"/>
                  <a:pt x="16177" y="21733"/>
                  <a:pt x="16177" y="21770"/>
                </a:cubicBezTo>
                <a:cubicBezTo>
                  <a:pt x="16177" y="21807"/>
                  <a:pt x="16147" y="21837"/>
                  <a:pt x="16111" y="21837"/>
                </a:cubicBezTo>
                <a:cubicBezTo>
                  <a:pt x="16074" y="21837"/>
                  <a:pt x="16044" y="21807"/>
                  <a:pt x="16044" y="21770"/>
                </a:cubicBezTo>
                <a:close/>
                <a:moveTo>
                  <a:pt x="22369" y="21770"/>
                </a:moveTo>
                <a:cubicBezTo>
                  <a:pt x="22369" y="21733"/>
                  <a:pt x="22399" y="21703"/>
                  <a:pt x="22435" y="21703"/>
                </a:cubicBezTo>
                <a:cubicBezTo>
                  <a:pt x="22472" y="21703"/>
                  <a:pt x="22502" y="21733"/>
                  <a:pt x="22502" y="21770"/>
                </a:cubicBezTo>
                <a:cubicBezTo>
                  <a:pt x="22502" y="21807"/>
                  <a:pt x="22472" y="21837"/>
                  <a:pt x="22435" y="21837"/>
                </a:cubicBezTo>
                <a:cubicBezTo>
                  <a:pt x="22399" y="21837"/>
                  <a:pt x="22369" y="21807"/>
                  <a:pt x="22369" y="21770"/>
                </a:cubicBezTo>
                <a:close/>
                <a:moveTo>
                  <a:pt x="28893" y="21770"/>
                </a:moveTo>
                <a:cubicBezTo>
                  <a:pt x="28893" y="21733"/>
                  <a:pt x="28923" y="21703"/>
                  <a:pt x="28960" y="21703"/>
                </a:cubicBezTo>
                <a:cubicBezTo>
                  <a:pt x="28996" y="21703"/>
                  <a:pt x="29026" y="21733"/>
                  <a:pt x="29026" y="21770"/>
                </a:cubicBezTo>
                <a:cubicBezTo>
                  <a:pt x="29026" y="21807"/>
                  <a:pt x="28996" y="21837"/>
                  <a:pt x="28960" y="21837"/>
                </a:cubicBezTo>
                <a:cubicBezTo>
                  <a:pt x="28923" y="21837"/>
                  <a:pt x="28893" y="21807"/>
                  <a:pt x="28893" y="21770"/>
                </a:cubicBezTo>
                <a:close/>
                <a:moveTo>
                  <a:pt x="30824" y="21770"/>
                </a:moveTo>
                <a:cubicBezTo>
                  <a:pt x="30824" y="21733"/>
                  <a:pt x="30854" y="21703"/>
                  <a:pt x="30890" y="21703"/>
                </a:cubicBezTo>
                <a:cubicBezTo>
                  <a:pt x="30927" y="21703"/>
                  <a:pt x="30957" y="21733"/>
                  <a:pt x="30957" y="21770"/>
                </a:cubicBezTo>
                <a:cubicBezTo>
                  <a:pt x="30957" y="21807"/>
                  <a:pt x="30927" y="21837"/>
                  <a:pt x="30890" y="21837"/>
                </a:cubicBezTo>
                <a:cubicBezTo>
                  <a:pt x="30854" y="21837"/>
                  <a:pt x="30824" y="21807"/>
                  <a:pt x="30824" y="21770"/>
                </a:cubicBezTo>
                <a:close/>
                <a:moveTo>
                  <a:pt x="31989" y="21770"/>
                </a:moveTo>
                <a:cubicBezTo>
                  <a:pt x="31966" y="21733"/>
                  <a:pt x="31979" y="21703"/>
                  <a:pt x="32018" y="21703"/>
                </a:cubicBezTo>
                <a:cubicBezTo>
                  <a:pt x="32057" y="21703"/>
                  <a:pt x="32089" y="21733"/>
                  <a:pt x="32089" y="21770"/>
                </a:cubicBezTo>
                <a:cubicBezTo>
                  <a:pt x="32089" y="21807"/>
                  <a:pt x="32075" y="21837"/>
                  <a:pt x="32059" y="21837"/>
                </a:cubicBezTo>
                <a:cubicBezTo>
                  <a:pt x="32043" y="21837"/>
                  <a:pt x="32011" y="21807"/>
                  <a:pt x="31989" y="21770"/>
                </a:cubicBezTo>
                <a:close/>
                <a:moveTo>
                  <a:pt x="32821" y="21770"/>
                </a:moveTo>
                <a:cubicBezTo>
                  <a:pt x="32821" y="21733"/>
                  <a:pt x="32881" y="21703"/>
                  <a:pt x="32954" y="21703"/>
                </a:cubicBezTo>
                <a:cubicBezTo>
                  <a:pt x="33027" y="21703"/>
                  <a:pt x="33087" y="21733"/>
                  <a:pt x="33087" y="21770"/>
                </a:cubicBezTo>
                <a:cubicBezTo>
                  <a:pt x="33087" y="21807"/>
                  <a:pt x="33027" y="21837"/>
                  <a:pt x="32954" y="21837"/>
                </a:cubicBezTo>
                <a:cubicBezTo>
                  <a:pt x="32881" y="21837"/>
                  <a:pt x="32821" y="21807"/>
                  <a:pt x="32821" y="21770"/>
                </a:cubicBezTo>
                <a:close/>
                <a:moveTo>
                  <a:pt x="6657" y="21703"/>
                </a:moveTo>
                <a:cubicBezTo>
                  <a:pt x="6657" y="21667"/>
                  <a:pt x="6687" y="21637"/>
                  <a:pt x="6724" y="21637"/>
                </a:cubicBezTo>
                <a:cubicBezTo>
                  <a:pt x="6761" y="21637"/>
                  <a:pt x="6791" y="21667"/>
                  <a:pt x="6791" y="21703"/>
                </a:cubicBezTo>
                <a:cubicBezTo>
                  <a:pt x="6791" y="21740"/>
                  <a:pt x="6761" y="21770"/>
                  <a:pt x="6724" y="21770"/>
                </a:cubicBezTo>
                <a:cubicBezTo>
                  <a:pt x="6687" y="21770"/>
                  <a:pt x="6657" y="21740"/>
                  <a:pt x="6657" y="21703"/>
                </a:cubicBezTo>
                <a:close/>
                <a:moveTo>
                  <a:pt x="19946" y="21722"/>
                </a:moveTo>
                <a:cubicBezTo>
                  <a:pt x="19851" y="21698"/>
                  <a:pt x="19841" y="21677"/>
                  <a:pt x="19907" y="21636"/>
                </a:cubicBezTo>
                <a:cubicBezTo>
                  <a:pt x="20006" y="21575"/>
                  <a:pt x="20172" y="21622"/>
                  <a:pt x="20172" y="21711"/>
                </a:cubicBezTo>
                <a:cubicBezTo>
                  <a:pt x="20172" y="21773"/>
                  <a:pt x="20149" y="21774"/>
                  <a:pt x="19946" y="21722"/>
                </a:cubicBezTo>
                <a:close/>
                <a:moveTo>
                  <a:pt x="20904" y="21716"/>
                </a:moveTo>
                <a:cubicBezTo>
                  <a:pt x="20904" y="21680"/>
                  <a:pt x="20952" y="21633"/>
                  <a:pt x="21010" y="21611"/>
                </a:cubicBezTo>
                <a:cubicBezTo>
                  <a:pt x="21074" y="21586"/>
                  <a:pt x="21105" y="21601"/>
                  <a:pt x="21089" y="21649"/>
                </a:cubicBezTo>
                <a:cubicBezTo>
                  <a:pt x="21056" y="21749"/>
                  <a:pt x="20904" y="21804"/>
                  <a:pt x="20904" y="21716"/>
                </a:cubicBezTo>
                <a:close/>
                <a:moveTo>
                  <a:pt x="27229" y="21703"/>
                </a:moveTo>
                <a:cubicBezTo>
                  <a:pt x="27229" y="21667"/>
                  <a:pt x="27259" y="21637"/>
                  <a:pt x="27295" y="21637"/>
                </a:cubicBezTo>
                <a:cubicBezTo>
                  <a:pt x="27332" y="21637"/>
                  <a:pt x="27362" y="21667"/>
                  <a:pt x="27362" y="21703"/>
                </a:cubicBezTo>
                <a:cubicBezTo>
                  <a:pt x="27362" y="21740"/>
                  <a:pt x="27332" y="21770"/>
                  <a:pt x="27295" y="21770"/>
                </a:cubicBezTo>
                <a:cubicBezTo>
                  <a:pt x="27259" y="21770"/>
                  <a:pt x="27229" y="21740"/>
                  <a:pt x="27229" y="21703"/>
                </a:cubicBezTo>
                <a:close/>
                <a:moveTo>
                  <a:pt x="23367" y="21637"/>
                </a:moveTo>
                <a:cubicBezTo>
                  <a:pt x="23367" y="21600"/>
                  <a:pt x="23397" y="21570"/>
                  <a:pt x="23434" y="21570"/>
                </a:cubicBezTo>
                <a:cubicBezTo>
                  <a:pt x="23471" y="21570"/>
                  <a:pt x="23501" y="21600"/>
                  <a:pt x="23501" y="21637"/>
                </a:cubicBezTo>
                <a:cubicBezTo>
                  <a:pt x="23501" y="21673"/>
                  <a:pt x="23471" y="21703"/>
                  <a:pt x="23434" y="21703"/>
                </a:cubicBezTo>
                <a:cubicBezTo>
                  <a:pt x="23397" y="21703"/>
                  <a:pt x="23367" y="21673"/>
                  <a:pt x="23367" y="21637"/>
                </a:cubicBezTo>
                <a:close/>
                <a:moveTo>
                  <a:pt x="27961" y="21637"/>
                </a:moveTo>
                <a:cubicBezTo>
                  <a:pt x="27961" y="21600"/>
                  <a:pt x="27991" y="21570"/>
                  <a:pt x="28028" y="21570"/>
                </a:cubicBezTo>
                <a:cubicBezTo>
                  <a:pt x="28064" y="21570"/>
                  <a:pt x="28094" y="21600"/>
                  <a:pt x="28094" y="21637"/>
                </a:cubicBezTo>
                <a:cubicBezTo>
                  <a:pt x="28094" y="21673"/>
                  <a:pt x="28064" y="21703"/>
                  <a:pt x="28028" y="21703"/>
                </a:cubicBezTo>
                <a:cubicBezTo>
                  <a:pt x="27991" y="21703"/>
                  <a:pt x="27961" y="21673"/>
                  <a:pt x="27961" y="21637"/>
                </a:cubicBezTo>
                <a:close/>
                <a:moveTo>
                  <a:pt x="30291" y="21637"/>
                </a:moveTo>
                <a:cubicBezTo>
                  <a:pt x="30291" y="21600"/>
                  <a:pt x="30321" y="21570"/>
                  <a:pt x="30358" y="21570"/>
                </a:cubicBezTo>
                <a:cubicBezTo>
                  <a:pt x="30394" y="21570"/>
                  <a:pt x="30424" y="21600"/>
                  <a:pt x="30424" y="21637"/>
                </a:cubicBezTo>
                <a:cubicBezTo>
                  <a:pt x="30424" y="21673"/>
                  <a:pt x="30394" y="21703"/>
                  <a:pt x="30358" y="21703"/>
                </a:cubicBezTo>
                <a:cubicBezTo>
                  <a:pt x="30321" y="21703"/>
                  <a:pt x="30291" y="21673"/>
                  <a:pt x="30291" y="21637"/>
                </a:cubicBezTo>
                <a:close/>
                <a:moveTo>
                  <a:pt x="35484" y="21637"/>
                </a:moveTo>
                <a:cubicBezTo>
                  <a:pt x="35484" y="21600"/>
                  <a:pt x="35514" y="21570"/>
                  <a:pt x="35550" y="21570"/>
                </a:cubicBezTo>
                <a:cubicBezTo>
                  <a:pt x="35587" y="21570"/>
                  <a:pt x="35617" y="21600"/>
                  <a:pt x="35617" y="21637"/>
                </a:cubicBezTo>
                <a:cubicBezTo>
                  <a:pt x="35617" y="21673"/>
                  <a:pt x="35587" y="21703"/>
                  <a:pt x="35550" y="21703"/>
                </a:cubicBezTo>
                <a:cubicBezTo>
                  <a:pt x="35514" y="21703"/>
                  <a:pt x="35484" y="21673"/>
                  <a:pt x="35484" y="21637"/>
                </a:cubicBezTo>
                <a:close/>
                <a:moveTo>
                  <a:pt x="36416" y="21641"/>
                </a:moveTo>
                <a:cubicBezTo>
                  <a:pt x="36416" y="21606"/>
                  <a:pt x="36446" y="21560"/>
                  <a:pt x="36482" y="21537"/>
                </a:cubicBezTo>
                <a:cubicBezTo>
                  <a:pt x="36519" y="21514"/>
                  <a:pt x="36549" y="21543"/>
                  <a:pt x="36549" y="21600"/>
                </a:cubicBezTo>
                <a:cubicBezTo>
                  <a:pt x="36549" y="21657"/>
                  <a:pt x="36519" y="21703"/>
                  <a:pt x="36482" y="21703"/>
                </a:cubicBezTo>
                <a:cubicBezTo>
                  <a:pt x="36446" y="21703"/>
                  <a:pt x="36416" y="21675"/>
                  <a:pt x="36416" y="21641"/>
                </a:cubicBezTo>
                <a:close/>
                <a:moveTo>
                  <a:pt x="6391" y="21570"/>
                </a:moveTo>
                <a:cubicBezTo>
                  <a:pt x="6391" y="21534"/>
                  <a:pt x="6421" y="21504"/>
                  <a:pt x="6458" y="21504"/>
                </a:cubicBezTo>
                <a:cubicBezTo>
                  <a:pt x="6494" y="21504"/>
                  <a:pt x="6524" y="21534"/>
                  <a:pt x="6524" y="21570"/>
                </a:cubicBezTo>
                <a:cubicBezTo>
                  <a:pt x="6524" y="21607"/>
                  <a:pt x="6494" y="21637"/>
                  <a:pt x="6458" y="21637"/>
                </a:cubicBezTo>
                <a:cubicBezTo>
                  <a:pt x="6421" y="21637"/>
                  <a:pt x="6391" y="21607"/>
                  <a:pt x="6391" y="21570"/>
                </a:cubicBezTo>
                <a:close/>
                <a:moveTo>
                  <a:pt x="12449" y="21570"/>
                </a:moveTo>
                <a:cubicBezTo>
                  <a:pt x="12449" y="21534"/>
                  <a:pt x="12479" y="21504"/>
                  <a:pt x="12516" y="21504"/>
                </a:cubicBezTo>
                <a:cubicBezTo>
                  <a:pt x="12553" y="21504"/>
                  <a:pt x="12582" y="21534"/>
                  <a:pt x="12582" y="21570"/>
                </a:cubicBezTo>
                <a:cubicBezTo>
                  <a:pt x="12582" y="21607"/>
                  <a:pt x="12553" y="21637"/>
                  <a:pt x="12516" y="21637"/>
                </a:cubicBezTo>
                <a:cubicBezTo>
                  <a:pt x="12479" y="21637"/>
                  <a:pt x="12449" y="21607"/>
                  <a:pt x="12449" y="21570"/>
                </a:cubicBezTo>
                <a:close/>
                <a:moveTo>
                  <a:pt x="24832" y="21570"/>
                </a:moveTo>
                <a:cubicBezTo>
                  <a:pt x="24832" y="21534"/>
                  <a:pt x="24862" y="21504"/>
                  <a:pt x="24899" y="21504"/>
                </a:cubicBezTo>
                <a:cubicBezTo>
                  <a:pt x="24935" y="21504"/>
                  <a:pt x="24965" y="21534"/>
                  <a:pt x="24965" y="21570"/>
                </a:cubicBezTo>
                <a:cubicBezTo>
                  <a:pt x="24965" y="21607"/>
                  <a:pt x="24935" y="21637"/>
                  <a:pt x="24899" y="21637"/>
                </a:cubicBezTo>
                <a:cubicBezTo>
                  <a:pt x="24862" y="21637"/>
                  <a:pt x="24832" y="21607"/>
                  <a:pt x="24832" y="21570"/>
                </a:cubicBezTo>
                <a:close/>
                <a:moveTo>
                  <a:pt x="28427" y="21566"/>
                </a:moveTo>
                <a:cubicBezTo>
                  <a:pt x="28427" y="21526"/>
                  <a:pt x="28380" y="21447"/>
                  <a:pt x="28322" y="21389"/>
                </a:cubicBezTo>
                <a:cubicBezTo>
                  <a:pt x="28237" y="21304"/>
                  <a:pt x="28234" y="21274"/>
                  <a:pt x="28306" y="21229"/>
                </a:cubicBezTo>
                <a:cubicBezTo>
                  <a:pt x="28451" y="21137"/>
                  <a:pt x="28505" y="21163"/>
                  <a:pt x="28460" y="21304"/>
                </a:cubicBezTo>
                <a:cubicBezTo>
                  <a:pt x="28436" y="21380"/>
                  <a:pt x="28448" y="21437"/>
                  <a:pt x="28489" y="21437"/>
                </a:cubicBezTo>
                <a:cubicBezTo>
                  <a:pt x="28528" y="21437"/>
                  <a:pt x="28560" y="21482"/>
                  <a:pt x="28560" y="21537"/>
                </a:cubicBezTo>
                <a:cubicBezTo>
                  <a:pt x="28560" y="21592"/>
                  <a:pt x="28530" y="21637"/>
                  <a:pt x="28494" y="21637"/>
                </a:cubicBezTo>
                <a:cubicBezTo>
                  <a:pt x="28457" y="21637"/>
                  <a:pt x="28427" y="21605"/>
                  <a:pt x="28427" y="21566"/>
                </a:cubicBezTo>
                <a:close/>
                <a:moveTo>
                  <a:pt x="32621" y="21570"/>
                </a:moveTo>
                <a:cubicBezTo>
                  <a:pt x="32621" y="21534"/>
                  <a:pt x="32651" y="21504"/>
                  <a:pt x="32688" y="21504"/>
                </a:cubicBezTo>
                <a:cubicBezTo>
                  <a:pt x="32724" y="21504"/>
                  <a:pt x="32754" y="21534"/>
                  <a:pt x="32754" y="21570"/>
                </a:cubicBezTo>
                <a:cubicBezTo>
                  <a:pt x="32754" y="21607"/>
                  <a:pt x="32724" y="21637"/>
                  <a:pt x="32688" y="21637"/>
                </a:cubicBezTo>
                <a:cubicBezTo>
                  <a:pt x="32651" y="21637"/>
                  <a:pt x="32621" y="21607"/>
                  <a:pt x="32621" y="21570"/>
                </a:cubicBezTo>
                <a:close/>
                <a:moveTo>
                  <a:pt x="34019" y="21570"/>
                </a:moveTo>
                <a:cubicBezTo>
                  <a:pt x="34019" y="21534"/>
                  <a:pt x="34049" y="21504"/>
                  <a:pt x="34086" y="21504"/>
                </a:cubicBezTo>
                <a:cubicBezTo>
                  <a:pt x="34122" y="21504"/>
                  <a:pt x="34152" y="21534"/>
                  <a:pt x="34152" y="21570"/>
                </a:cubicBezTo>
                <a:cubicBezTo>
                  <a:pt x="34152" y="21607"/>
                  <a:pt x="34122" y="21637"/>
                  <a:pt x="34086" y="21637"/>
                </a:cubicBezTo>
                <a:cubicBezTo>
                  <a:pt x="34049" y="21637"/>
                  <a:pt x="34019" y="21607"/>
                  <a:pt x="34019" y="21570"/>
                </a:cubicBezTo>
                <a:close/>
                <a:moveTo>
                  <a:pt x="36949" y="21570"/>
                </a:moveTo>
                <a:cubicBezTo>
                  <a:pt x="36949" y="21534"/>
                  <a:pt x="36978" y="21504"/>
                  <a:pt x="37015" y="21504"/>
                </a:cubicBezTo>
                <a:cubicBezTo>
                  <a:pt x="37052" y="21504"/>
                  <a:pt x="37082" y="21534"/>
                  <a:pt x="37082" y="21570"/>
                </a:cubicBezTo>
                <a:cubicBezTo>
                  <a:pt x="37082" y="21607"/>
                  <a:pt x="37052" y="21637"/>
                  <a:pt x="37015" y="21637"/>
                </a:cubicBezTo>
                <a:cubicBezTo>
                  <a:pt x="36978" y="21637"/>
                  <a:pt x="36949" y="21607"/>
                  <a:pt x="36949" y="21570"/>
                </a:cubicBezTo>
                <a:close/>
                <a:moveTo>
                  <a:pt x="5592" y="21504"/>
                </a:moveTo>
                <a:cubicBezTo>
                  <a:pt x="5592" y="21467"/>
                  <a:pt x="5622" y="21437"/>
                  <a:pt x="5659" y="21437"/>
                </a:cubicBezTo>
                <a:cubicBezTo>
                  <a:pt x="5695" y="21437"/>
                  <a:pt x="5725" y="21467"/>
                  <a:pt x="5725" y="21504"/>
                </a:cubicBezTo>
                <a:cubicBezTo>
                  <a:pt x="5725" y="21540"/>
                  <a:pt x="5695" y="21570"/>
                  <a:pt x="5659" y="21570"/>
                </a:cubicBezTo>
                <a:cubicBezTo>
                  <a:pt x="5622" y="21570"/>
                  <a:pt x="5592" y="21540"/>
                  <a:pt x="5592" y="21504"/>
                </a:cubicBezTo>
                <a:close/>
                <a:moveTo>
                  <a:pt x="23168" y="21508"/>
                </a:moveTo>
                <a:cubicBezTo>
                  <a:pt x="23168" y="21473"/>
                  <a:pt x="23198" y="21426"/>
                  <a:pt x="23234" y="21404"/>
                </a:cubicBezTo>
                <a:cubicBezTo>
                  <a:pt x="23271" y="21381"/>
                  <a:pt x="23301" y="21409"/>
                  <a:pt x="23301" y="21466"/>
                </a:cubicBezTo>
                <a:cubicBezTo>
                  <a:pt x="23301" y="21524"/>
                  <a:pt x="23271" y="21570"/>
                  <a:pt x="23234" y="21570"/>
                </a:cubicBezTo>
                <a:cubicBezTo>
                  <a:pt x="23198" y="21570"/>
                  <a:pt x="23168" y="21542"/>
                  <a:pt x="23168" y="21508"/>
                </a:cubicBezTo>
                <a:close/>
                <a:moveTo>
                  <a:pt x="26563" y="21504"/>
                </a:moveTo>
                <a:cubicBezTo>
                  <a:pt x="26563" y="21467"/>
                  <a:pt x="26593" y="21437"/>
                  <a:pt x="26630" y="21437"/>
                </a:cubicBezTo>
                <a:cubicBezTo>
                  <a:pt x="26666" y="21437"/>
                  <a:pt x="26696" y="21467"/>
                  <a:pt x="26696" y="21504"/>
                </a:cubicBezTo>
                <a:cubicBezTo>
                  <a:pt x="26696" y="21540"/>
                  <a:pt x="26666" y="21570"/>
                  <a:pt x="26630" y="21570"/>
                </a:cubicBezTo>
                <a:cubicBezTo>
                  <a:pt x="26593" y="21570"/>
                  <a:pt x="26563" y="21540"/>
                  <a:pt x="26563" y="21504"/>
                </a:cubicBezTo>
                <a:close/>
                <a:moveTo>
                  <a:pt x="29465" y="21461"/>
                </a:moveTo>
                <a:cubicBezTo>
                  <a:pt x="29409" y="21316"/>
                  <a:pt x="29483" y="21248"/>
                  <a:pt x="29561" y="21372"/>
                </a:cubicBezTo>
                <a:cubicBezTo>
                  <a:pt x="29640" y="21497"/>
                  <a:pt x="29642" y="21570"/>
                  <a:pt x="29566" y="21570"/>
                </a:cubicBezTo>
                <a:cubicBezTo>
                  <a:pt x="29533" y="21570"/>
                  <a:pt x="29488" y="21521"/>
                  <a:pt x="29464" y="21461"/>
                </a:cubicBezTo>
                <a:lnTo>
                  <a:pt x="29465" y="21461"/>
                </a:lnTo>
                <a:close/>
                <a:moveTo>
                  <a:pt x="30491" y="21504"/>
                </a:moveTo>
                <a:cubicBezTo>
                  <a:pt x="30438" y="21471"/>
                  <a:pt x="30417" y="21422"/>
                  <a:pt x="30444" y="21395"/>
                </a:cubicBezTo>
                <a:cubicBezTo>
                  <a:pt x="30471" y="21368"/>
                  <a:pt x="30528" y="21381"/>
                  <a:pt x="30571" y="21424"/>
                </a:cubicBezTo>
                <a:cubicBezTo>
                  <a:pt x="30671" y="21524"/>
                  <a:pt x="30615" y="21581"/>
                  <a:pt x="30491" y="21504"/>
                </a:cubicBezTo>
                <a:close/>
                <a:moveTo>
                  <a:pt x="35684" y="21504"/>
                </a:moveTo>
                <a:cubicBezTo>
                  <a:pt x="35684" y="21467"/>
                  <a:pt x="35714" y="21437"/>
                  <a:pt x="35750" y="21437"/>
                </a:cubicBezTo>
                <a:cubicBezTo>
                  <a:pt x="35787" y="21437"/>
                  <a:pt x="35817" y="21467"/>
                  <a:pt x="35817" y="21504"/>
                </a:cubicBezTo>
                <a:cubicBezTo>
                  <a:pt x="35817" y="21540"/>
                  <a:pt x="35787" y="21570"/>
                  <a:pt x="35750" y="21570"/>
                </a:cubicBezTo>
                <a:cubicBezTo>
                  <a:pt x="35714" y="21570"/>
                  <a:pt x="35684" y="21540"/>
                  <a:pt x="35684" y="21504"/>
                </a:cubicBezTo>
                <a:close/>
                <a:moveTo>
                  <a:pt x="2796" y="21437"/>
                </a:moveTo>
                <a:cubicBezTo>
                  <a:pt x="2796" y="21401"/>
                  <a:pt x="2826" y="21371"/>
                  <a:pt x="2863" y="21371"/>
                </a:cubicBezTo>
                <a:cubicBezTo>
                  <a:pt x="2899" y="21371"/>
                  <a:pt x="2929" y="21401"/>
                  <a:pt x="2929" y="21437"/>
                </a:cubicBezTo>
                <a:cubicBezTo>
                  <a:pt x="2929" y="21474"/>
                  <a:pt x="2899" y="21504"/>
                  <a:pt x="2863" y="21504"/>
                </a:cubicBezTo>
                <a:cubicBezTo>
                  <a:pt x="2826" y="21504"/>
                  <a:pt x="2796" y="21474"/>
                  <a:pt x="2796" y="21437"/>
                </a:cubicBezTo>
                <a:close/>
                <a:moveTo>
                  <a:pt x="6191" y="21441"/>
                </a:moveTo>
                <a:cubicBezTo>
                  <a:pt x="6191" y="21402"/>
                  <a:pt x="6221" y="21371"/>
                  <a:pt x="6258" y="21371"/>
                </a:cubicBezTo>
                <a:cubicBezTo>
                  <a:pt x="6295" y="21371"/>
                  <a:pt x="6325" y="21384"/>
                  <a:pt x="6325" y="21400"/>
                </a:cubicBezTo>
                <a:cubicBezTo>
                  <a:pt x="6325" y="21416"/>
                  <a:pt x="6295" y="21448"/>
                  <a:pt x="6258" y="21470"/>
                </a:cubicBezTo>
                <a:cubicBezTo>
                  <a:pt x="6221" y="21493"/>
                  <a:pt x="6191" y="21480"/>
                  <a:pt x="6191" y="21441"/>
                </a:cubicBezTo>
                <a:close/>
                <a:moveTo>
                  <a:pt x="12716" y="21437"/>
                </a:moveTo>
                <a:cubicBezTo>
                  <a:pt x="12716" y="21401"/>
                  <a:pt x="12746" y="21371"/>
                  <a:pt x="12782" y="21371"/>
                </a:cubicBezTo>
                <a:cubicBezTo>
                  <a:pt x="12819" y="21371"/>
                  <a:pt x="12849" y="21401"/>
                  <a:pt x="12849" y="21437"/>
                </a:cubicBezTo>
                <a:cubicBezTo>
                  <a:pt x="12849" y="21474"/>
                  <a:pt x="12819" y="21504"/>
                  <a:pt x="12782" y="21504"/>
                </a:cubicBezTo>
                <a:cubicBezTo>
                  <a:pt x="12746" y="21504"/>
                  <a:pt x="12716" y="21474"/>
                  <a:pt x="12716" y="21437"/>
                </a:cubicBezTo>
                <a:close/>
                <a:moveTo>
                  <a:pt x="13325" y="21397"/>
                </a:moveTo>
                <a:cubicBezTo>
                  <a:pt x="13203" y="21260"/>
                  <a:pt x="13281" y="21195"/>
                  <a:pt x="13411" y="21325"/>
                </a:cubicBezTo>
                <a:cubicBezTo>
                  <a:pt x="13468" y="21381"/>
                  <a:pt x="13514" y="21445"/>
                  <a:pt x="13514" y="21466"/>
                </a:cubicBezTo>
                <a:cubicBezTo>
                  <a:pt x="13514" y="21536"/>
                  <a:pt x="13416" y="21500"/>
                  <a:pt x="13325" y="21397"/>
                </a:cubicBezTo>
                <a:close/>
                <a:moveTo>
                  <a:pt x="17709" y="21437"/>
                </a:moveTo>
                <a:cubicBezTo>
                  <a:pt x="17709" y="21401"/>
                  <a:pt x="17739" y="21371"/>
                  <a:pt x="17775" y="21371"/>
                </a:cubicBezTo>
                <a:cubicBezTo>
                  <a:pt x="17812" y="21371"/>
                  <a:pt x="17842" y="21401"/>
                  <a:pt x="17842" y="21437"/>
                </a:cubicBezTo>
                <a:cubicBezTo>
                  <a:pt x="17842" y="21474"/>
                  <a:pt x="17812" y="21504"/>
                  <a:pt x="17775" y="21504"/>
                </a:cubicBezTo>
                <a:cubicBezTo>
                  <a:pt x="17739" y="21504"/>
                  <a:pt x="17709" y="21474"/>
                  <a:pt x="17709" y="21437"/>
                </a:cubicBezTo>
                <a:close/>
                <a:moveTo>
                  <a:pt x="23567" y="21437"/>
                </a:moveTo>
                <a:cubicBezTo>
                  <a:pt x="23567" y="21401"/>
                  <a:pt x="23597" y="21371"/>
                  <a:pt x="23634" y="21371"/>
                </a:cubicBezTo>
                <a:cubicBezTo>
                  <a:pt x="23670" y="21371"/>
                  <a:pt x="23700" y="21401"/>
                  <a:pt x="23700" y="21437"/>
                </a:cubicBezTo>
                <a:cubicBezTo>
                  <a:pt x="23700" y="21474"/>
                  <a:pt x="23670" y="21504"/>
                  <a:pt x="23634" y="21504"/>
                </a:cubicBezTo>
                <a:cubicBezTo>
                  <a:pt x="23597" y="21504"/>
                  <a:pt x="23567" y="21474"/>
                  <a:pt x="23567" y="21437"/>
                </a:cubicBezTo>
                <a:close/>
                <a:moveTo>
                  <a:pt x="31689" y="21437"/>
                </a:moveTo>
                <a:cubicBezTo>
                  <a:pt x="31689" y="21401"/>
                  <a:pt x="31719" y="21371"/>
                  <a:pt x="31756" y="21371"/>
                </a:cubicBezTo>
                <a:cubicBezTo>
                  <a:pt x="31792" y="21371"/>
                  <a:pt x="31822" y="21401"/>
                  <a:pt x="31822" y="21437"/>
                </a:cubicBezTo>
                <a:cubicBezTo>
                  <a:pt x="31822" y="21474"/>
                  <a:pt x="31792" y="21504"/>
                  <a:pt x="31756" y="21504"/>
                </a:cubicBezTo>
                <a:cubicBezTo>
                  <a:pt x="31719" y="21504"/>
                  <a:pt x="31689" y="21474"/>
                  <a:pt x="31689" y="21437"/>
                </a:cubicBezTo>
                <a:close/>
                <a:moveTo>
                  <a:pt x="33620" y="21437"/>
                </a:moveTo>
                <a:cubicBezTo>
                  <a:pt x="33620" y="21401"/>
                  <a:pt x="33650" y="21371"/>
                  <a:pt x="33686" y="21371"/>
                </a:cubicBezTo>
                <a:cubicBezTo>
                  <a:pt x="33723" y="21371"/>
                  <a:pt x="33753" y="21401"/>
                  <a:pt x="33753" y="21437"/>
                </a:cubicBezTo>
                <a:cubicBezTo>
                  <a:pt x="33753" y="21474"/>
                  <a:pt x="33723" y="21504"/>
                  <a:pt x="33686" y="21504"/>
                </a:cubicBezTo>
                <a:cubicBezTo>
                  <a:pt x="33650" y="21504"/>
                  <a:pt x="33620" y="21474"/>
                  <a:pt x="33620" y="21437"/>
                </a:cubicBezTo>
                <a:close/>
                <a:moveTo>
                  <a:pt x="5792" y="21371"/>
                </a:moveTo>
                <a:cubicBezTo>
                  <a:pt x="5792" y="21334"/>
                  <a:pt x="5822" y="21304"/>
                  <a:pt x="5859" y="21304"/>
                </a:cubicBezTo>
                <a:cubicBezTo>
                  <a:pt x="5895" y="21304"/>
                  <a:pt x="5925" y="21334"/>
                  <a:pt x="5925" y="21371"/>
                </a:cubicBezTo>
                <a:cubicBezTo>
                  <a:pt x="5925" y="21407"/>
                  <a:pt x="5895" y="21437"/>
                  <a:pt x="5859" y="21437"/>
                </a:cubicBezTo>
                <a:cubicBezTo>
                  <a:pt x="5822" y="21437"/>
                  <a:pt x="5792" y="21407"/>
                  <a:pt x="5792" y="21371"/>
                </a:cubicBezTo>
                <a:close/>
                <a:moveTo>
                  <a:pt x="6524" y="21371"/>
                </a:moveTo>
                <a:cubicBezTo>
                  <a:pt x="6524" y="21334"/>
                  <a:pt x="6554" y="21304"/>
                  <a:pt x="6591" y="21304"/>
                </a:cubicBezTo>
                <a:cubicBezTo>
                  <a:pt x="6627" y="21304"/>
                  <a:pt x="6657" y="21334"/>
                  <a:pt x="6657" y="21371"/>
                </a:cubicBezTo>
                <a:cubicBezTo>
                  <a:pt x="6657" y="21407"/>
                  <a:pt x="6627" y="21437"/>
                  <a:pt x="6591" y="21437"/>
                </a:cubicBezTo>
                <a:cubicBezTo>
                  <a:pt x="6554" y="21437"/>
                  <a:pt x="6524" y="21407"/>
                  <a:pt x="6524" y="21371"/>
                </a:cubicBezTo>
                <a:close/>
                <a:moveTo>
                  <a:pt x="24566" y="21368"/>
                </a:moveTo>
                <a:cubicBezTo>
                  <a:pt x="24566" y="21283"/>
                  <a:pt x="24755" y="21205"/>
                  <a:pt x="24816" y="21266"/>
                </a:cubicBezTo>
                <a:cubicBezTo>
                  <a:pt x="24841" y="21291"/>
                  <a:pt x="24817" y="21339"/>
                  <a:pt x="24764" y="21373"/>
                </a:cubicBezTo>
                <a:cubicBezTo>
                  <a:pt x="24635" y="21455"/>
                  <a:pt x="24566" y="21453"/>
                  <a:pt x="24566" y="21368"/>
                </a:cubicBezTo>
                <a:close/>
                <a:moveTo>
                  <a:pt x="33953" y="21371"/>
                </a:moveTo>
                <a:cubicBezTo>
                  <a:pt x="33953" y="21334"/>
                  <a:pt x="33983" y="21304"/>
                  <a:pt x="34019" y="21304"/>
                </a:cubicBezTo>
                <a:cubicBezTo>
                  <a:pt x="34056" y="21304"/>
                  <a:pt x="34086" y="21334"/>
                  <a:pt x="34086" y="21371"/>
                </a:cubicBezTo>
                <a:cubicBezTo>
                  <a:pt x="34086" y="21407"/>
                  <a:pt x="34056" y="21437"/>
                  <a:pt x="34019" y="21437"/>
                </a:cubicBezTo>
                <a:cubicBezTo>
                  <a:pt x="33983" y="21437"/>
                  <a:pt x="33953" y="21407"/>
                  <a:pt x="33953" y="21371"/>
                </a:cubicBezTo>
                <a:close/>
                <a:moveTo>
                  <a:pt x="36949" y="21371"/>
                </a:moveTo>
                <a:cubicBezTo>
                  <a:pt x="36949" y="21334"/>
                  <a:pt x="36978" y="21304"/>
                  <a:pt x="37015" y="21304"/>
                </a:cubicBezTo>
                <a:cubicBezTo>
                  <a:pt x="37052" y="21304"/>
                  <a:pt x="37082" y="21334"/>
                  <a:pt x="37082" y="21371"/>
                </a:cubicBezTo>
                <a:cubicBezTo>
                  <a:pt x="37082" y="21407"/>
                  <a:pt x="37052" y="21437"/>
                  <a:pt x="37015" y="21437"/>
                </a:cubicBezTo>
                <a:cubicBezTo>
                  <a:pt x="36978" y="21437"/>
                  <a:pt x="36949" y="21407"/>
                  <a:pt x="36949" y="21371"/>
                </a:cubicBezTo>
                <a:close/>
                <a:moveTo>
                  <a:pt x="19107" y="21304"/>
                </a:moveTo>
                <a:cubicBezTo>
                  <a:pt x="19107" y="21267"/>
                  <a:pt x="19137" y="21237"/>
                  <a:pt x="19173" y="21237"/>
                </a:cubicBezTo>
                <a:cubicBezTo>
                  <a:pt x="19210" y="21237"/>
                  <a:pt x="19240" y="21267"/>
                  <a:pt x="19240" y="21304"/>
                </a:cubicBezTo>
                <a:cubicBezTo>
                  <a:pt x="19240" y="21341"/>
                  <a:pt x="19210" y="21371"/>
                  <a:pt x="19173" y="21371"/>
                </a:cubicBezTo>
                <a:cubicBezTo>
                  <a:pt x="19137" y="21371"/>
                  <a:pt x="19107" y="21341"/>
                  <a:pt x="19107" y="21304"/>
                </a:cubicBezTo>
                <a:close/>
                <a:moveTo>
                  <a:pt x="20505" y="21304"/>
                </a:moveTo>
                <a:cubicBezTo>
                  <a:pt x="20505" y="21267"/>
                  <a:pt x="20535" y="21237"/>
                  <a:pt x="20571" y="21237"/>
                </a:cubicBezTo>
                <a:cubicBezTo>
                  <a:pt x="20608" y="21237"/>
                  <a:pt x="20638" y="21267"/>
                  <a:pt x="20638" y="21304"/>
                </a:cubicBezTo>
                <a:cubicBezTo>
                  <a:pt x="20638" y="21341"/>
                  <a:pt x="20608" y="21371"/>
                  <a:pt x="20571" y="21371"/>
                </a:cubicBezTo>
                <a:cubicBezTo>
                  <a:pt x="20535" y="21371"/>
                  <a:pt x="20505" y="21341"/>
                  <a:pt x="20505" y="21304"/>
                </a:cubicBezTo>
                <a:close/>
                <a:moveTo>
                  <a:pt x="27495" y="21304"/>
                </a:moveTo>
                <a:cubicBezTo>
                  <a:pt x="27495" y="21267"/>
                  <a:pt x="27525" y="21237"/>
                  <a:pt x="27562" y="21237"/>
                </a:cubicBezTo>
                <a:cubicBezTo>
                  <a:pt x="27598" y="21237"/>
                  <a:pt x="27628" y="21267"/>
                  <a:pt x="27628" y="21304"/>
                </a:cubicBezTo>
                <a:cubicBezTo>
                  <a:pt x="27628" y="21341"/>
                  <a:pt x="27598" y="21371"/>
                  <a:pt x="27562" y="21371"/>
                </a:cubicBezTo>
                <a:cubicBezTo>
                  <a:pt x="27525" y="21371"/>
                  <a:pt x="27495" y="21341"/>
                  <a:pt x="27495" y="21304"/>
                </a:cubicBezTo>
                <a:close/>
                <a:moveTo>
                  <a:pt x="28693" y="21300"/>
                </a:moveTo>
                <a:cubicBezTo>
                  <a:pt x="28693" y="21211"/>
                  <a:pt x="28806" y="21167"/>
                  <a:pt x="28920" y="21211"/>
                </a:cubicBezTo>
                <a:cubicBezTo>
                  <a:pt x="29081" y="21273"/>
                  <a:pt x="29047" y="21354"/>
                  <a:pt x="28860" y="21354"/>
                </a:cubicBezTo>
                <a:cubicBezTo>
                  <a:pt x="28768" y="21354"/>
                  <a:pt x="28693" y="21329"/>
                  <a:pt x="28693" y="21300"/>
                </a:cubicBezTo>
                <a:close/>
                <a:moveTo>
                  <a:pt x="29625" y="21304"/>
                </a:moveTo>
                <a:cubicBezTo>
                  <a:pt x="29625" y="21267"/>
                  <a:pt x="29655" y="21237"/>
                  <a:pt x="29692" y="21237"/>
                </a:cubicBezTo>
                <a:cubicBezTo>
                  <a:pt x="29729" y="21237"/>
                  <a:pt x="29759" y="21267"/>
                  <a:pt x="29759" y="21304"/>
                </a:cubicBezTo>
                <a:cubicBezTo>
                  <a:pt x="29759" y="21341"/>
                  <a:pt x="29729" y="21371"/>
                  <a:pt x="29692" y="21371"/>
                </a:cubicBezTo>
                <a:cubicBezTo>
                  <a:pt x="29655" y="21371"/>
                  <a:pt x="29625" y="21341"/>
                  <a:pt x="29625" y="21304"/>
                </a:cubicBezTo>
                <a:close/>
                <a:moveTo>
                  <a:pt x="31157" y="21304"/>
                </a:moveTo>
                <a:cubicBezTo>
                  <a:pt x="31157" y="21267"/>
                  <a:pt x="31202" y="21237"/>
                  <a:pt x="31256" y="21237"/>
                </a:cubicBezTo>
                <a:cubicBezTo>
                  <a:pt x="31311" y="21237"/>
                  <a:pt x="31356" y="21267"/>
                  <a:pt x="31356" y="21304"/>
                </a:cubicBezTo>
                <a:cubicBezTo>
                  <a:pt x="31356" y="21341"/>
                  <a:pt x="31311" y="21371"/>
                  <a:pt x="31256" y="21371"/>
                </a:cubicBezTo>
                <a:cubicBezTo>
                  <a:pt x="31202" y="21371"/>
                  <a:pt x="31157" y="21341"/>
                  <a:pt x="31157" y="21304"/>
                </a:cubicBezTo>
                <a:close/>
                <a:moveTo>
                  <a:pt x="11318" y="21171"/>
                </a:moveTo>
                <a:cubicBezTo>
                  <a:pt x="11318" y="21098"/>
                  <a:pt x="11348" y="21038"/>
                  <a:pt x="11384" y="21038"/>
                </a:cubicBezTo>
                <a:cubicBezTo>
                  <a:pt x="11421" y="21038"/>
                  <a:pt x="11451" y="21098"/>
                  <a:pt x="11451" y="21171"/>
                </a:cubicBezTo>
                <a:cubicBezTo>
                  <a:pt x="11451" y="21244"/>
                  <a:pt x="11421" y="21304"/>
                  <a:pt x="11384" y="21304"/>
                </a:cubicBezTo>
                <a:cubicBezTo>
                  <a:pt x="11348" y="21304"/>
                  <a:pt x="11318" y="21244"/>
                  <a:pt x="11318" y="21171"/>
                </a:cubicBezTo>
                <a:close/>
                <a:moveTo>
                  <a:pt x="19440" y="21237"/>
                </a:moveTo>
                <a:cubicBezTo>
                  <a:pt x="19440" y="21201"/>
                  <a:pt x="19486" y="21171"/>
                  <a:pt x="19543" y="21171"/>
                </a:cubicBezTo>
                <a:cubicBezTo>
                  <a:pt x="19600" y="21171"/>
                  <a:pt x="19629" y="21201"/>
                  <a:pt x="19606" y="21237"/>
                </a:cubicBezTo>
                <a:cubicBezTo>
                  <a:pt x="19583" y="21274"/>
                  <a:pt x="19537" y="21304"/>
                  <a:pt x="19502" y="21304"/>
                </a:cubicBezTo>
                <a:cubicBezTo>
                  <a:pt x="19468" y="21304"/>
                  <a:pt x="19440" y="21274"/>
                  <a:pt x="19440" y="21237"/>
                </a:cubicBezTo>
                <a:close/>
                <a:moveTo>
                  <a:pt x="6990" y="21208"/>
                </a:moveTo>
                <a:cubicBezTo>
                  <a:pt x="6990" y="21192"/>
                  <a:pt x="7020" y="21160"/>
                  <a:pt x="7057" y="21138"/>
                </a:cubicBezTo>
                <a:cubicBezTo>
                  <a:pt x="7093" y="21115"/>
                  <a:pt x="7123" y="21128"/>
                  <a:pt x="7123" y="21167"/>
                </a:cubicBezTo>
                <a:cubicBezTo>
                  <a:pt x="7123" y="21206"/>
                  <a:pt x="7093" y="21237"/>
                  <a:pt x="7057" y="21237"/>
                </a:cubicBezTo>
                <a:cubicBezTo>
                  <a:pt x="7020" y="21237"/>
                  <a:pt x="6990" y="21224"/>
                  <a:pt x="6990" y="21208"/>
                </a:cubicBezTo>
                <a:close/>
                <a:moveTo>
                  <a:pt x="15062" y="21138"/>
                </a:moveTo>
                <a:cubicBezTo>
                  <a:pt x="14953" y="21014"/>
                  <a:pt x="14957" y="20971"/>
                  <a:pt x="15079" y="20971"/>
                </a:cubicBezTo>
                <a:cubicBezTo>
                  <a:pt x="15134" y="20971"/>
                  <a:pt x="15179" y="21030"/>
                  <a:pt x="15179" y="21104"/>
                </a:cubicBezTo>
                <a:cubicBezTo>
                  <a:pt x="15179" y="21260"/>
                  <a:pt x="15172" y="21262"/>
                  <a:pt x="15062" y="21138"/>
                </a:cubicBezTo>
                <a:close/>
                <a:moveTo>
                  <a:pt x="16510" y="21171"/>
                </a:moveTo>
                <a:cubicBezTo>
                  <a:pt x="16510" y="21134"/>
                  <a:pt x="16540" y="21104"/>
                  <a:pt x="16577" y="21104"/>
                </a:cubicBezTo>
                <a:cubicBezTo>
                  <a:pt x="16614" y="21104"/>
                  <a:pt x="16643" y="21134"/>
                  <a:pt x="16643" y="21171"/>
                </a:cubicBezTo>
                <a:cubicBezTo>
                  <a:pt x="16643" y="21207"/>
                  <a:pt x="16614" y="21237"/>
                  <a:pt x="16577" y="21237"/>
                </a:cubicBezTo>
                <a:cubicBezTo>
                  <a:pt x="16540" y="21237"/>
                  <a:pt x="16510" y="21207"/>
                  <a:pt x="16510" y="21171"/>
                </a:cubicBezTo>
                <a:close/>
                <a:moveTo>
                  <a:pt x="22768" y="21171"/>
                </a:moveTo>
                <a:cubicBezTo>
                  <a:pt x="22768" y="21134"/>
                  <a:pt x="22798" y="21104"/>
                  <a:pt x="22835" y="21104"/>
                </a:cubicBezTo>
                <a:cubicBezTo>
                  <a:pt x="22871" y="21104"/>
                  <a:pt x="22901" y="21134"/>
                  <a:pt x="22901" y="21171"/>
                </a:cubicBezTo>
                <a:cubicBezTo>
                  <a:pt x="22901" y="21207"/>
                  <a:pt x="22871" y="21237"/>
                  <a:pt x="22835" y="21237"/>
                </a:cubicBezTo>
                <a:cubicBezTo>
                  <a:pt x="22798" y="21237"/>
                  <a:pt x="22768" y="21207"/>
                  <a:pt x="22768" y="21171"/>
                </a:cubicBezTo>
                <a:close/>
                <a:moveTo>
                  <a:pt x="25032" y="21171"/>
                </a:moveTo>
                <a:cubicBezTo>
                  <a:pt x="25032" y="21134"/>
                  <a:pt x="25062" y="21104"/>
                  <a:pt x="25098" y="21104"/>
                </a:cubicBezTo>
                <a:cubicBezTo>
                  <a:pt x="25135" y="21104"/>
                  <a:pt x="25165" y="21134"/>
                  <a:pt x="25165" y="21171"/>
                </a:cubicBezTo>
                <a:cubicBezTo>
                  <a:pt x="25165" y="21207"/>
                  <a:pt x="25135" y="21237"/>
                  <a:pt x="25098" y="21237"/>
                </a:cubicBezTo>
                <a:cubicBezTo>
                  <a:pt x="25062" y="21237"/>
                  <a:pt x="25032" y="21207"/>
                  <a:pt x="25032" y="21171"/>
                </a:cubicBezTo>
                <a:close/>
                <a:moveTo>
                  <a:pt x="26563" y="21171"/>
                </a:moveTo>
                <a:cubicBezTo>
                  <a:pt x="26563" y="21134"/>
                  <a:pt x="26591" y="21104"/>
                  <a:pt x="26626" y="21104"/>
                </a:cubicBezTo>
                <a:cubicBezTo>
                  <a:pt x="26660" y="21104"/>
                  <a:pt x="26707" y="21134"/>
                  <a:pt x="26729" y="21171"/>
                </a:cubicBezTo>
                <a:cubicBezTo>
                  <a:pt x="26752" y="21207"/>
                  <a:pt x="26724" y="21237"/>
                  <a:pt x="26667" y="21237"/>
                </a:cubicBezTo>
                <a:cubicBezTo>
                  <a:pt x="26610" y="21237"/>
                  <a:pt x="26563" y="21207"/>
                  <a:pt x="26563" y="21171"/>
                </a:cubicBezTo>
                <a:close/>
                <a:moveTo>
                  <a:pt x="29293" y="21171"/>
                </a:moveTo>
                <a:cubicBezTo>
                  <a:pt x="29293" y="21134"/>
                  <a:pt x="29322" y="21104"/>
                  <a:pt x="29359" y="21104"/>
                </a:cubicBezTo>
                <a:cubicBezTo>
                  <a:pt x="29396" y="21104"/>
                  <a:pt x="29426" y="21134"/>
                  <a:pt x="29426" y="21171"/>
                </a:cubicBezTo>
                <a:cubicBezTo>
                  <a:pt x="29426" y="21207"/>
                  <a:pt x="29396" y="21237"/>
                  <a:pt x="29359" y="21237"/>
                </a:cubicBezTo>
                <a:cubicBezTo>
                  <a:pt x="29322" y="21237"/>
                  <a:pt x="29293" y="21207"/>
                  <a:pt x="29293" y="21171"/>
                </a:cubicBezTo>
                <a:close/>
                <a:moveTo>
                  <a:pt x="13514" y="21104"/>
                </a:moveTo>
                <a:cubicBezTo>
                  <a:pt x="13514" y="21068"/>
                  <a:pt x="13544" y="21038"/>
                  <a:pt x="13581" y="21038"/>
                </a:cubicBezTo>
                <a:cubicBezTo>
                  <a:pt x="13618" y="21038"/>
                  <a:pt x="13648" y="21068"/>
                  <a:pt x="13648" y="21104"/>
                </a:cubicBezTo>
                <a:cubicBezTo>
                  <a:pt x="13648" y="21141"/>
                  <a:pt x="13618" y="21171"/>
                  <a:pt x="13581" y="21171"/>
                </a:cubicBezTo>
                <a:cubicBezTo>
                  <a:pt x="13544" y="21171"/>
                  <a:pt x="13514" y="21141"/>
                  <a:pt x="13514" y="21104"/>
                </a:cubicBezTo>
                <a:close/>
                <a:moveTo>
                  <a:pt x="14247" y="21104"/>
                </a:moveTo>
                <a:cubicBezTo>
                  <a:pt x="14247" y="21068"/>
                  <a:pt x="14277" y="21038"/>
                  <a:pt x="14313" y="21038"/>
                </a:cubicBezTo>
                <a:cubicBezTo>
                  <a:pt x="14350" y="21038"/>
                  <a:pt x="14380" y="21068"/>
                  <a:pt x="14380" y="21104"/>
                </a:cubicBezTo>
                <a:cubicBezTo>
                  <a:pt x="14380" y="21141"/>
                  <a:pt x="14350" y="21171"/>
                  <a:pt x="14313" y="21171"/>
                </a:cubicBezTo>
                <a:cubicBezTo>
                  <a:pt x="14277" y="21171"/>
                  <a:pt x="14247" y="21141"/>
                  <a:pt x="14247" y="21104"/>
                </a:cubicBezTo>
                <a:close/>
                <a:moveTo>
                  <a:pt x="15245" y="21104"/>
                </a:moveTo>
                <a:cubicBezTo>
                  <a:pt x="15245" y="21068"/>
                  <a:pt x="15275" y="21038"/>
                  <a:pt x="15312" y="21038"/>
                </a:cubicBezTo>
                <a:cubicBezTo>
                  <a:pt x="15349" y="21038"/>
                  <a:pt x="15379" y="21068"/>
                  <a:pt x="15379" y="21104"/>
                </a:cubicBezTo>
                <a:cubicBezTo>
                  <a:pt x="15379" y="21141"/>
                  <a:pt x="15349" y="21171"/>
                  <a:pt x="15312" y="21171"/>
                </a:cubicBezTo>
                <a:cubicBezTo>
                  <a:pt x="15275" y="21171"/>
                  <a:pt x="15245" y="21141"/>
                  <a:pt x="15245" y="21104"/>
                </a:cubicBezTo>
                <a:close/>
                <a:moveTo>
                  <a:pt x="20269" y="21100"/>
                </a:moveTo>
                <a:cubicBezTo>
                  <a:pt x="20245" y="21061"/>
                  <a:pt x="20241" y="21013"/>
                  <a:pt x="20261" y="20993"/>
                </a:cubicBezTo>
                <a:cubicBezTo>
                  <a:pt x="20308" y="20946"/>
                  <a:pt x="20438" y="21030"/>
                  <a:pt x="20438" y="21108"/>
                </a:cubicBezTo>
                <a:cubicBezTo>
                  <a:pt x="20438" y="21193"/>
                  <a:pt x="20323" y="21188"/>
                  <a:pt x="20269" y="21100"/>
                </a:cubicBezTo>
                <a:close/>
                <a:moveTo>
                  <a:pt x="31423" y="21104"/>
                </a:moveTo>
                <a:cubicBezTo>
                  <a:pt x="31423" y="21068"/>
                  <a:pt x="31453" y="21038"/>
                  <a:pt x="31489" y="21038"/>
                </a:cubicBezTo>
                <a:cubicBezTo>
                  <a:pt x="31526" y="21038"/>
                  <a:pt x="31556" y="21068"/>
                  <a:pt x="31556" y="21104"/>
                </a:cubicBezTo>
                <a:cubicBezTo>
                  <a:pt x="31556" y="21141"/>
                  <a:pt x="31526" y="21171"/>
                  <a:pt x="31489" y="21171"/>
                </a:cubicBezTo>
                <a:cubicBezTo>
                  <a:pt x="31453" y="21171"/>
                  <a:pt x="31423" y="21141"/>
                  <a:pt x="31423" y="21104"/>
                </a:cubicBezTo>
                <a:close/>
                <a:moveTo>
                  <a:pt x="32022" y="21103"/>
                </a:moveTo>
                <a:cubicBezTo>
                  <a:pt x="32022" y="21032"/>
                  <a:pt x="32221" y="20963"/>
                  <a:pt x="32294" y="21008"/>
                </a:cubicBezTo>
                <a:cubicBezTo>
                  <a:pt x="32409" y="21079"/>
                  <a:pt x="32355" y="21154"/>
                  <a:pt x="32188" y="21154"/>
                </a:cubicBezTo>
                <a:cubicBezTo>
                  <a:pt x="32097" y="21154"/>
                  <a:pt x="32022" y="21131"/>
                  <a:pt x="32022" y="21103"/>
                </a:cubicBezTo>
                <a:close/>
                <a:moveTo>
                  <a:pt x="22036" y="21038"/>
                </a:moveTo>
                <a:cubicBezTo>
                  <a:pt x="22036" y="21001"/>
                  <a:pt x="22066" y="20971"/>
                  <a:pt x="22103" y="20971"/>
                </a:cubicBezTo>
                <a:cubicBezTo>
                  <a:pt x="22139" y="20971"/>
                  <a:pt x="22169" y="21001"/>
                  <a:pt x="22169" y="21038"/>
                </a:cubicBezTo>
                <a:cubicBezTo>
                  <a:pt x="22169" y="21074"/>
                  <a:pt x="22139" y="21104"/>
                  <a:pt x="22103" y="21104"/>
                </a:cubicBezTo>
                <a:cubicBezTo>
                  <a:pt x="22066" y="21104"/>
                  <a:pt x="22036" y="21074"/>
                  <a:pt x="22036" y="21038"/>
                </a:cubicBezTo>
                <a:close/>
                <a:moveTo>
                  <a:pt x="22502" y="21038"/>
                </a:moveTo>
                <a:cubicBezTo>
                  <a:pt x="22502" y="21001"/>
                  <a:pt x="22532" y="20971"/>
                  <a:pt x="22569" y="20971"/>
                </a:cubicBezTo>
                <a:cubicBezTo>
                  <a:pt x="22605" y="20971"/>
                  <a:pt x="22635" y="21001"/>
                  <a:pt x="22635" y="21038"/>
                </a:cubicBezTo>
                <a:cubicBezTo>
                  <a:pt x="22635" y="21074"/>
                  <a:pt x="22605" y="21104"/>
                  <a:pt x="22569" y="21104"/>
                </a:cubicBezTo>
                <a:cubicBezTo>
                  <a:pt x="22532" y="21104"/>
                  <a:pt x="22502" y="21074"/>
                  <a:pt x="22502" y="21038"/>
                </a:cubicBezTo>
                <a:close/>
                <a:moveTo>
                  <a:pt x="25232" y="21038"/>
                </a:moveTo>
                <a:cubicBezTo>
                  <a:pt x="25232" y="21001"/>
                  <a:pt x="25261" y="20971"/>
                  <a:pt x="25298" y="20971"/>
                </a:cubicBezTo>
                <a:cubicBezTo>
                  <a:pt x="25335" y="20971"/>
                  <a:pt x="25365" y="21001"/>
                  <a:pt x="25365" y="21038"/>
                </a:cubicBezTo>
                <a:cubicBezTo>
                  <a:pt x="25365" y="21074"/>
                  <a:pt x="25335" y="21104"/>
                  <a:pt x="25298" y="21104"/>
                </a:cubicBezTo>
                <a:cubicBezTo>
                  <a:pt x="25261" y="21104"/>
                  <a:pt x="25232" y="21074"/>
                  <a:pt x="25232" y="21038"/>
                </a:cubicBezTo>
                <a:close/>
                <a:moveTo>
                  <a:pt x="23567" y="20971"/>
                </a:moveTo>
                <a:cubicBezTo>
                  <a:pt x="23567" y="20934"/>
                  <a:pt x="23597" y="20905"/>
                  <a:pt x="23634" y="20905"/>
                </a:cubicBezTo>
                <a:cubicBezTo>
                  <a:pt x="23670" y="20905"/>
                  <a:pt x="23700" y="20934"/>
                  <a:pt x="23700" y="20971"/>
                </a:cubicBezTo>
                <a:cubicBezTo>
                  <a:pt x="23700" y="21008"/>
                  <a:pt x="23670" y="21038"/>
                  <a:pt x="23634" y="21038"/>
                </a:cubicBezTo>
                <a:cubicBezTo>
                  <a:pt x="23597" y="21038"/>
                  <a:pt x="23567" y="21008"/>
                  <a:pt x="23567" y="20971"/>
                </a:cubicBezTo>
                <a:close/>
                <a:moveTo>
                  <a:pt x="27162" y="20971"/>
                </a:moveTo>
                <a:cubicBezTo>
                  <a:pt x="27162" y="20934"/>
                  <a:pt x="27209" y="20905"/>
                  <a:pt x="27266" y="20905"/>
                </a:cubicBezTo>
                <a:cubicBezTo>
                  <a:pt x="27323" y="20905"/>
                  <a:pt x="27351" y="20934"/>
                  <a:pt x="27329" y="20971"/>
                </a:cubicBezTo>
                <a:cubicBezTo>
                  <a:pt x="27306" y="21008"/>
                  <a:pt x="27259" y="21038"/>
                  <a:pt x="27225" y="21038"/>
                </a:cubicBezTo>
                <a:cubicBezTo>
                  <a:pt x="27190" y="21038"/>
                  <a:pt x="27162" y="21008"/>
                  <a:pt x="27162" y="20971"/>
                </a:cubicBezTo>
                <a:close/>
                <a:moveTo>
                  <a:pt x="27761" y="20971"/>
                </a:moveTo>
                <a:cubicBezTo>
                  <a:pt x="27761" y="20934"/>
                  <a:pt x="27791" y="20905"/>
                  <a:pt x="27828" y="20905"/>
                </a:cubicBezTo>
                <a:cubicBezTo>
                  <a:pt x="27865" y="20905"/>
                  <a:pt x="27894" y="20934"/>
                  <a:pt x="27894" y="20971"/>
                </a:cubicBezTo>
                <a:cubicBezTo>
                  <a:pt x="27894" y="21008"/>
                  <a:pt x="27865" y="21038"/>
                  <a:pt x="27828" y="21038"/>
                </a:cubicBezTo>
                <a:cubicBezTo>
                  <a:pt x="27791" y="21038"/>
                  <a:pt x="27761" y="21008"/>
                  <a:pt x="27761" y="20971"/>
                </a:cubicBezTo>
                <a:close/>
                <a:moveTo>
                  <a:pt x="28227" y="20971"/>
                </a:moveTo>
                <a:cubicBezTo>
                  <a:pt x="28227" y="20934"/>
                  <a:pt x="28257" y="20905"/>
                  <a:pt x="28294" y="20905"/>
                </a:cubicBezTo>
                <a:cubicBezTo>
                  <a:pt x="28331" y="20905"/>
                  <a:pt x="28360" y="20934"/>
                  <a:pt x="28360" y="20971"/>
                </a:cubicBezTo>
                <a:cubicBezTo>
                  <a:pt x="28360" y="21008"/>
                  <a:pt x="28331" y="21038"/>
                  <a:pt x="28294" y="21038"/>
                </a:cubicBezTo>
                <a:cubicBezTo>
                  <a:pt x="28257" y="21038"/>
                  <a:pt x="28227" y="21008"/>
                  <a:pt x="28227" y="20971"/>
                </a:cubicBezTo>
                <a:close/>
                <a:moveTo>
                  <a:pt x="29093" y="20971"/>
                </a:moveTo>
                <a:cubicBezTo>
                  <a:pt x="29093" y="20934"/>
                  <a:pt x="29123" y="20905"/>
                  <a:pt x="29159" y="20905"/>
                </a:cubicBezTo>
                <a:cubicBezTo>
                  <a:pt x="29196" y="20905"/>
                  <a:pt x="29226" y="20934"/>
                  <a:pt x="29226" y="20971"/>
                </a:cubicBezTo>
                <a:cubicBezTo>
                  <a:pt x="29226" y="21008"/>
                  <a:pt x="29196" y="21038"/>
                  <a:pt x="29159" y="21038"/>
                </a:cubicBezTo>
                <a:cubicBezTo>
                  <a:pt x="29123" y="21038"/>
                  <a:pt x="29093" y="21008"/>
                  <a:pt x="29093" y="20971"/>
                </a:cubicBezTo>
                <a:close/>
                <a:moveTo>
                  <a:pt x="30158" y="20971"/>
                </a:moveTo>
                <a:cubicBezTo>
                  <a:pt x="30158" y="20934"/>
                  <a:pt x="30188" y="20905"/>
                  <a:pt x="30225" y="20905"/>
                </a:cubicBezTo>
                <a:cubicBezTo>
                  <a:pt x="30261" y="20905"/>
                  <a:pt x="30291" y="20934"/>
                  <a:pt x="30291" y="20971"/>
                </a:cubicBezTo>
                <a:cubicBezTo>
                  <a:pt x="30291" y="21008"/>
                  <a:pt x="30261" y="21038"/>
                  <a:pt x="30225" y="21038"/>
                </a:cubicBezTo>
                <a:cubicBezTo>
                  <a:pt x="30188" y="21038"/>
                  <a:pt x="30158" y="21008"/>
                  <a:pt x="30158" y="20971"/>
                </a:cubicBezTo>
                <a:close/>
                <a:moveTo>
                  <a:pt x="31788" y="20970"/>
                </a:moveTo>
                <a:cubicBezTo>
                  <a:pt x="31703" y="20831"/>
                  <a:pt x="31869" y="20742"/>
                  <a:pt x="31989" y="20862"/>
                </a:cubicBezTo>
                <a:cubicBezTo>
                  <a:pt x="32049" y="20922"/>
                  <a:pt x="32083" y="20971"/>
                  <a:pt x="32066" y="20971"/>
                </a:cubicBezTo>
                <a:cubicBezTo>
                  <a:pt x="32048" y="20971"/>
                  <a:pt x="31989" y="20988"/>
                  <a:pt x="31934" y="21009"/>
                </a:cubicBezTo>
                <a:cubicBezTo>
                  <a:pt x="31880" y="21030"/>
                  <a:pt x="31814" y="21012"/>
                  <a:pt x="31788" y="20970"/>
                </a:cubicBezTo>
                <a:close/>
                <a:moveTo>
                  <a:pt x="13222" y="20893"/>
                </a:moveTo>
                <a:cubicBezTo>
                  <a:pt x="13241" y="20863"/>
                  <a:pt x="13284" y="20838"/>
                  <a:pt x="13319" y="20838"/>
                </a:cubicBezTo>
                <a:cubicBezTo>
                  <a:pt x="13353" y="20838"/>
                  <a:pt x="13381" y="20863"/>
                  <a:pt x="13381" y="20893"/>
                </a:cubicBezTo>
                <a:cubicBezTo>
                  <a:pt x="13381" y="20924"/>
                  <a:pt x="13338" y="20949"/>
                  <a:pt x="13284" y="20949"/>
                </a:cubicBezTo>
                <a:cubicBezTo>
                  <a:pt x="13231" y="20949"/>
                  <a:pt x="13203" y="20924"/>
                  <a:pt x="13222" y="20893"/>
                </a:cubicBezTo>
                <a:close/>
                <a:moveTo>
                  <a:pt x="17775" y="20838"/>
                </a:moveTo>
                <a:cubicBezTo>
                  <a:pt x="17775" y="20801"/>
                  <a:pt x="17805" y="20771"/>
                  <a:pt x="17842" y="20771"/>
                </a:cubicBezTo>
                <a:cubicBezTo>
                  <a:pt x="17878" y="20771"/>
                  <a:pt x="17908" y="20801"/>
                  <a:pt x="17908" y="20838"/>
                </a:cubicBezTo>
                <a:cubicBezTo>
                  <a:pt x="17908" y="20875"/>
                  <a:pt x="17878" y="20905"/>
                  <a:pt x="17842" y="20905"/>
                </a:cubicBezTo>
                <a:cubicBezTo>
                  <a:pt x="17805" y="20905"/>
                  <a:pt x="17775" y="20875"/>
                  <a:pt x="17775" y="20838"/>
                </a:cubicBezTo>
                <a:close/>
                <a:moveTo>
                  <a:pt x="18907" y="20838"/>
                </a:moveTo>
                <a:cubicBezTo>
                  <a:pt x="18907" y="20801"/>
                  <a:pt x="18937" y="20771"/>
                  <a:pt x="18974" y="20771"/>
                </a:cubicBezTo>
                <a:cubicBezTo>
                  <a:pt x="19010" y="20771"/>
                  <a:pt x="19040" y="20801"/>
                  <a:pt x="19040" y="20838"/>
                </a:cubicBezTo>
                <a:cubicBezTo>
                  <a:pt x="19040" y="20875"/>
                  <a:pt x="19010" y="20905"/>
                  <a:pt x="18974" y="20905"/>
                </a:cubicBezTo>
                <a:cubicBezTo>
                  <a:pt x="18937" y="20905"/>
                  <a:pt x="18907" y="20875"/>
                  <a:pt x="18907" y="20838"/>
                </a:cubicBezTo>
                <a:close/>
                <a:moveTo>
                  <a:pt x="20106" y="20755"/>
                </a:moveTo>
                <a:cubicBezTo>
                  <a:pt x="20107" y="20634"/>
                  <a:pt x="20120" y="20624"/>
                  <a:pt x="20172" y="20705"/>
                </a:cubicBezTo>
                <a:cubicBezTo>
                  <a:pt x="20255" y="20834"/>
                  <a:pt x="20255" y="20905"/>
                  <a:pt x="20172" y="20905"/>
                </a:cubicBezTo>
                <a:cubicBezTo>
                  <a:pt x="20135" y="20905"/>
                  <a:pt x="20106" y="20837"/>
                  <a:pt x="20106" y="20755"/>
                </a:cubicBezTo>
                <a:close/>
                <a:moveTo>
                  <a:pt x="22901" y="20838"/>
                </a:moveTo>
                <a:cubicBezTo>
                  <a:pt x="22849" y="20805"/>
                  <a:pt x="22828" y="20757"/>
                  <a:pt x="22855" y="20730"/>
                </a:cubicBezTo>
                <a:cubicBezTo>
                  <a:pt x="22882" y="20702"/>
                  <a:pt x="22939" y="20715"/>
                  <a:pt x="22981" y="20758"/>
                </a:cubicBezTo>
                <a:cubicBezTo>
                  <a:pt x="23082" y="20859"/>
                  <a:pt x="23026" y="20915"/>
                  <a:pt x="22901" y="20838"/>
                </a:cubicBezTo>
                <a:close/>
                <a:moveTo>
                  <a:pt x="25032" y="20838"/>
                </a:moveTo>
                <a:cubicBezTo>
                  <a:pt x="25032" y="20801"/>
                  <a:pt x="25062" y="20771"/>
                  <a:pt x="25098" y="20771"/>
                </a:cubicBezTo>
                <a:cubicBezTo>
                  <a:pt x="25135" y="20771"/>
                  <a:pt x="25165" y="20801"/>
                  <a:pt x="25165" y="20838"/>
                </a:cubicBezTo>
                <a:cubicBezTo>
                  <a:pt x="25165" y="20875"/>
                  <a:pt x="25135" y="20905"/>
                  <a:pt x="25098" y="20905"/>
                </a:cubicBezTo>
                <a:cubicBezTo>
                  <a:pt x="25062" y="20905"/>
                  <a:pt x="25032" y="20875"/>
                  <a:pt x="25032" y="20838"/>
                </a:cubicBezTo>
                <a:close/>
                <a:moveTo>
                  <a:pt x="25631" y="20838"/>
                </a:moveTo>
                <a:cubicBezTo>
                  <a:pt x="25631" y="20801"/>
                  <a:pt x="25691" y="20771"/>
                  <a:pt x="25764" y="20771"/>
                </a:cubicBezTo>
                <a:cubicBezTo>
                  <a:pt x="25837" y="20771"/>
                  <a:pt x="25897" y="20801"/>
                  <a:pt x="25897" y="20838"/>
                </a:cubicBezTo>
                <a:cubicBezTo>
                  <a:pt x="25897" y="20875"/>
                  <a:pt x="25837" y="20905"/>
                  <a:pt x="25764" y="20905"/>
                </a:cubicBezTo>
                <a:cubicBezTo>
                  <a:pt x="25691" y="20905"/>
                  <a:pt x="25631" y="20875"/>
                  <a:pt x="25631" y="20838"/>
                </a:cubicBezTo>
                <a:close/>
                <a:moveTo>
                  <a:pt x="28627" y="20838"/>
                </a:moveTo>
                <a:cubicBezTo>
                  <a:pt x="28627" y="20801"/>
                  <a:pt x="28657" y="20771"/>
                  <a:pt x="28693" y="20771"/>
                </a:cubicBezTo>
                <a:cubicBezTo>
                  <a:pt x="28730" y="20771"/>
                  <a:pt x="28760" y="20801"/>
                  <a:pt x="28760" y="20838"/>
                </a:cubicBezTo>
                <a:cubicBezTo>
                  <a:pt x="28760" y="20875"/>
                  <a:pt x="28730" y="20905"/>
                  <a:pt x="28693" y="20905"/>
                </a:cubicBezTo>
                <a:cubicBezTo>
                  <a:pt x="28657" y="20905"/>
                  <a:pt x="28627" y="20875"/>
                  <a:pt x="28627" y="20838"/>
                </a:cubicBezTo>
                <a:close/>
                <a:moveTo>
                  <a:pt x="33553" y="20838"/>
                </a:moveTo>
                <a:cubicBezTo>
                  <a:pt x="33553" y="20801"/>
                  <a:pt x="33583" y="20771"/>
                  <a:pt x="33620" y="20771"/>
                </a:cubicBezTo>
                <a:cubicBezTo>
                  <a:pt x="33656" y="20771"/>
                  <a:pt x="33686" y="20801"/>
                  <a:pt x="33686" y="20838"/>
                </a:cubicBezTo>
                <a:cubicBezTo>
                  <a:pt x="33686" y="20875"/>
                  <a:pt x="33656" y="20905"/>
                  <a:pt x="33620" y="20905"/>
                </a:cubicBezTo>
                <a:cubicBezTo>
                  <a:pt x="33583" y="20905"/>
                  <a:pt x="33553" y="20875"/>
                  <a:pt x="33553" y="20838"/>
                </a:cubicBezTo>
                <a:close/>
                <a:moveTo>
                  <a:pt x="35084" y="20838"/>
                </a:moveTo>
                <a:cubicBezTo>
                  <a:pt x="35084" y="20801"/>
                  <a:pt x="35114" y="20771"/>
                  <a:pt x="35151" y="20771"/>
                </a:cubicBezTo>
                <a:cubicBezTo>
                  <a:pt x="35188" y="20771"/>
                  <a:pt x="35218" y="20801"/>
                  <a:pt x="35218" y="20838"/>
                </a:cubicBezTo>
                <a:cubicBezTo>
                  <a:pt x="35218" y="20875"/>
                  <a:pt x="35188" y="20905"/>
                  <a:pt x="35151" y="20905"/>
                </a:cubicBezTo>
                <a:cubicBezTo>
                  <a:pt x="35114" y="20905"/>
                  <a:pt x="35084" y="20875"/>
                  <a:pt x="35084" y="20838"/>
                </a:cubicBezTo>
                <a:close/>
                <a:moveTo>
                  <a:pt x="36083" y="20874"/>
                </a:moveTo>
                <a:cubicBezTo>
                  <a:pt x="36083" y="20789"/>
                  <a:pt x="36245" y="20505"/>
                  <a:pt x="36293" y="20505"/>
                </a:cubicBezTo>
                <a:cubicBezTo>
                  <a:pt x="36367" y="20505"/>
                  <a:pt x="36364" y="20533"/>
                  <a:pt x="36272" y="20735"/>
                </a:cubicBezTo>
                <a:cubicBezTo>
                  <a:pt x="36206" y="20879"/>
                  <a:pt x="36083" y="20970"/>
                  <a:pt x="36083" y="20874"/>
                </a:cubicBezTo>
                <a:close/>
                <a:moveTo>
                  <a:pt x="10918" y="20771"/>
                </a:moveTo>
                <a:cubicBezTo>
                  <a:pt x="10918" y="20735"/>
                  <a:pt x="10963" y="20705"/>
                  <a:pt x="11018" y="20705"/>
                </a:cubicBezTo>
                <a:cubicBezTo>
                  <a:pt x="11073" y="20705"/>
                  <a:pt x="11118" y="20735"/>
                  <a:pt x="11118" y="20771"/>
                </a:cubicBezTo>
                <a:cubicBezTo>
                  <a:pt x="11118" y="20808"/>
                  <a:pt x="11073" y="20838"/>
                  <a:pt x="11018" y="20838"/>
                </a:cubicBezTo>
                <a:cubicBezTo>
                  <a:pt x="10963" y="20838"/>
                  <a:pt x="10918" y="20808"/>
                  <a:pt x="10918" y="20771"/>
                </a:cubicBezTo>
                <a:close/>
                <a:moveTo>
                  <a:pt x="18308" y="20771"/>
                </a:moveTo>
                <a:cubicBezTo>
                  <a:pt x="18308" y="20735"/>
                  <a:pt x="18338" y="20705"/>
                  <a:pt x="18374" y="20705"/>
                </a:cubicBezTo>
                <a:cubicBezTo>
                  <a:pt x="18411" y="20705"/>
                  <a:pt x="18441" y="20735"/>
                  <a:pt x="18441" y="20771"/>
                </a:cubicBezTo>
                <a:cubicBezTo>
                  <a:pt x="18441" y="20808"/>
                  <a:pt x="18411" y="20838"/>
                  <a:pt x="18374" y="20838"/>
                </a:cubicBezTo>
                <a:cubicBezTo>
                  <a:pt x="18338" y="20838"/>
                  <a:pt x="18308" y="20808"/>
                  <a:pt x="18308" y="20771"/>
                </a:cubicBezTo>
                <a:close/>
                <a:moveTo>
                  <a:pt x="20738" y="20771"/>
                </a:moveTo>
                <a:cubicBezTo>
                  <a:pt x="20760" y="20735"/>
                  <a:pt x="20809" y="20705"/>
                  <a:pt x="20845" y="20705"/>
                </a:cubicBezTo>
                <a:cubicBezTo>
                  <a:pt x="20882" y="20705"/>
                  <a:pt x="20894" y="20735"/>
                  <a:pt x="20871" y="20771"/>
                </a:cubicBezTo>
                <a:cubicBezTo>
                  <a:pt x="20848" y="20808"/>
                  <a:pt x="20800" y="20838"/>
                  <a:pt x="20763" y="20838"/>
                </a:cubicBezTo>
                <a:cubicBezTo>
                  <a:pt x="20727" y="20838"/>
                  <a:pt x="20715" y="20808"/>
                  <a:pt x="20738" y="20771"/>
                </a:cubicBezTo>
                <a:close/>
                <a:moveTo>
                  <a:pt x="27162" y="20771"/>
                </a:moveTo>
                <a:cubicBezTo>
                  <a:pt x="27162" y="20735"/>
                  <a:pt x="27192" y="20705"/>
                  <a:pt x="27229" y="20705"/>
                </a:cubicBezTo>
                <a:cubicBezTo>
                  <a:pt x="27265" y="20705"/>
                  <a:pt x="27295" y="20735"/>
                  <a:pt x="27295" y="20771"/>
                </a:cubicBezTo>
                <a:cubicBezTo>
                  <a:pt x="27295" y="20808"/>
                  <a:pt x="27265" y="20838"/>
                  <a:pt x="27229" y="20838"/>
                </a:cubicBezTo>
                <a:cubicBezTo>
                  <a:pt x="27192" y="20838"/>
                  <a:pt x="27162" y="20808"/>
                  <a:pt x="27162" y="20771"/>
                </a:cubicBezTo>
                <a:close/>
                <a:moveTo>
                  <a:pt x="29159" y="20771"/>
                </a:moveTo>
                <a:cubicBezTo>
                  <a:pt x="29159" y="20735"/>
                  <a:pt x="29189" y="20705"/>
                  <a:pt x="29226" y="20705"/>
                </a:cubicBezTo>
                <a:cubicBezTo>
                  <a:pt x="29263" y="20705"/>
                  <a:pt x="29293" y="20735"/>
                  <a:pt x="29293" y="20771"/>
                </a:cubicBezTo>
                <a:cubicBezTo>
                  <a:pt x="29293" y="20808"/>
                  <a:pt x="29263" y="20838"/>
                  <a:pt x="29226" y="20838"/>
                </a:cubicBezTo>
                <a:cubicBezTo>
                  <a:pt x="29189" y="20838"/>
                  <a:pt x="29159" y="20808"/>
                  <a:pt x="29159" y="20771"/>
                </a:cubicBezTo>
                <a:close/>
                <a:moveTo>
                  <a:pt x="6724" y="20705"/>
                </a:moveTo>
                <a:cubicBezTo>
                  <a:pt x="6724" y="20668"/>
                  <a:pt x="6754" y="20638"/>
                  <a:pt x="6791" y="20638"/>
                </a:cubicBezTo>
                <a:cubicBezTo>
                  <a:pt x="6827" y="20638"/>
                  <a:pt x="6857" y="20668"/>
                  <a:pt x="6857" y="20705"/>
                </a:cubicBezTo>
                <a:cubicBezTo>
                  <a:pt x="6857" y="20741"/>
                  <a:pt x="6827" y="20771"/>
                  <a:pt x="6791" y="20771"/>
                </a:cubicBezTo>
                <a:cubicBezTo>
                  <a:pt x="6754" y="20771"/>
                  <a:pt x="6724" y="20741"/>
                  <a:pt x="6724" y="20705"/>
                </a:cubicBezTo>
                <a:close/>
                <a:moveTo>
                  <a:pt x="16910" y="20705"/>
                </a:moveTo>
                <a:cubicBezTo>
                  <a:pt x="16910" y="20668"/>
                  <a:pt x="16940" y="20638"/>
                  <a:pt x="16976" y="20638"/>
                </a:cubicBezTo>
                <a:cubicBezTo>
                  <a:pt x="17013" y="20638"/>
                  <a:pt x="17043" y="20668"/>
                  <a:pt x="17043" y="20705"/>
                </a:cubicBezTo>
                <a:cubicBezTo>
                  <a:pt x="17043" y="20741"/>
                  <a:pt x="17013" y="20771"/>
                  <a:pt x="16976" y="20771"/>
                </a:cubicBezTo>
                <a:cubicBezTo>
                  <a:pt x="16940" y="20771"/>
                  <a:pt x="16910" y="20741"/>
                  <a:pt x="16910" y="20705"/>
                </a:cubicBezTo>
                <a:close/>
                <a:moveTo>
                  <a:pt x="17309" y="20705"/>
                </a:moveTo>
                <a:cubicBezTo>
                  <a:pt x="17309" y="20668"/>
                  <a:pt x="17339" y="20638"/>
                  <a:pt x="17376" y="20638"/>
                </a:cubicBezTo>
                <a:cubicBezTo>
                  <a:pt x="17412" y="20638"/>
                  <a:pt x="17442" y="20668"/>
                  <a:pt x="17442" y="20705"/>
                </a:cubicBezTo>
                <a:cubicBezTo>
                  <a:pt x="17442" y="20741"/>
                  <a:pt x="17412" y="20771"/>
                  <a:pt x="17376" y="20771"/>
                </a:cubicBezTo>
                <a:cubicBezTo>
                  <a:pt x="17339" y="20771"/>
                  <a:pt x="17309" y="20741"/>
                  <a:pt x="17309" y="20705"/>
                </a:cubicBezTo>
                <a:close/>
                <a:moveTo>
                  <a:pt x="24100" y="20705"/>
                </a:moveTo>
                <a:cubicBezTo>
                  <a:pt x="24100" y="20668"/>
                  <a:pt x="24130" y="20638"/>
                  <a:pt x="24166" y="20638"/>
                </a:cubicBezTo>
                <a:cubicBezTo>
                  <a:pt x="24203" y="20638"/>
                  <a:pt x="24233" y="20668"/>
                  <a:pt x="24233" y="20705"/>
                </a:cubicBezTo>
                <a:cubicBezTo>
                  <a:pt x="24233" y="20741"/>
                  <a:pt x="24203" y="20771"/>
                  <a:pt x="24166" y="20771"/>
                </a:cubicBezTo>
                <a:cubicBezTo>
                  <a:pt x="24130" y="20771"/>
                  <a:pt x="24100" y="20741"/>
                  <a:pt x="24100" y="20705"/>
                </a:cubicBezTo>
                <a:close/>
                <a:moveTo>
                  <a:pt x="2330" y="20638"/>
                </a:moveTo>
                <a:cubicBezTo>
                  <a:pt x="2330" y="20602"/>
                  <a:pt x="2360" y="20572"/>
                  <a:pt x="2397" y="20572"/>
                </a:cubicBezTo>
                <a:cubicBezTo>
                  <a:pt x="2433" y="20572"/>
                  <a:pt x="2463" y="20602"/>
                  <a:pt x="2463" y="20638"/>
                </a:cubicBezTo>
                <a:cubicBezTo>
                  <a:pt x="2463" y="20675"/>
                  <a:pt x="2433" y="20705"/>
                  <a:pt x="2397" y="20705"/>
                </a:cubicBezTo>
                <a:cubicBezTo>
                  <a:pt x="2360" y="20705"/>
                  <a:pt x="2330" y="20675"/>
                  <a:pt x="2330" y="20638"/>
                </a:cubicBezTo>
                <a:close/>
                <a:moveTo>
                  <a:pt x="7123" y="20638"/>
                </a:moveTo>
                <a:cubicBezTo>
                  <a:pt x="7123" y="20602"/>
                  <a:pt x="7153" y="20572"/>
                  <a:pt x="7190" y="20572"/>
                </a:cubicBezTo>
                <a:cubicBezTo>
                  <a:pt x="7227" y="20572"/>
                  <a:pt x="7257" y="20602"/>
                  <a:pt x="7257" y="20638"/>
                </a:cubicBezTo>
                <a:cubicBezTo>
                  <a:pt x="7257" y="20675"/>
                  <a:pt x="7227" y="20705"/>
                  <a:pt x="7190" y="20705"/>
                </a:cubicBezTo>
                <a:cubicBezTo>
                  <a:pt x="7153" y="20705"/>
                  <a:pt x="7123" y="20675"/>
                  <a:pt x="7123" y="20638"/>
                </a:cubicBezTo>
                <a:close/>
                <a:moveTo>
                  <a:pt x="14913" y="20638"/>
                </a:moveTo>
                <a:cubicBezTo>
                  <a:pt x="14913" y="20602"/>
                  <a:pt x="14943" y="20572"/>
                  <a:pt x="14979" y="20572"/>
                </a:cubicBezTo>
                <a:cubicBezTo>
                  <a:pt x="15016" y="20572"/>
                  <a:pt x="15046" y="20602"/>
                  <a:pt x="15046" y="20638"/>
                </a:cubicBezTo>
                <a:cubicBezTo>
                  <a:pt x="15046" y="20675"/>
                  <a:pt x="15016" y="20705"/>
                  <a:pt x="14979" y="20705"/>
                </a:cubicBezTo>
                <a:cubicBezTo>
                  <a:pt x="14943" y="20705"/>
                  <a:pt x="14913" y="20675"/>
                  <a:pt x="14913" y="20638"/>
                </a:cubicBezTo>
                <a:close/>
                <a:moveTo>
                  <a:pt x="16643" y="20638"/>
                </a:moveTo>
                <a:cubicBezTo>
                  <a:pt x="16643" y="20602"/>
                  <a:pt x="16673" y="20572"/>
                  <a:pt x="16710" y="20572"/>
                </a:cubicBezTo>
                <a:cubicBezTo>
                  <a:pt x="16747" y="20572"/>
                  <a:pt x="16777" y="20602"/>
                  <a:pt x="16777" y="20638"/>
                </a:cubicBezTo>
                <a:cubicBezTo>
                  <a:pt x="16777" y="20675"/>
                  <a:pt x="16747" y="20705"/>
                  <a:pt x="16710" y="20705"/>
                </a:cubicBezTo>
                <a:cubicBezTo>
                  <a:pt x="16673" y="20705"/>
                  <a:pt x="16643" y="20675"/>
                  <a:pt x="16643" y="20638"/>
                </a:cubicBezTo>
                <a:close/>
                <a:moveTo>
                  <a:pt x="21304" y="20638"/>
                </a:moveTo>
                <a:cubicBezTo>
                  <a:pt x="21304" y="20602"/>
                  <a:pt x="21331" y="20572"/>
                  <a:pt x="21365" y="20572"/>
                </a:cubicBezTo>
                <a:cubicBezTo>
                  <a:pt x="21398" y="20572"/>
                  <a:pt x="21474" y="20553"/>
                  <a:pt x="21532" y="20531"/>
                </a:cubicBezTo>
                <a:cubicBezTo>
                  <a:pt x="21610" y="20501"/>
                  <a:pt x="21627" y="20519"/>
                  <a:pt x="21597" y="20598"/>
                </a:cubicBezTo>
                <a:cubicBezTo>
                  <a:pt x="21552" y="20713"/>
                  <a:pt x="21304" y="20748"/>
                  <a:pt x="21304" y="20638"/>
                </a:cubicBezTo>
                <a:close/>
                <a:moveTo>
                  <a:pt x="27572" y="20598"/>
                </a:moveTo>
                <a:cubicBezTo>
                  <a:pt x="27450" y="20461"/>
                  <a:pt x="27528" y="20396"/>
                  <a:pt x="27658" y="20526"/>
                </a:cubicBezTo>
                <a:cubicBezTo>
                  <a:pt x="27715" y="20582"/>
                  <a:pt x="27761" y="20646"/>
                  <a:pt x="27761" y="20667"/>
                </a:cubicBezTo>
                <a:cubicBezTo>
                  <a:pt x="27761" y="20737"/>
                  <a:pt x="27662" y="20701"/>
                  <a:pt x="27572" y="20598"/>
                </a:cubicBezTo>
                <a:close/>
                <a:moveTo>
                  <a:pt x="30890" y="20638"/>
                </a:moveTo>
                <a:cubicBezTo>
                  <a:pt x="30890" y="20602"/>
                  <a:pt x="30920" y="20572"/>
                  <a:pt x="30957" y="20572"/>
                </a:cubicBezTo>
                <a:cubicBezTo>
                  <a:pt x="30993" y="20572"/>
                  <a:pt x="31023" y="20602"/>
                  <a:pt x="31023" y="20638"/>
                </a:cubicBezTo>
                <a:cubicBezTo>
                  <a:pt x="31023" y="20675"/>
                  <a:pt x="30993" y="20705"/>
                  <a:pt x="30957" y="20705"/>
                </a:cubicBezTo>
                <a:cubicBezTo>
                  <a:pt x="30920" y="20705"/>
                  <a:pt x="30890" y="20675"/>
                  <a:pt x="30890" y="20638"/>
                </a:cubicBezTo>
                <a:close/>
                <a:moveTo>
                  <a:pt x="18175" y="20572"/>
                </a:moveTo>
                <a:cubicBezTo>
                  <a:pt x="18175" y="20535"/>
                  <a:pt x="18205" y="20505"/>
                  <a:pt x="18241" y="20505"/>
                </a:cubicBezTo>
                <a:cubicBezTo>
                  <a:pt x="18278" y="20505"/>
                  <a:pt x="18308" y="20535"/>
                  <a:pt x="18308" y="20572"/>
                </a:cubicBezTo>
                <a:cubicBezTo>
                  <a:pt x="18308" y="20608"/>
                  <a:pt x="18278" y="20638"/>
                  <a:pt x="18241" y="20638"/>
                </a:cubicBezTo>
                <a:cubicBezTo>
                  <a:pt x="18205" y="20638"/>
                  <a:pt x="18175" y="20608"/>
                  <a:pt x="18175" y="20572"/>
                </a:cubicBezTo>
                <a:close/>
                <a:moveTo>
                  <a:pt x="19440" y="20572"/>
                </a:moveTo>
                <a:cubicBezTo>
                  <a:pt x="19440" y="20535"/>
                  <a:pt x="19470" y="20505"/>
                  <a:pt x="19506" y="20505"/>
                </a:cubicBezTo>
                <a:cubicBezTo>
                  <a:pt x="19543" y="20505"/>
                  <a:pt x="19573" y="20535"/>
                  <a:pt x="19573" y="20572"/>
                </a:cubicBezTo>
                <a:cubicBezTo>
                  <a:pt x="19573" y="20608"/>
                  <a:pt x="19543" y="20638"/>
                  <a:pt x="19506" y="20638"/>
                </a:cubicBezTo>
                <a:cubicBezTo>
                  <a:pt x="19470" y="20638"/>
                  <a:pt x="19440" y="20608"/>
                  <a:pt x="19440" y="20572"/>
                </a:cubicBezTo>
                <a:close/>
                <a:moveTo>
                  <a:pt x="24366" y="20572"/>
                </a:moveTo>
                <a:cubicBezTo>
                  <a:pt x="24366" y="20535"/>
                  <a:pt x="24396" y="20505"/>
                  <a:pt x="24433" y="20505"/>
                </a:cubicBezTo>
                <a:cubicBezTo>
                  <a:pt x="24469" y="20505"/>
                  <a:pt x="24499" y="20535"/>
                  <a:pt x="24499" y="20572"/>
                </a:cubicBezTo>
                <a:cubicBezTo>
                  <a:pt x="24499" y="20608"/>
                  <a:pt x="24469" y="20638"/>
                  <a:pt x="24433" y="20638"/>
                </a:cubicBezTo>
                <a:cubicBezTo>
                  <a:pt x="24396" y="20638"/>
                  <a:pt x="24366" y="20608"/>
                  <a:pt x="24366" y="20572"/>
                </a:cubicBezTo>
                <a:close/>
                <a:moveTo>
                  <a:pt x="24566" y="20572"/>
                </a:moveTo>
                <a:cubicBezTo>
                  <a:pt x="24566" y="20535"/>
                  <a:pt x="24596" y="20505"/>
                  <a:pt x="24632" y="20505"/>
                </a:cubicBezTo>
                <a:cubicBezTo>
                  <a:pt x="24669" y="20505"/>
                  <a:pt x="24699" y="20535"/>
                  <a:pt x="24699" y="20572"/>
                </a:cubicBezTo>
                <a:cubicBezTo>
                  <a:pt x="24699" y="20608"/>
                  <a:pt x="24669" y="20638"/>
                  <a:pt x="24632" y="20638"/>
                </a:cubicBezTo>
                <a:cubicBezTo>
                  <a:pt x="24596" y="20638"/>
                  <a:pt x="24566" y="20608"/>
                  <a:pt x="24566" y="20572"/>
                </a:cubicBezTo>
                <a:close/>
                <a:moveTo>
                  <a:pt x="26430" y="20579"/>
                </a:moveTo>
                <a:cubicBezTo>
                  <a:pt x="26430" y="20505"/>
                  <a:pt x="26635" y="20421"/>
                  <a:pt x="26687" y="20474"/>
                </a:cubicBezTo>
                <a:cubicBezTo>
                  <a:pt x="26708" y="20495"/>
                  <a:pt x="26681" y="20540"/>
                  <a:pt x="26628" y="20574"/>
                </a:cubicBezTo>
                <a:cubicBezTo>
                  <a:pt x="26503" y="20653"/>
                  <a:pt x="26430" y="20655"/>
                  <a:pt x="26430" y="20579"/>
                </a:cubicBezTo>
                <a:close/>
                <a:moveTo>
                  <a:pt x="28826" y="20572"/>
                </a:moveTo>
                <a:cubicBezTo>
                  <a:pt x="28881" y="20536"/>
                  <a:pt x="28956" y="20507"/>
                  <a:pt x="28993" y="20507"/>
                </a:cubicBezTo>
                <a:cubicBezTo>
                  <a:pt x="29030" y="20507"/>
                  <a:pt x="29015" y="20536"/>
                  <a:pt x="28960" y="20572"/>
                </a:cubicBezTo>
                <a:cubicBezTo>
                  <a:pt x="28905" y="20607"/>
                  <a:pt x="28830" y="20636"/>
                  <a:pt x="28793" y="20636"/>
                </a:cubicBezTo>
                <a:cubicBezTo>
                  <a:pt x="28757" y="20636"/>
                  <a:pt x="28772" y="20607"/>
                  <a:pt x="28826" y="20572"/>
                </a:cubicBezTo>
                <a:close/>
                <a:moveTo>
                  <a:pt x="31290" y="20572"/>
                </a:moveTo>
                <a:cubicBezTo>
                  <a:pt x="31290" y="20535"/>
                  <a:pt x="31320" y="20505"/>
                  <a:pt x="31356" y="20505"/>
                </a:cubicBezTo>
                <a:cubicBezTo>
                  <a:pt x="31393" y="20505"/>
                  <a:pt x="31423" y="20535"/>
                  <a:pt x="31423" y="20572"/>
                </a:cubicBezTo>
                <a:cubicBezTo>
                  <a:pt x="31423" y="20608"/>
                  <a:pt x="31393" y="20638"/>
                  <a:pt x="31356" y="20638"/>
                </a:cubicBezTo>
                <a:cubicBezTo>
                  <a:pt x="31320" y="20638"/>
                  <a:pt x="31290" y="20608"/>
                  <a:pt x="31290" y="20572"/>
                </a:cubicBezTo>
                <a:close/>
                <a:moveTo>
                  <a:pt x="3795" y="20505"/>
                </a:moveTo>
                <a:cubicBezTo>
                  <a:pt x="3795" y="20468"/>
                  <a:pt x="3825" y="20439"/>
                  <a:pt x="3861" y="20439"/>
                </a:cubicBezTo>
                <a:cubicBezTo>
                  <a:pt x="3898" y="20439"/>
                  <a:pt x="3928" y="20468"/>
                  <a:pt x="3928" y="20505"/>
                </a:cubicBezTo>
                <a:cubicBezTo>
                  <a:pt x="3928" y="20542"/>
                  <a:pt x="3898" y="20572"/>
                  <a:pt x="3861" y="20572"/>
                </a:cubicBezTo>
                <a:cubicBezTo>
                  <a:pt x="3825" y="20572"/>
                  <a:pt x="3795" y="20542"/>
                  <a:pt x="3795" y="20505"/>
                </a:cubicBezTo>
                <a:close/>
                <a:moveTo>
                  <a:pt x="10585" y="20505"/>
                </a:moveTo>
                <a:cubicBezTo>
                  <a:pt x="10585" y="20468"/>
                  <a:pt x="10615" y="20439"/>
                  <a:pt x="10652" y="20439"/>
                </a:cubicBezTo>
                <a:cubicBezTo>
                  <a:pt x="10688" y="20439"/>
                  <a:pt x="10718" y="20468"/>
                  <a:pt x="10718" y="20505"/>
                </a:cubicBezTo>
                <a:cubicBezTo>
                  <a:pt x="10718" y="20542"/>
                  <a:pt x="10688" y="20572"/>
                  <a:pt x="10652" y="20572"/>
                </a:cubicBezTo>
                <a:cubicBezTo>
                  <a:pt x="10615" y="20572"/>
                  <a:pt x="10585" y="20542"/>
                  <a:pt x="10585" y="20505"/>
                </a:cubicBezTo>
                <a:close/>
                <a:moveTo>
                  <a:pt x="20438" y="20505"/>
                </a:moveTo>
                <a:cubicBezTo>
                  <a:pt x="20438" y="20468"/>
                  <a:pt x="20468" y="20439"/>
                  <a:pt x="20505" y="20439"/>
                </a:cubicBezTo>
                <a:cubicBezTo>
                  <a:pt x="20541" y="20439"/>
                  <a:pt x="20571" y="20468"/>
                  <a:pt x="20571" y="20505"/>
                </a:cubicBezTo>
                <a:cubicBezTo>
                  <a:pt x="20571" y="20542"/>
                  <a:pt x="20541" y="20572"/>
                  <a:pt x="20505" y="20572"/>
                </a:cubicBezTo>
                <a:cubicBezTo>
                  <a:pt x="20468" y="20572"/>
                  <a:pt x="20438" y="20542"/>
                  <a:pt x="20438" y="20505"/>
                </a:cubicBezTo>
                <a:close/>
                <a:moveTo>
                  <a:pt x="22502" y="20505"/>
                </a:moveTo>
                <a:cubicBezTo>
                  <a:pt x="22502" y="20468"/>
                  <a:pt x="22532" y="20439"/>
                  <a:pt x="22569" y="20439"/>
                </a:cubicBezTo>
                <a:cubicBezTo>
                  <a:pt x="22605" y="20439"/>
                  <a:pt x="22635" y="20468"/>
                  <a:pt x="22635" y="20505"/>
                </a:cubicBezTo>
                <a:cubicBezTo>
                  <a:pt x="22635" y="20542"/>
                  <a:pt x="22605" y="20572"/>
                  <a:pt x="22569" y="20572"/>
                </a:cubicBezTo>
                <a:cubicBezTo>
                  <a:pt x="22532" y="20572"/>
                  <a:pt x="22502" y="20542"/>
                  <a:pt x="22502" y="20505"/>
                </a:cubicBezTo>
                <a:close/>
                <a:moveTo>
                  <a:pt x="21770" y="20439"/>
                </a:moveTo>
                <a:cubicBezTo>
                  <a:pt x="21770" y="20402"/>
                  <a:pt x="21815" y="20372"/>
                  <a:pt x="21870" y="20372"/>
                </a:cubicBezTo>
                <a:cubicBezTo>
                  <a:pt x="21924" y="20372"/>
                  <a:pt x="21969" y="20402"/>
                  <a:pt x="21969" y="20439"/>
                </a:cubicBezTo>
                <a:cubicBezTo>
                  <a:pt x="21969" y="20475"/>
                  <a:pt x="21924" y="20505"/>
                  <a:pt x="21870" y="20505"/>
                </a:cubicBezTo>
                <a:cubicBezTo>
                  <a:pt x="21815" y="20505"/>
                  <a:pt x="21770" y="20475"/>
                  <a:pt x="21770" y="20439"/>
                </a:cubicBezTo>
                <a:close/>
                <a:moveTo>
                  <a:pt x="31955" y="20439"/>
                </a:moveTo>
                <a:cubicBezTo>
                  <a:pt x="31955" y="20402"/>
                  <a:pt x="31985" y="20372"/>
                  <a:pt x="32022" y="20372"/>
                </a:cubicBezTo>
                <a:cubicBezTo>
                  <a:pt x="32059" y="20372"/>
                  <a:pt x="32089" y="20402"/>
                  <a:pt x="32089" y="20439"/>
                </a:cubicBezTo>
                <a:cubicBezTo>
                  <a:pt x="32089" y="20475"/>
                  <a:pt x="32059" y="20505"/>
                  <a:pt x="32022" y="20505"/>
                </a:cubicBezTo>
                <a:cubicBezTo>
                  <a:pt x="31985" y="20505"/>
                  <a:pt x="31955" y="20475"/>
                  <a:pt x="31955" y="20439"/>
                </a:cubicBezTo>
                <a:close/>
                <a:moveTo>
                  <a:pt x="34126" y="20400"/>
                </a:moveTo>
                <a:cubicBezTo>
                  <a:pt x="34101" y="20335"/>
                  <a:pt x="34116" y="20304"/>
                  <a:pt x="34165" y="20321"/>
                </a:cubicBezTo>
                <a:cubicBezTo>
                  <a:pt x="34264" y="20354"/>
                  <a:pt x="34319" y="20505"/>
                  <a:pt x="34232" y="20505"/>
                </a:cubicBezTo>
                <a:cubicBezTo>
                  <a:pt x="34196" y="20505"/>
                  <a:pt x="34148" y="20458"/>
                  <a:pt x="34126" y="20400"/>
                </a:cubicBezTo>
                <a:close/>
                <a:moveTo>
                  <a:pt x="12516" y="20372"/>
                </a:moveTo>
                <a:cubicBezTo>
                  <a:pt x="12516" y="20335"/>
                  <a:pt x="12546" y="20305"/>
                  <a:pt x="12582" y="20305"/>
                </a:cubicBezTo>
                <a:cubicBezTo>
                  <a:pt x="12619" y="20305"/>
                  <a:pt x="12649" y="20335"/>
                  <a:pt x="12649" y="20372"/>
                </a:cubicBezTo>
                <a:cubicBezTo>
                  <a:pt x="12649" y="20409"/>
                  <a:pt x="12619" y="20439"/>
                  <a:pt x="12582" y="20439"/>
                </a:cubicBezTo>
                <a:cubicBezTo>
                  <a:pt x="12546" y="20439"/>
                  <a:pt x="12516" y="20409"/>
                  <a:pt x="12516" y="20372"/>
                </a:cubicBezTo>
                <a:close/>
                <a:moveTo>
                  <a:pt x="13745" y="20368"/>
                </a:moveTo>
                <a:cubicBezTo>
                  <a:pt x="13721" y="20328"/>
                  <a:pt x="13717" y="20281"/>
                  <a:pt x="13736" y="20261"/>
                </a:cubicBezTo>
                <a:cubicBezTo>
                  <a:pt x="13784" y="20213"/>
                  <a:pt x="13914" y="20297"/>
                  <a:pt x="13914" y="20376"/>
                </a:cubicBezTo>
                <a:cubicBezTo>
                  <a:pt x="13914" y="20461"/>
                  <a:pt x="13799" y="20455"/>
                  <a:pt x="13745" y="20368"/>
                </a:cubicBezTo>
                <a:close/>
                <a:moveTo>
                  <a:pt x="18180" y="20322"/>
                </a:moveTo>
                <a:cubicBezTo>
                  <a:pt x="18176" y="20215"/>
                  <a:pt x="18213" y="20172"/>
                  <a:pt x="18308" y="20172"/>
                </a:cubicBezTo>
                <a:cubicBezTo>
                  <a:pt x="18381" y="20172"/>
                  <a:pt x="18441" y="20202"/>
                  <a:pt x="18441" y="20239"/>
                </a:cubicBezTo>
                <a:cubicBezTo>
                  <a:pt x="18441" y="20275"/>
                  <a:pt x="18399" y="20305"/>
                  <a:pt x="18347" y="20305"/>
                </a:cubicBezTo>
                <a:cubicBezTo>
                  <a:pt x="18295" y="20305"/>
                  <a:pt x="18237" y="20343"/>
                  <a:pt x="18219" y="20389"/>
                </a:cubicBezTo>
                <a:cubicBezTo>
                  <a:pt x="18200" y="20434"/>
                  <a:pt x="18183" y="20404"/>
                  <a:pt x="18180" y="20322"/>
                </a:cubicBezTo>
                <a:close/>
                <a:moveTo>
                  <a:pt x="19839" y="20372"/>
                </a:moveTo>
                <a:cubicBezTo>
                  <a:pt x="19839" y="20335"/>
                  <a:pt x="19869" y="20305"/>
                  <a:pt x="19906" y="20305"/>
                </a:cubicBezTo>
                <a:cubicBezTo>
                  <a:pt x="19942" y="20305"/>
                  <a:pt x="19972" y="20335"/>
                  <a:pt x="19972" y="20372"/>
                </a:cubicBezTo>
                <a:cubicBezTo>
                  <a:pt x="19972" y="20409"/>
                  <a:pt x="19942" y="20439"/>
                  <a:pt x="19906" y="20439"/>
                </a:cubicBezTo>
                <a:cubicBezTo>
                  <a:pt x="19869" y="20439"/>
                  <a:pt x="19839" y="20409"/>
                  <a:pt x="19839" y="20372"/>
                </a:cubicBezTo>
                <a:close/>
                <a:moveTo>
                  <a:pt x="23168" y="20372"/>
                </a:moveTo>
                <a:cubicBezTo>
                  <a:pt x="23168" y="20335"/>
                  <a:pt x="23198" y="20305"/>
                  <a:pt x="23234" y="20305"/>
                </a:cubicBezTo>
                <a:cubicBezTo>
                  <a:pt x="23271" y="20305"/>
                  <a:pt x="23301" y="20335"/>
                  <a:pt x="23301" y="20372"/>
                </a:cubicBezTo>
                <a:cubicBezTo>
                  <a:pt x="23301" y="20409"/>
                  <a:pt x="23271" y="20439"/>
                  <a:pt x="23234" y="20439"/>
                </a:cubicBezTo>
                <a:cubicBezTo>
                  <a:pt x="23198" y="20439"/>
                  <a:pt x="23168" y="20409"/>
                  <a:pt x="23168" y="20372"/>
                </a:cubicBezTo>
                <a:close/>
                <a:moveTo>
                  <a:pt x="23900" y="20303"/>
                </a:moveTo>
                <a:cubicBezTo>
                  <a:pt x="23900" y="20143"/>
                  <a:pt x="24142" y="19859"/>
                  <a:pt x="24215" y="19933"/>
                </a:cubicBezTo>
                <a:cubicBezTo>
                  <a:pt x="24243" y="19961"/>
                  <a:pt x="24214" y="20022"/>
                  <a:pt x="24150" y="20068"/>
                </a:cubicBezTo>
                <a:cubicBezTo>
                  <a:pt x="24086" y="20115"/>
                  <a:pt x="24033" y="20218"/>
                  <a:pt x="24033" y="20296"/>
                </a:cubicBezTo>
                <a:cubicBezTo>
                  <a:pt x="24033" y="20374"/>
                  <a:pt x="24003" y="20439"/>
                  <a:pt x="23967" y="20439"/>
                </a:cubicBezTo>
                <a:cubicBezTo>
                  <a:pt x="23930" y="20439"/>
                  <a:pt x="23900" y="20377"/>
                  <a:pt x="23900" y="20303"/>
                </a:cubicBezTo>
                <a:close/>
                <a:moveTo>
                  <a:pt x="24102" y="20405"/>
                </a:moveTo>
                <a:cubicBezTo>
                  <a:pt x="24102" y="20369"/>
                  <a:pt x="24131" y="20294"/>
                  <a:pt x="24166" y="20239"/>
                </a:cubicBezTo>
                <a:cubicBezTo>
                  <a:pt x="24202" y="20184"/>
                  <a:pt x="24231" y="20169"/>
                  <a:pt x="24231" y="20206"/>
                </a:cubicBezTo>
                <a:cubicBezTo>
                  <a:pt x="24231" y="20242"/>
                  <a:pt x="24202" y="20317"/>
                  <a:pt x="24166" y="20372"/>
                </a:cubicBezTo>
                <a:cubicBezTo>
                  <a:pt x="24131" y="20427"/>
                  <a:pt x="24102" y="20442"/>
                  <a:pt x="24102" y="20405"/>
                </a:cubicBezTo>
                <a:close/>
                <a:moveTo>
                  <a:pt x="24832" y="20372"/>
                </a:moveTo>
                <a:cubicBezTo>
                  <a:pt x="24832" y="20335"/>
                  <a:pt x="24862" y="20305"/>
                  <a:pt x="24899" y="20305"/>
                </a:cubicBezTo>
                <a:cubicBezTo>
                  <a:pt x="24935" y="20305"/>
                  <a:pt x="24965" y="20335"/>
                  <a:pt x="24965" y="20372"/>
                </a:cubicBezTo>
                <a:cubicBezTo>
                  <a:pt x="24965" y="20409"/>
                  <a:pt x="24935" y="20439"/>
                  <a:pt x="24899" y="20439"/>
                </a:cubicBezTo>
                <a:cubicBezTo>
                  <a:pt x="24862" y="20439"/>
                  <a:pt x="24832" y="20409"/>
                  <a:pt x="24832" y="20372"/>
                </a:cubicBezTo>
                <a:close/>
                <a:moveTo>
                  <a:pt x="25964" y="20305"/>
                </a:moveTo>
                <a:cubicBezTo>
                  <a:pt x="25964" y="20232"/>
                  <a:pt x="25994" y="20172"/>
                  <a:pt x="26030" y="20172"/>
                </a:cubicBezTo>
                <a:cubicBezTo>
                  <a:pt x="26067" y="20172"/>
                  <a:pt x="26097" y="20232"/>
                  <a:pt x="26097" y="20305"/>
                </a:cubicBezTo>
                <a:cubicBezTo>
                  <a:pt x="26097" y="20379"/>
                  <a:pt x="26067" y="20439"/>
                  <a:pt x="26030" y="20439"/>
                </a:cubicBezTo>
                <a:cubicBezTo>
                  <a:pt x="25994" y="20439"/>
                  <a:pt x="25964" y="20379"/>
                  <a:pt x="25964" y="20305"/>
                </a:cubicBezTo>
                <a:close/>
                <a:moveTo>
                  <a:pt x="20372" y="20239"/>
                </a:moveTo>
                <a:cubicBezTo>
                  <a:pt x="20372" y="20166"/>
                  <a:pt x="20402" y="20106"/>
                  <a:pt x="20438" y="20106"/>
                </a:cubicBezTo>
                <a:cubicBezTo>
                  <a:pt x="20475" y="20106"/>
                  <a:pt x="20505" y="20166"/>
                  <a:pt x="20505" y="20239"/>
                </a:cubicBezTo>
                <a:cubicBezTo>
                  <a:pt x="20505" y="20312"/>
                  <a:pt x="20475" y="20372"/>
                  <a:pt x="20438" y="20372"/>
                </a:cubicBezTo>
                <a:cubicBezTo>
                  <a:pt x="20402" y="20372"/>
                  <a:pt x="20372" y="20312"/>
                  <a:pt x="20372" y="20239"/>
                </a:cubicBezTo>
                <a:close/>
                <a:moveTo>
                  <a:pt x="21503" y="20305"/>
                </a:moveTo>
                <a:cubicBezTo>
                  <a:pt x="21503" y="20269"/>
                  <a:pt x="21533" y="20239"/>
                  <a:pt x="21570" y="20239"/>
                </a:cubicBezTo>
                <a:cubicBezTo>
                  <a:pt x="21607" y="20239"/>
                  <a:pt x="21637" y="20269"/>
                  <a:pt x="21637" y="20305"/>
                </a:cubicBezTo>
                <a:cubicBezTo>
                  <a:pt x="21637" y="20342"/>
                  <a:pt x="21607" y="20372"/>
                  <a:pt x="21570" y="20372"/>
                </a:cubicBezTo>
                <a:cubicBezTo>
                  <a:pt x="21533" y="20372"/>
                  <a:pt x="21503" y="20342"/>
                  <a:pt x="21503" y="20305"/>
                </a:cubicBezTo>
                <a:close/>
                <a:moveTo>
                  <a:pt x="25232" y="20305"/>
                </a:moveTo>
                <a:cubicBezTo>
                  <a:pt x="25232" y="20269"/>
                  <a:pt x="25261" y="20239"/>
                  <a:pt x="25298" y="20239"/>
                </a:cubicBezTo>
                <a:cubicBezTo>
                  <a:pt x="25335" y="20239"/>
                  <a:pt x="25365" y="20269"/>
                  <a:pt x="25365" y="20305"/>
                </a:cubicBezTo>
                <a:cubicBezTo>
                  <a:pt x="25365" y="20342"/>
                  <a:pt x="25335" y="20372"/>
                  <a:pt x="25298" y="20372"/>
                </a:cubicBezTo>
                <a:cubicBezTo>
                  <a:pt x="25261" y="20372"/>
                  <a:pt x="25232" y="20342"/>
                  <a:pt x="25232" y="20305"/>
                </a:cubicBezTo>
                <a:close/>
                <a:moveTo>
                  <a:pt x="33155" y="20255"/>
                </a:moveTo>
                <a:cubicBezTo>
                  <a:pt x="33154" y="20173"/>
                  <a:pt x="33184" y="20106"/>
                  <a:pt x="33220" y="20106"/>
                </a:cubicBezTo>
                <a:cubicBezTo>
                  <a:pt x="33304" y="20106"/>
                  <a:pt x="33304" y="20176"/>
                  <a:pt x="33220" y="20305"/>
                </a:cubicBezTo>
                <a:cubicBezTo>
                  <a:pt x="33168" y="20386"/>
                  <a:pt x="33156" y="20377"/>
                  <a:pt x="33155" y="20255"/>
                </a:cubicBezTo>
                <a:close/>
                <a:moveTo>
                  <a:pt x="34951" y="20305"/>
                </a:moveTo>
                <a:cubicBezTo>
                  <a:pt x="34951" y="20269"/>
                  <a:pt x="34981" y="20239"/>
                  <a:pt x="35018" y="20239"/>
                </a:cubicBezTo>
                <a:cubicBezTo>
                  <a:pt x="35054" y="20239"/>
                  <a:pt x="35084" y="20269"/>
                  <a:pt x="35084" y="20305"/>
                </a:cubicBezTo>
                <a:cubicBezTo>
                  <a:pt x="35084" y="20342"/>
                  <a:pt x="35054" y="20372"/>
                  <a:pt x="35018" y="20372"/>
                </a:cubicBezTo>
                <a:cubicBezTo>
                  <a:pt x="34981" y="20372"/>
                  <a:pt x="34951" y="20342"/>
                  <a:pt x="34951" y="20305"/>
                </a:cubicBezTo>
                <a:close/>
                <a:moveTo>
                  <a:pt x="21237" y="20267"/>
                </a:moveTo>
                <a:cubicBezTo>
                  <a:pt x="21237" y="20197"/>
                  <a:pt x="21443" y="20023"/>
                  <a:pt x="21481" y="20061"/>
                </a:cubicBezTo>
                <a:cubicBezTo>
                  <a:pt x="21502" y="20082"/>
                  <a:pt x="21473" y="20146"/>
                  <a:pt x="21416" y="20202"/>
                </a:cubicBezTo>
                <a:cubicBezTo>
                  <a:pt x="21310" y="20308"/>
                  <a:pt x="21237" y="20335"/>
                  <a:pt x="21237" y="20267"/>
                </a:cubicBezTo>
                <a:close/>
                <a:moveTo>
                  <a:pt x="22436" y="20156"/>
                </a:moveTo>
                <a:cubicBezTo>
                  <a:pt x="22437" y="20034"/>
                  <a:pt x="22450" y="20025"/>
                  <a:pt x="22502" y="20106"/>
                </a:cubicBezTo>
                <a:cubicBezTo>
                  <a:pt x="22585" y="20235"/>
                  <a:pt x="22585" y="20305"/>
                  <a:pt x="22502" y="20305"/>
                </a:cubicBezTo>
                <a:cubicBezTo>
                  <a:pt x="22465" y="20305"/>
                  <a:pt x="22436" y="20238"/>
                  <a:pt x="22436" y="20156"/>
                </a:cubicBezTo>
                <a:close/>
                <a:moveTo>
                  <a:pt x="30557" y="20172"/>
                </a:moveTo>
                <a:cubicBezTo>
                  <a:pt x="30557" y="20099"/>
                  <a:pt x="30585" y="20039"/>
                  <a:pt x="30618" y="20039"/>
                </a:cubicBezTo>
                <a:cubicBezTo>
                  <a:pt x="30651" y="20039"/>
                  <a:pt x="30662" y="20099"/>
                  <a:pt x="30643" y="20172"/>
                </a:cubicBezTo>
                <a:cubicBezTo>
                  <a:pt x="30624" y="20245"/>
                  <a:pt x="30597" y="20305"/>
                  <a:pt x="30583" y="20305"/>
                </a:cubicBezTo>
                <a:cubicBezTo>
                  <a:pt x="30569" y="20305"/>
                  <a:pt x="30557" y="20245"/>
                  <a:pt x="30557" y="20172"/>
                </a:cubicBezTo>
                <a:close/>
                <a:moveTo>
                  <a:pt x="33420" y="20239"/>
                </a:moveTo>
                <a:cubicBezTo>
                  <a:pt x="33420" y="20202"/>
                  <a:pt x="33450" y="20172"/>
                  <a:pt x="33487" y="20172"/>
                </a:cubicBezTo>
                <a:cubicBezTo>
                  <a:pt x="33523" y="20172"/>
                  <a:pt x="33553" y="20202"/>
                  <a:pt x="33553" y="20239"/>
                </a:cubicBezTo>
                <a:cubicBezTo>
                  <a:pt x="33553" y="20275"/>
                  <a:pt x="33523" y="20305"/>
                  <a:pt x="33487" y="20305"/>
                </a:cubicBezTo>
                <a:cubicBezTo>
                  <a:pt x="33450" y="20305"/>
                  <a:pt x="33420" y="20275"/>
                  <a:pt x="33420" y="20239"/>
                </a:cubicBezTo>
                <a:close/>
                <a:moveTo>
                  <a:pt x="34286" y="20239"/>
                </a:moveTo>
                <a:cubicBezTo>
                  <a:pt x="34286" y="20202"/>
                  <a:pt x="34316" y="20172"/>
                  <a:pt x="34352" y="20172"/>
                </a:cubicBezTo>
                <a:cubicBezTo>
                  <a:pt x="34389" y="20172"/>
                  <a:pt x="34419" y="20202"/>
                  <a:pt x="34419" y="20239"/>
                </a:cubicBezTo>
                <a:cubicBezTo>
                  <a:pt x="34419" y="20275"/>
                  <a:pt x="34389" y="20305"/>
                  <a:pt x="34352" y="20305"/>
                </a:cubicBezTo>
                <a:cubicBezTo>
                  <a:pt x="34316" y="20305"/>
                  <a:pt x="34286" y="20275"/>
                  <a:pt x="34286" y="20239"/>
                </a:cubicBezTo>
                <a:close/>
                <a:moveTo>
                  <a:pt x="9920" y="20172"/>
                </a:moveTo>
                <a:cubicBezTo>
                  <a:pt x="9920" y="20136"/>
                  <a:pt x="9949" y="20106"/>
                  <a:pt x="9986" y="20106"/>
                </a:cubicBezTo>
                <a:cubicBezTo>
                  <a:pt x="10023" y="20106"/>
                  <a:pt x="10053" y="20136"/>
                  <a:pt x="10053" y="20172"/>
                </a:cubicBezTo>
                <a:cubicBezTo>
                  <a:pt x="10053" y="20209"/>
                  <a:pt x="10023" y="20239"/>
                  <a:pt x="9986" y="20239"/>
                </a:cubicBezTo>
                <a:cubicBezTo>
                  <a:pt x="9949" y="20239"/>
                  <a:pt x="9920" y="20209"/>
                  <a:pt x="9920" y="20172"/>
                </a:cubicBezTo>
                <a:close/>
                <a:moveTo>
                  <a:pt x="11917" y="20172"/>
                </a:moveTo>
                <a:cubicBezTo>
                  <a:pt x="11972" y="20137"/>
                  <a:pt x="12047" y="20108"/>
                  <a:pt x="12083" y="20108"/>
                </a:cubicBezTo>
                <a:cubicBezTo>
                  <a:pt x="12120" y="20108"/>
                  <a:pt x="12105" y="20137"/>
                  <a:pt x="12050" y="20172"/>
                </a:cubicBezTo>
                <a:cubicBezTo>
                  <a:pt x="11995" y="20208"/>
                  <a:pt x="11920" y="20237"/>
                  <a:pt x="11883" y="20237"/>
                </a:cubicBezTo>
                <a:cubicBezTo>
                  <a:pt x="11847" y="20237"/>
                  <a:pt x="11862" y="20208"/>
                  <a:pt x="11917" y="20172"/>
                </a:cubicBezTo>
                <a:close/>
                <a:moveTo>
                  <a:pt x="17053" y="20132"/>
                </a:moveTo>
                <a:cubicBezTo>
                  <a:pt x="16932" y="19995"/>
                  <a:pt x="17010" y="19930"/>
                  <a:pt x="17140" y="20060"/>
                </a:cubicBezTo>
                <a:cubicBezTo>
                  <a:pt x="17196" y="20116"/>
                  <a:pt x="17243" y="20180"/>
                  <a:pt x="17243" y="20201"/>
                </a:cubicBezTo>
                <a:cubicBezTo>
                  <a:pt x="17243" y="20271"/>
                  <a:pt x="17144" y="20235"/>
                  <a:pt x="17053" y="20132"/>
                </a:cubicBezTo>
                <a:close/>
                <a:moveTo>
                  <a:pt x="19240" y="20172"/>
                </a:moveTo>
                <a:cubicBezTo>
                  <a:pt x="19240" y="20136"/>
                  <a:pt x="19270" y="20106"/>
                  <a:pt x="19306" y="20106"/>
                </a:cubicBezTo>
                <a:cubicBezTo>
                  <a:pt x="19343" y="20106"/>
                  <a:pt x="19373" y="20136"/>
                  <a:pt x="19373" y="20172"/>
                </a:cubicBezTo>
                <a:cubicBezTo>
                  <a:pt x="19373" y="20209"/>
                  <a:pt x="19343" y="20239"/>
                  <a:pt x="19306" y="20239"/>
                </a:cubicBezTo>
                <a:cubicBezTo>
                  <a:pt x="19270" y="20239"/>
                  <a:pt x="19240" y="20209"/>
                  <a:pt x="19240" y="20172"/>
                </a:cubicBezTo>
                <a:close/>
                <a:moveTo>
                  <a:pt x="19906" y="20172"/>
                </a:moveTo>
                <a:cubicBezTo>
                  <a:pt x="19906" y="20089"/>
                  <a:pt x="19976" y="20089"/>
                  <a:pt x="20105" y="20172"/>
                </a:cubicBezTo>
                <a:cubicBezTo>
                  <a:pt x="20186" y="20224"/>
                  <a:pt x="20177" y="20237"/>
                  <a:pt x="20055" y="20238"/>
                </a:cubicBezTo>
                <a:cubicBezTo>
                  <a:pt x="19973" y="20238"/>
                  <a:pt x="19906" y="20209"/>
                  <a:pt x="19906" y="20172"/>
                </a:cubicBezTo>
                <a:close/>
                <a:moveTo>
                  <a:pt x="22169" y="20172"/>
                </a:moveTo>
                <a:cubicBezTo>
                  <a:pt x="22169" y="20136"/>
                  <a:pt x="22199" y="20106"/>
                  <a:pt x="22236" y="20106"/>
                </a:cubicBezTo>
                <a:cubicBezTo>
                  <a:pt x="22272" y="20106"/>
                  <a:pt x="22302" y="20136"/>
                  <a:pt x="22302" y="20172"/>
                </a:cubicBezTo>
                <a:cubicBezTo>
                  <a:pt x="22302" y="20209"/>
                  <a:pt x="22272" y="20239"/>
                  <a:pt x="22236" y="20239"/>
                </a:cubicBezTo>
                <a:cubicBezTo>
                  <a:pt x="22199" y="20239"/>
                  <a:pt x="22169" y="20209"/>
                  <a:pt x="22169" y="20172"/>
                </a:cubicBezTo>
                <a:close/>
                <a:moveTo>
                  <a:pt x="22635" y="20172"/>
                </a:moveTo>
                <a:cubicBezTo>
                  <a:pt x="22635" y="20136"/>
                  <a:pt x="22665" y="20106"/>
                  <a:pt x="22702" y="20106"/>
                </a:cubicBezTo>
                <a:cubicBezTo>
                  <a:pt x="22738" y="20106"/>
                  <a:pt x="22768" y="20136"/>
                  <a:pt x="22768" y="20172"/>
                </a:cubicBezTo>
                <a:cubicBezTo>
                  <a:pt x="22768" y="20209"/>
                  <a:pt x="22738" y="20239"/>
                  <a:pt x="22702" y="20239"/>
                </a:cubicBezTo>
                <a:cubicBezTo>
                  <a:pt x="22665" y="20239"/>
                  <a:pt x="22635" y="20209"/>
                  <a:pt x="22635" y="20172"/>
                </a:cubicBezTo>
                <a:close/>
                <a:moveTo>
                  <a:pt x="26430" y="20172"/>
                </a:moveTo>
                <a:cubicBezTo>
                  <a:pt x="26430" y="20136"/>
                  <a:pt x="26460" y="20106"/>
                  <a:pt x="26496" y="20106"/>
                </a:cubicBezTo>
                <a:cubicBezTo>
                  <a:pt x="26533" y="20106"/>
                  <a:pt x="26563" y="20136"/>
                  <a:pt x="26563" y="20172"/>
                </a:cubicBezTo>
                <a:cubicBezTo>
                  <a:pt x="26563" y="20209"/>
                  <a:pt x="26533" y="20239"/>
                  <a:pt x="26496" y="20239"/>
                </a:cubicBezTo>
                <a:cubicBezTo>
                  <a:pt x="26460" y="20239"/>
                  <a:pt x="26430" y="20209"/>
                  <a:pt x="26430" y="20172"/>
                </a:cubicBezTo>
                <a:close/>
                <a:moveTo>
                  <a:pt x="27295" y="20176"/>
                </a:moveTo>
                <a:cubicBezTo>
                  <a:pt x="27295" y="20137"/>
                  <a:pt x="27325" y="20106"/>
                  <a:pt x="27362" y="20106"/>
                </a:cubicBezTo>
                <a:cubicBezTo>
                  <a:pt x="27398" y="20106"/>
                  <a:pt x="27428" y="20119"/>
                  <a:pt x="27428" y="20135"/>
                </a:cubicBezTo>
                <a:cubicBezTo>
                  <a:pt x="27428" y="20151"/>
                  <a:pt x="27398" y="20183"/>
                  <a:pt x="27362" y="20206"/>
                </a:cubicBezTo>
                <a:cubicBezTo>
                  <a:pt x="27325" y="20228"/>
                  <a:pt x="27295" y="20215"/>
                  <a:pt x="27295" y="20176"/>
                </a:cubicBezTo>
                <a:close/>
                <a:moveTo>
                  <a:pt x="28494" y="20172"/>
                </a:moveTo>
                <a:cubicBezTo>
                  <a:pt x="28494" y="20136"/>
                  <a:pt x="28554" y="20106"/>
                  <a:pt x="28627" y="20106"/>
                </a:cubicBezTo>
                <a:cubicBezTo>
                  <a:pt x="28700" y="20106"/>
                  <a:pt x="28760" y="20136"/>
                  <a:pt x="28760" y="20172"/>
                </a:cubicBezTo>
                <a:cubicBezTo>
                  <a:pt x="28760" y="20209"/>
                  <a:pt x="28700" y="20239"/>
                  <a:pt x="28627" y="20239"/>
                </a:cubicBezTo>
                <a:cubicBezTo>
                  <a:pt x="28554" y="20239"/>
                  <a:pt x="28494" y="20209"/>
                  <a:pt x="28494" y="20172"/>
                </a:cubicBezTo>
                <a:close/>
                <a:moveTo>
                  <a:pt x="30225" y="20172"/>
                </a:moveTo>
                <a:cubicBezTo>
                  <a:pt x="30225" y="20136"/>
                  <a:pt x="30255" y="20106"/>
                  <a:pt x="30291" y="20106"/>
                </a:cubicBezTo>
                <a:cubicBezTo>
                  <a:pt x="30328" y="20106"/>
                  <a:pt x="30358" y="20136"/>
                  <a:pt x="30358" y="20172"/>
                </a:cubicBezTo>
                <a:cubicBezTo>
                  <a:pt x="30358" y="20209"/>
                  <a:pt x="30328" y="20239"/>
                  <a:pt x="30291" y="20239"/>
                </a:cubicBezTo>
                <a:cubicBezTo>
                  <a:pt x="30255" y="20239"/>
                  <a:pt x="30225" y="20209"/>
                  <a:pt x="30225" y="20172"/>
                </a:cubicBezTo>
                <a:close/>
                <a:moveTo>
                  <a:pt x="31955" y="20172"/>
                </a:moveTo>
                <a:cubicBezTo>
                  <a:pt x="31955" y="20136"/>
                  <a:pt x="31985" y="20106"/>
                  <a:pt x="32022" y="20106"/>
                </a:cubicBezTo>
                <a:cubicBezTo>
                  <a:pt x="32059" y="20106"/>
                  <a:pt x="32089" y="20136"/>
                  <a:pt x="32089" y="20172"/>
                </a:cubicBezTo>
                <a:cubicBezTo>
                  <a:pt x="32089" y="20209"/>
                  <a:pt x="32059" y="20239"/>
                  <a:pt x="32022" y="20239"/>
                </a:cubicBezTo>
                <a:cubicBezTo>
                  <a:pt x="31985" y="20239"/>
                  <a:pt x="31955" y="20209"/>
                  <a:pt x="31955" y="20172"/>
                </a:cubicBezTo>
                <a:close/>
                <a:moveTo>
                  <a:pt x="12728" y="20101"/>
                </a:moveTo>
                <a:cubicBezTo>
                  <a:pt x="12744" y="20053"/>
                  <a:pt x="12797" y="20001"/>
                  <a:pt x="12845" y="19985"/>
                </a:cubicBezTo>
                <a:cubicBezTo>
                  <a:pt x="12895" y="19968"/>
                  <a:pt x="12919" y="19993"/>
                  <a:pt x="12903" y="20043"/>
                </a:cubicBezTo>
                <a:cubicBezTo>
                  <a:pt x="12887" y="20091"/>
                  <a:pt x="12834" y="20144"/>
                  <a:pt x="12786" y="20160"/>
                </a:cubicBezTo>
                <a:cubicBezTo>
                  <a:pt x="12736" y="20176"/>
                  <a:pt x="12711" y="20151"/>
                  <a:pt x="12728" y="20101"/>
                </a:cubicBezTo>
                <a:close/>
                <a:moveTo>
                  <a:pt x="20904" y="20106"/>
                </a:moveTo>
                <a:cubicBezTo>
                  <a:pt x="20904" y="20069"/>
                  <a:pt x="20934" y="20039"/>
                  <a:pt x="20971" y="20039"/>
                </a:cubicBezTo>
                <a:cubicBezTo>
                  <a:pt x="21007" y="20039"/>
                  <a:pt x="21037" y="20069"/>
                  <a:pt x="21037" y="20106"/>
                </a:cubicBezTo>
                <a:cubicBezTo>
                  <a:pt x="21037" y="20142"/>
                  <a:pt x="21007" y="20172"/>
                  <a:pt x="20971" y="20172"/>
                </a:cubicBezTo>
                <a:cubicBezTo>
                  <a:pt x="20934" y="20172"/>
                  <a:pt x="20904" y="20142"/>
                  <a:pt x="20904" y="20106"/>
                </a:cubicBezTo>
                <a:close/>
                <a:moveTo>
                  <a:pt x="21703" y="20106"/>
                </a:moveTo>
                <a:cubicBezTo>
                  <a:pt x="21703" y="20069"/>
                  <a:pt x="21733" y="20039"/>
                  <a:pt x="21770" y="20039"/>
                </a:cubicBezTo>
                <a:cubicBezTo>
                  <a:pt x="21806" y="20039"/>
                  <a:pt x="21836" y="20069"/>
                  <a:pt x="21836" y="20106"/>
                </a:cubicBezTo>
                <a:cubicBezTo>
                  <a:pt x="21836" y="20142"/>
                  <a:pt x="21806" y="20172"/>
                  <a:pt x="21770" y="20172"/>
                </a:cubicBezTo>
                <a:cubicBezTo>
                  <a:pt x="21733" y="20172"/>
                  <a:pt x="21703" y="20142"/>
                  <a:pt x="21703" y="20106"/>
                </a:cubicBezTo>
                <a:close/>
                <a:moveTo>
                  <a:pt x="22851" y="20073"/>
                </a:moveTo>
                <a:cubicBezTo>
                  <a:pt x="22714" y="19917"/>
                  <a:pt x="22758" y="19829"/>
                  <a:pt x="22901" y="19972"/>
                </a:cubicBezTo>
                <a:cubicBezTo>
                  <a:pt x="22975" y="20046"/>
                  <a:pt x="23035" y="20121"/>
                  <a:pt x="23035" y="20139"/>
                </a:cubicBezTo>
                <a:cubicBezTo>
                  <a:pt x="23035" y="20203"/>
                  <a:pt x="22934" y="20166"/>
                  <a:pt x="22851" y="20073"/>
                </a:cubicBezTo>
                <a:close/>
                <a:moveTo>
                  <a:pt x="23301" y="20106"/>
                </a:moveTo>
                <a:cubicBezTo>
                  <a:pt x="23301" y="20069"/>
                  <a:pt x="23331" y="20039"/>
                  <a:pt x="23367" y="20039"/>
                </a:cubicBezTo>
                <a:cubicBezTo>
                  <a:pt x="23404" y="20039"/>
                  <a:pt x="23434" y="20069"/>
                  <a:pt x="23434" y="20106"/>
                </a:cubicBezTo>
                <a:cubicBezTo>
                  <a:pt x="23434" y="20142"/>
                  <a:pt x="23404" y="20172"/>
                  <a:pt x="23367" y="20172"/>
                </a:cubicBezTo>
                <a:cubicBezTo>
                  <a:pt x="23331" y="20172"/>
                  <a:pt x="23301" y="20142"/>
                  <a:pt x="23301" y="20106"/>
                </a:cubicBezTo>
                <a:close/>
                <a:moveTo>
                  <a:pt x="33686" y="20106"/>
                </a:moveTo>
                <a:cubicBezTo>
                  <a:pt x="33686" y="20069"/>
                  <a:pt x="33716" y="20039"/>
                  <a:pt x="33753" y="20039"/>
                </a:cubicBezTo>
                <a:cubicBezTo>
                  <a:pt x="33790" y="20039"/>
                  <a:pt x="33820" y="20069"/>
                  <a:pt x="33820" y="20106"/>
                </a:cubicBezTo>
                <a:cubicBezTo>
                  <a:pt x="33820" y="20142"/>
                  <a:pt x="33790" y="20172"/>
                  <a:pt x="33753" y="20172"/>
                </a:cubicBezTo>
                <a:cubicBezTo>
                  <a:pt x="33716" y="20172"/>
                  <a:pt x="33686" y="20142"/>
                  <a:pt x="33686" y="20106"/>
                </a:cubicBezTo>
                <a:close/>
                <a:moveTo>
                  <a:pt x="36083" y="20106"/>
                </a:moveTo>
                <a:cubicBezTo>
                  <a:pt x="36083" y="20069"/>
                  <a:pt x="36113" y="20039"/>
                  <a:pt x="36150" y="20039"/>
                </a:cubicBezTo>
                <a:cubicBezTo>
                  <a:pt x="36186" y="20039"/>
                  <a:pt x="36216" y="20069"/>
                  <a:pt x="36216" y="20106"/>
                </a:cubicBezTo>
                <a:cubicBezTo>
                  <a:pt x="36216" y="20142"/>
                  <a:pt x="36186" y="20172"/>
                  <a:pt x="36150" y="20172"/>
                </a:cubicBezTo>
                <a:cubicBezTo>
                  <a:pt x="36113" y="20172"/>
                  <a:pt x="36083" y="20142"/>
                  <a:pt x="36083" y="20106"/>
                </a:cubicBezTo>
                <a:close/>
                <a:moveTo>
                  <a:pt x="1265" y="20039"/>
                </a:moveTo>
                <a:cubicBezTo>
                  <a:pt x="1265" y="20002"/>
                  <a:pt x="1295" y="19972"/>
                  <a:pt x="1331" y="19972"/>
                </a:cubicBezTo>
                <a:cubicBezTo>
                  <a:pt x="1368" y="19972"/>
                  <a:pt x="1398" y="20002"/>
                  <a:pt x="1398" y="20039"/>
                </a:cubicBezTo>
                <a:cubicBezTo>
                  <a:pt x="1398" y="20076"/>
                  <a:pt x="1368" y="20106"/>
                  <a:pt x="1331" y="20106"/>
                </a:cubicBezTo>
                <a:cubicBezTo>
                  <a:pt x="1295" y="20106"/>
                  <a:pt x="1265" y="20076"/>
                  <a:pt x="1265" y="20039"/>
                </a:cubicBezTo>
                <a:close/>
                <a:moveTo>
                  <a:pt x="17975" y="20039"/>
                </a:moveTo>
                <a:cubicBezTo>
                  <a:pt x="17975" y="20002"/>
                  <a:pt x="18005" y="19972"/>
                  <a:pt x="18042" y="19972"/>
                </a:cubicBezTo>
                <a:cubicBezTo>
                  <a:pt x="18078" y="19972"/>
                  <a:pt x="18108" y="20002"/>
                  <a:pt x="18108" y="20039"/>
                </a:cubicBezTo>
                <a:cubicBezTo>
                  <a:pt x="18108" y="20076"/>
                  <a:pt x="18078" y="20106"/>
                  <a:pt x="18042" y="20106"/>
                </a:cubicBezTo>
                <a:cubicBezTo>
                  <a:pt x="18005" y="20106"/>
                  <a:pt x="17975" y="20076"/>
                  <a:pt x="17975" y="20039"/>
                </a:cubicBezTo>
                <a:close/>
                <a:moveTo>
                  <a:pt x="18707" y="20039"/>
                </a:moveTo>
                <a:cubicBezTo>
                  <a:pt x="18707" y="20002"/>
                  <a:pt x="18737" y="19972"/>
                  <a:pt x="18774" y="19972"/>
                </a:cubicBezTo>
                <a:cubicBezTo>
                  <a:pt x="18810" y="19972"/>
                  <a:pt x="18840" y="20002"/>
                  <a:pt x="18840" y="20039"/>
                </a:cubicBezTo>
                <a:cubicBezTo>
                  <a:pt x="18840" y="20076"/>
                  <a:pt x="18810" y="20106"/>
                  <a:pt x="18774" y="20106"/>
                </a:cubicBezTo>
                <a:cubicBezTo>
                  <a:pt x="18737" y="20106"/>
                  <a:pt x="18707" y="20076"/>
                  <a:pt x="18707" y="20039"/>
                </a:cubicBezTo>
                <a:close/>
                <a:moveTo>
                  <a:pt x="26863" y="20039"/>
                </a:moveTo>
                <a:cubicBezTo>
                  <a:pt x="26885" y="20002"/>
                  <a:pt x="26969" y="19973"/>
                  <a:pt x="27050" y="19974"/>
                </a:cubicBezTo>
                <a:cubicBezTo>
                  <a:pt x="27168" y="19974"/>
                  <a:pt x="27177" y="19987"/>
                  <a:pt x="27096" y="20039"/>
                </a:cubicBezTo>
                <a:cubicBezTo>
                  <a:pt x="26964" y="20124"/>
                  <a:pt x="26810" y="20124"/>
                  <a:pt x="26863" y="20039"/>
                </a:cubicBezTo>
                <a:close/>
                <a:moveTo>
                  <a:pt x="27961" y="20039"/>
                </a:moveTo>
                <a:cubicBezTo>
                  <a:pt x="27961" y="20002"/>
                  <a:pt x="27991" y="19972"/>
                  <a:pt x="28028" y="19972"/>
                </a:cubicBezTo>
                <a:cubicBezTo>
                  <a:pt x="28064" y="19972"/>
                  <a:pt x="28094" y="20002"/>
                  <a:pt x="28094" y="20039"/>
                </a:cubicBezTo>
                <a:cubicBezTo>
                  <a:pt x="28094" y="20076"/>
                  <a:pt x="28064" y="20106"/>
                  <a:pt x="28028" y="20106"/>
                </a:cubicBezTo>
                <a:cubicBezTo>
                  <a:pt x="27991" y="20106"/>
                  <a:pt x="27961" y="20076"/>
                  <a:pt x="27961" y="20039"/>
                </a:cubicBezTo>
                <a:close/>
                <a:moveTo>
                  <a:pt x="28227" y="20039"/>
                </a:moveTo>
                <a:cubicBezTo>
                  <a:pt x="28227" y="20002"/>
                  <a:pt x="28257" y="19972"/>
                  <a:pt x="28294" y="19972"/>
                </a:cubicBezTo>
                <a:cubicBezTo>
                  <a:pt x="28331" y="19972"/>
                  <a:pt x="28360" y="20002"/>
                  <a:pt x="28360" y="20039"/>
                </a:cubicBezTo>
                <a:cubicBezTo>
                  <a:pt x="28360" y="20076"/>
                  <a:pt x="28331" y="20106"/>
                  <a:pt x="28294" y="20106"/>
                </a:cubicBezTo>
                <a:cubicBezTo>
                  <a:pt x="28257" y="20106"/>
                  <a:pt x="28227" y="20076"/>
                  <a:pt x="28227" y="20039"/>
                </a:cubicBezTo>
                <a:close/>
                <a:moveTo>
                  <a:pt x="28910" y="20002"/>
                </a:moveTo>
                <a:cubicBezTo>
                  <a:pt x="28812" y="19895"/>
                  <a:pt x="28803" y="19839"/>
                  <a:pt x="28886" y="19839"/>
                </a:cubicBezTo>
                <a:cubicBezTo>
                  <a:pt x="28943" y="19839"/>
                  <a:pt x="29049" y="20040"/>
                  <a:pt x="29011" y="20075"/>
                </a:cubicBezTo>
                <a:cubicBezTo>
                  <a:pt x="29001" y="20085"/>
                  <a:pt x="28955" y="20052"/>
                  <a:pt x="28910" y="20002"/>
                </a:cubicBezTo>
                <a:close/>
                <a:moveTo>
                  <a:pt x="32771" y="20002"/>
                </a:moveTo>
                <a:cubicBezTo>
                  <a:pt x="32673" y="19895"/>
                  <a:pt x="32665" y="19839"/>
                  <a:pt x="32747" y="19839"/>
                </a:cubicBezTo>
                <a:cubicBezTo>
                  <a:pt x="32804" y="19839"/>
                  <a:pt x="32910" y="20040"/>
                  <a:pt x="32872" y="20075"/>
                </a:cubicBezTo>
                <a:cubicBezTo>
                  <a:pt x="32862" y="20085"/>
                  <a:pt x="32817" y="20052"/>
                  <a:pt x="32771" y="20002"/>
                </a:cubicBezTo>
                <a:close/>
                <a:moveTo>
                  <a:pt x="34263" y="20061"/>
                </a:moveTo>
                <a:cubicBezTo>
                  <a:pt x="34182" y="19980"/>
                  <a:pt x="34217" y="19909"/>
                  <a:pt x="34319" y="19948"/>
                </a:cubicBezTo>
                <a:cubicBezTo>
                  <a:pt x="34374" y="19969"/>
                  <a:pt x="34419" y="20013"/>
                  <a:pt x="34419" y="20046"/>
                </a:cubicBezTo>
                <a:cubicBezTo>
                  <a:pt x="34419" y="20116"/>
                  <a:pt x="34327" y="20125"/>
                  <a:pt x="34263" y="20061"/>
                </a:cubicBezTo>
                <a:close/>
                <a:moveTo>
                  <a:pt x="17243" y="19972"/>
                </a:moveTo>
                <a:cubicBezTo>
                  <a:pt x="17243" y="19936"/>
                  <a:pt x="17273" y="19906"/>
                  <a:pt x="17309" y="19906"/>
                </a:cubicBezTo>
                <a:cubicBezTo>
                  <a:pt x="17346" y="19906"/>
                  <a:pt x="17376" y="19936"/>
                  <a:pt x="17376" y="19972"/>
                </a:cubicBezTo>
                <a:cubicBezTo>
                  <a:pt x="17376" y="20009"/>
                  <a:pt x="17346" y="20039"/>
                  <a:pt x="17309" y="20039"/>
                </a:cubicBezTo>
                <a:cubicBezTo>
                  <a:pt x="17273" y="20039"/>
                  <a:pt x="17243" y="20009"/>
                  <a:pt x="17243" y="19972"/>
                </a:cubicBezTo>
                <a:close/>
                <a:moveTo>
                  <a:pt x="17576" y="19972"/>
                </a:moveTo>
                <a:cubicBezTo>
                  <a:pt x="17576" y="19936"/>
                  <a:pt x="17605" y="19906"/>
                  <a:pt x="17642" y="19906"/>
                </a:cubicBezTo>
                <a:cubicBezTo>
                  <a:pt x="17679" y="19906"/>
                  <a:pt x="17709" y="19936"/>
                  <a:pt x="17709" y="19972"/>
                </a:cubicBezTo>
                <a:cubicBezTo>
                  <a:pt x="17709" y="20009"/>
                  <a:pt x="17679" y="20039"/>
                  <a:pt x="17642" y="20039"/>
                </a:cubicBezTo>
                <a:cubicBezTo>
                  <a:pt x="17605" y="20039"/>
                  <a:pt x="17576" y="20009"/>
                  <a:pt x="17576" y="19972"/>
                </a:cubicBezTo>
                <a:close/>
                <a:moveTo>
                  <a:pt x="24632" y="19972"/>
                </a:moveTo>
                <a:cubicBezTo>
                  <a:pt x="24632" y="19936"/>
                  <a:pt x="24662" y="19906"/>
                  <a:pt x="24699" y="19906"/>
                </a:cubicBezTo>
                <a:cubicBezTo>
                  <a:pt x="24736" y="19906"/>
                  <a:pt x="24765" y="19936"/>
                  <a:pt x="24765" y="19972"/>
                </a:cubicBezTo>
                <a:cubicBezTo>
                  <a:pt x="24765" y="20009"/>
                  <a:pt x="24736" y="20039"/>
                  <a:pt x="24699" y="20039"/>
                </a:cubicBezTo>
                <a:cubicBezTo>
                  <a:pt x="24662" y="20039"/>
                  <a:pt x="24632" y="20009"/>
                  <a:pt x="24632" y="19972"/>
                </a:cubicBezTo>
                <a:close/>
                <a:moveTo>
                  <a:pt x="25654" y="19936"/>
                </a:moveTo>
                <a:cubicBezTo>
                  <a:pt x="25600" y="19796"/>
                  <a:pt x="25690" y="19720"/>
                  <a:pt x="25767" y="19841"/>
                </a:cubicBezTo>
                <a:cubicBezTo>
                  <a:pt x="25848" y="19970"/>
                  <a:pt x="25847" y="20039"/>
                  <a:pt x="25762" y="20039"/>
                </a:cubicBezTo>
                <a:cubicBezTo>
                  <a:pt x="25724" y="20039"/>
                  <a:pt x="25676" y="19993"/>
                  <a:pt x="25654" y="19936"/>
                </a:cubicBezTo>
                <a:close/>
                <a:moveTo>
                  <a:pt x="29759" y="19972"/>
                </a:moveTo>
                <a:cubicBezTo>
                  <a:pt x="29759" y="19936"/>
                  <a:pt x="29772" y="19906"/>
                  <a:pt x="29788" y="19906"/>
                </a:cubicBezTo>
                <a:cubicBezTo>
                  <a:pt x="29804" y="19906"/>
                  <a:pt x="29836" y="19936"/>
                  <a:pt x="29858" y="19972"/>
                </a:cubicBezTo>
                <a:cubicBezTo>
                  <a:pt x="29881" y="20009"/>
                  <a:pt x="29868" y="20039"/>
                  <a:pt x="29829" y="20039"/>
                </a:cubicBezTo>
                <a:cubicBezTo>
                  <a:pt x="29790" y="20039"/>
                  <a:pt x="29759" y="20009"/>
                  <a:pt x="29759" y="19972"/>
                </a:cubicBezTo>
                <a:close/>
                <a:moveTo>
                  <a:pt x="30890" y="19972"/>
                </a:moveTo>
                <a:cubicBezTo>
                  <a:pt x="30890" y="19936"/>
                  <a:pt x="30920" y="19906"/>
                  <a:pt x="30957" y="19906"/>
                </a:cubicBezTo>
                <a:cubicBezTo>
                  <a:pt x="30993" y="19906"/>
                  <a:pt x="31023" y="19936"/>
                  <a:pt x="31023" y="19972"/>
                </a:cubicBezTo>
                <a:cubicBezTo>
                  <a:pt x="31023" y="20009"/>
                  <a:pt x="30993" y="20039"/>
                  <a:pt x="30957" y="20039"/>
                </a:cubicBezTo>
                <a:cubicBezTo>
                  <a:pt x="30920" y="20039"/>
                  <a:pt x="30890" y="20009"/>
                  <a:pt x="30890" y="19972"/>
                </a:cubicBezTo>
                <a:close/>
                <a:moveTo>
                  <a:pt x="33021" y="19972"/>
                </a:moveTo>
                <a:cubicBezTo>
                  <a:pt x="33021" y="19936"/>
                  <a:pt x="33051" y="19906"/>
                  <a:pt x="33087" y="19906"/>
                </a:cubicBezTo>
                <a:cubicBezTo>
                  <a:pt x="33124" y="19906"/>
                  <a:pt x="33154" y="19936"/>
                  <a:pt x="33154" y="19972"/>
                </a:cubicBezTo>
                <a:cubicBezTo>
                  <a:pt x="33154" y="20009"/>
                  <a:pt x="33124" y="20039"/>
                  <a:pt x="33087" y="20039"/>
                </a:cubicBezTo>
                <a:cubicBezTo>
                  <a:pt x="33051" y="20039"/>
                  <a:pt x="33021" y="20009"/>
                  <a:pt x="33021" y="19972"/>
                </a:cubicBezTo>
                <a:close/>
                <a:moveTo>
                  <a:pt x="12982" y="19906"/>
                </a:moveTo>
                <a:cubicBezTo>
                  <a:pt x="12982" y="19869"/>
                  <a:pt x="13012" y="19839"/>
                  <a:pt x="13048" y="19839"/>
                </a:cubicBezTo>
                <a:cubicBezTo>
                  <a:pt x="13085" y="19839"/>
                  <a:pt x="13115" y="19869"/>
                  <a:pt x="13115" y="19906"/>
                </a:cubicBezTo>
                <a:cubicBezTo>
                  <a:pt x="13115" y="19943"/>
                  <a:pt x="13085" y="19972"/>
                  <a:pt x="13048" y="19972"/>
                </a:cubicBezTo>
                <a:cubicBezTo>
                  <a:pt x="13012" y="19972"/>
                  <a:pt x="12982" y="19943"/>
                  <a:pt x="12982" y="19906"/>
                </a:cubicBezTo>
                <a:close/>
                <a:moveTo>
                  <a:pt x="20438" y="19943"/>
                </a:moveTo>
                <a:cubicBezTo>
                  <a:pt x="20438" y="19927"/>
                  <a:pt x="20468" y="19895"/>
                  <a:pt x="20505" y="19873"/>
                </a:cubicBezTo>
                <a:cubicBezTo>
                  <a:pt x="20541" y="19850"/>
                  <a:pt x="20571" y="19863"/>
                  <a:pt x="20571" y="19902"/>
                </a:cubicBezTo>
                <a:cubicBezTo>
                  <a:pt x="20571" y="19941"/>
                  <a:pt x="20541" y="19972"/>
                  <a:pt x="20505" y="19972"/>
                </a:cubicBezTo>
                <a:cubicBezTo>
                  <a:pt x="20468" y="19972"/>
                  <a:pt x="20438" y="19959"/>
                  <a:pt x="20438" y="19943"/>
                </a:cubicBezTo>
                <a:close/>
                <a:moveTo>
                  <a:pt x="24366" y="19906"/>
                </a:moveTo>
                <a:cubicBezTo>
                  <a:pt x="24366" y="19869"/>
                  <a:pt x="24396" y="19839"/>
                  <a:pt x="24433" y="19839"/>
                </a:cubicBezTo>
                <a:cubicBezTo>
                  <a:pt x="24469" y="19839"/>
                  <a:pt x="24499" y="19869"/>
                  <a:pt x="24499" y="19906"/>
                </a:cubicBezTo>
                <a:cubicBezTo>
                  <a:pt x="24499" y="19943"/>
                  <a:pt x="24469" y="19972"/>
                  <a:pt x="24433" y="19972"/>
                </a:cubicBezTo>
                <a:cubicBezTo>
                  <a:pt x="24396" y="19972"/>
                  <a:pt x="24366" y="19943"/>
                  <a:pt x="24366" y="19906"/>
                </a:cubicBezTo>
                <a:close/>
                <a:moveTo>
                  <a:pt x="8455" y="19839"/>
                </a:moveTo>
                <a:cubicBezTo>
                  <a:pt x="8455" y="19803"/>
                  <a:pt x="8485" y="19773"/>
                  <a:pt x="8521" y="19773"/>
                </a:cubicBezTo>
                <a:cubicBezTo>
                  <a:pt x="8558" y="19773"/>
                  <a:pt x="8588" y="19803"/>
                  <a:pt x="8588" y="19839"/>
                </a:cubicBezTo>
                <a:cubicBezTo>
                  <a:pt x="8588" y="19876"/>
                  <a:pt x="8558" y="19906"/>
                  <a:pt x="8521" y="19906"/>
                </a:cubicBezTo>
                <a:cubicBezTo>
                  <a:pt x="8485" y="19906"/>
                  <a:pt x="8455" y="19876"/>
                  <a:pt x="8455" y="19839"/>
                </a:cubicBezTo>
                <a:close/>
                <a:moveTo>
                  <a:pt x="11983" y="19839"/>
                </a:moveTo>
                <a:cubicBezTo>
                  <a:pt x="11983" y="19803"/>
                  <a:pt x="12013" y="19773"/>
                  <a:pt x="12050" y="19773"/>
                </a:cubicBezTo>
                <a:cubicBezTo>
                  <a:pt x="12086" y="19773"/>
                  <a:pt x="12116" y="19803"/>
                  <a:pt x="12116" y="19839"/>
                </a:cubicBezTo>
                <a:cubicBezTo>
                  <a:pt x="12116" y="19876"/>
                  <a:pt x="12086" y="19906"/>
                  <a:pt x="12050" y="19906"/>
                </a:cubicBezTo>
                <a:cubicBezTo>
                  <a:pt x="12013" y="19906"/>
                  <a:pt x="11983" y="19876"/>
                  <a:pt x="11983" y="19839"/>
                </a:cubicBezTo>
                <a:close/>
                <a:moveTo>
                  <a:pt x="26397" y="19839"/>
                </a:moveTo>
                <a:cubicBezTo>
                  <a:pt x="26419" y="19803"/>
                  <a:pt x="26391" y="19773"/>
                  <a:pt x="26334" y="19773"/>
                </a:cubicBezTo>
                <a:cubicBezTo>
                  <a:pt x="26193" y="19773"/>
                  <a:pt x="26203" y="19688"/>
                  <a:pt x="26356" y="19593"/>
                </a:cubicBezTo>
                <a:cubicBezTo>
                  <a:pt x="26464" y="19526"/>
                  <a:pt x="26488" y="19535"/>
                  <a:pt x="26520" y="19655"/>
                </a:cubicBezTo>
                <a:cubicBezTo>
                  <a:pt x="26561" y="19811"/>
                  <a:pt x="26524" y="19906"/>
                  <a:pt x="26422" y="19906"/>
                </a:cubicBezTo>
                <a:cubicBezTo>
                  <a:pt x="26385" y="19906"/>
                  <a:pt x="26374" y="19876"/>
                  <a:pt x="26397" y="19839"/>
                </a:cubicBezTo>
                <a:close/>
                <a:moveTo>
                  <a:pt x="31373" y="19739"/>
                </a:moveTo>
                <a:cubicBezTo>
                  <a:pt x="31405" y="19569"/>
                  <a:pt x="31327" y="19507"/>
                  <a:pt x="31267" y="19656"/>
                </a:cubicBezTo>
                <a:cubicBezTo>
                  <a:pt x="31249" y="19702"/>
                  <a:pt x="31232" y="19710"/>
                  <a:pt x="31229" y="19673"/>
                </a:cubicBezTo>
                <a:cubicBezTo>
                  <a:pt x="31227" y="19636"/>
                  <a:pt x="31250" y="19568"/>
                  <a:pt x="31279" y="19521"/>
                </a:cubicBezTo>
                <a:cubicBezTo>
                  <a:pt x="31352" y="19406"/>
                  <a:pt x="31575" y="19495"/>
                  <a:pt x="31527" y="19620"/>
                </a:cubicBezTo>
                <a:cubicBezTo>
                  <a:pt x="31506" y="19674"/>
                  <a:pt x="31489" y="19760"/>
                  <a:pt x="31489" y="19812"/>
                </a:cubicBezTo>
                <a:cubicBezTo>
                  <a:pt x="31489" y="19863"/>
                  <a:pt x="31456" y="19906"/>
                  <a:pt x="31415" y="19906"/>
                </a:cubicBezTo>
                <a:cubicBezTo>
                  <a:pt x="31372" y="19906"/>
                  <a:pt x="31354" y="19837"/>
                  <a:pt x="31373" y="19739"/>
                </a:cubicBezTo>
                <a:close/>
                <a:moveTo>
                  <a:pt x="31731" y="19803"/>
                </a:moveTo>
                <a:cubicBezTo>
                  <a:pt x="31666" y="19636"/>
                  <a:pt x="31685" y="19593"/>
                  <a:pt x="31764" y="19728"/>
                </a:cubicBezTo>
                <a:cubicBezTo>
                  <a:pt x="31803" y="19795"/>
                  <a:pt x="31820" y="19863"/>
                  <a:pt x="31803" y="19880"/>
                </a:cubicBezTo>
                <a:cubicBezTo>
                  <a:pt x="31786" y="19898"/>
                  <a:pt x="31754" y="19863"/>
                  <a:pt x="31731" y="19803"/>
                </a:cubicBezTo>
                <a:close/>
                <a:moveTo>
                  <a:pt x="2596" y="19773"/>
                </a:moveTo>
                <a:cubicBezTo>
                  <a:pt x="2596" y="19736"/>
                  <a:pt x="2626" y="19706"/>
                  <a:pt x="2663" y="19706"/>
                </a:cubicBezTo>
                <a:cubicBezTo>
                  <a:pt x="2700" y="19706"/>
                  <a:pt x="2730" y="19736"/>
                  <a:pt x="2730" y="19773"/>
                </a:cubicBezTo>
                <a:cubicBezTo>
                  <a:pt x="2730" y="19809"/>
                  <a:pt x="2700" y="19839"/>
                  <a:pt x="2663" y="19839"/>
                </a:cubicBezTo>
                <a:cubicBezTo>
                  <a:pt x="2626" y="19839"/>
                  <a:pt x="2596" y="19809"/>
                  <a:pt x="2596" y="19773"/>
                </a:cubicBezTo>
                <a:close/>
                <a:moveTo>
                  <a:pt x="22302" y="19794"/>
                </a:moveTo>
                <a:cubicBezTo>
                  <a:pt x="22302" y="19763"/>
                  <a:pt x="22365" y="19699"/>
                  <a:pt x="22441" y="19652"/>
                </a:cubicBezTo>
                <a:cubicBezTo>
                  <a:pt x="22563" y="19575"/>
                  <a:pt x="22577" y="19579"/>
                  <a:pt x="22557" y="19685"/>
                </a:cubicBezTo>
                <a:cubicBezTo>
                  <a:pt x="22534" y="19803"/>
                  <a:pt x="22302" y="19902"/>
                  <a:pt x="22302" y="19794"/>
                </a:cubicBezTo>
                <a:close/>
                <a:moveTo>
                  <a:pt x="23234" y="19773"/>
                </a:moveTo>
                <a:cubicBezTo>
                  <a:pt x="23234" y="19736"/>
                  <a:pt x="23264" y="19706"/>
                  <a:pt x="23301" y="19706"/>
                </a:cubicBezTo>
                <a:cubicBezTo>
                  <a:pt x="23337" y="19706"/>
                  <a:pt x="23367" y="19736"/>
                  <a:pt x="23367" y="19773"/>
                </a:cubicBezTo>
                <a:cubicBezTo>
                  <a:pt x="23367" y="19809"/>
                  <a:pt x="23337" y="19839"/>
                  <a:pt x="23301" y="19839"/>
                </a:cubicBezTo>
                <a:cubicBezTo>
                  <a:pt x="23264" y="19839"/>
                  <a:pt x="23234" y="19809"/>
                  <a:pt x="23234" y="19773"/>
                </a:cubicBezTo>
                <a:close/>
                <a:moveTo>
                  <a:pt x="23731" y="19768"/>
                </a:moveTo>
                <a:cubicBezTo>
                  <a:pt x="23667" y="19666"/>
                  <a:pt x="23718" y="19639"/>
                  <a:pt x="23892" y="19685"/>
                </a:cubicBezTo>
                <a:cubicBezTo>
                  <a:pt x="24006" y="19715"/>
                  <a:pt x="24022" y="19739"/>
                  <a:pt x="23956" y="19781"/>
                </a:cubicBezTo>
                <a:cubicBezTo>
                  <a:pt x="23837" y="19856"/>
                  <a:pt x="23783" y="19853"/>
                  <a:pt x="23731" y="19768"/>
                </a:cubicBezTo>
                <a:close/>
                <a:moveTo>
                  <a:pt x="27760" y="19678"/>
                </a:moveTo>
                <a:cubicBezTo>
                  <a:pt x="27682" y="19554"/>
                  <a:pt x="27684" y="19549"/>
                  <a:pt x="27781" y="19629"/>
                </a:cubicBezTo>
                <a:cubicBezTo>
                  <a:pt x="27840" y="19678"/>
                  <a:pt x="27920" y="19698"/>
                  <a:pt x="27959" y="19674"/>
                </a:cubicBezTo>
                <a:cubicBezTo>
                  <a:pt x="27997" y="19651"/>
                  <a:pt x="28070" y="19673"/>
                  <a:pt x="28122" y="19724"/>
                </a:cubicBezTo>
                <a:cubicBezTo>
                  <a:pt x="28201" y="19804"/>
                  <a:pt x="28188" y="19817"/>
                  <a:pt x="28030" y="19817"/>
                </a:cubicBezTo>
                <a:cubicBezTo>
                  <a:pt x="27916" y="19817"/>
                  <a:pt x="27813" y="19765"/>
                  <a:pt x="27760" y="19678"/>
                </a:cubicBezTo>
                <a:close/>
                <a:moveTo>
                  <a:pt x="28427" y="19773"/>
                </a:moveTo>
                <a:cubicBezTo>
                  <a:pt x="28427" y="19736"/>
                  <a:pt x="28457" y="19706"/>
                  <a:pt x="28494" y="19706"/>
                </a:cubicBezTo>
                <a:cubicBezTo>
                  <a:pt x="28530" y="19706"/>
                  <a:pt x="28560" y="19736"/>
                  <a:pt x="28560" y="19773"/>
                </a:cubicBezTo>
                <a:cubicBezTo>
                  <a:pt x="28560" y="19809"/>
                  <a:pt x="28530" y="19839"/>
                  <a:pt x="28494" y="19839"/>
                </a:cubicBezTo>
                <a:cubicBezTo>
                  <a:pt x="28457" y="19839"/>
                  <a:pt x="28427" y="19809"/>
                  <a:pt x="28427" y="19773"/>
                </a:cubicBezTo>
                <a:close/>
                <a:moveTo>
                  <a:pt x="29093" y="19773"/>
                </a:moveTo>
                <a:cubicBezTo>
                  <a:pt x="29093" y="19736"/>
                  <a:pt x="29123" y="19706"/>
                  <a:pt x="29159" y="19706"/>
                </a:cubicBezTo>
                <a:cubicBezTo>
                  <a:pt x="29196" y="19706"/>
                  <a:pt x="29226" y="19736"/>
                  <a:pt x="29226" y="19773"/>
                </a:cubicBezTo>
                <a:cubicBezTo>
                  <a:pt x="29226" y="19809"/>
                  <a:pt x="29196" y="19839"/>
                  <a:pt x="29159" y="19839"/>
                </a:cubicBezTo>
                <a:cubicBezTo>
                  <a:pt x="29123" y="19839"/>
                  <a:pt x="29093" y="19809"/>
                  <a:pt x="29093" y="19773"/>
                </a:cubicBezTo>
                <a:close/>
                <a:moveTo>
                  <a:pt x="30026" y="19771"/>
                </a:moveTo>
                <a:cubicBezTo>
                  <a:pt x="30147" y="19694"/>
                  <a:pt x="30225" y="19689"/>
                  <a:pt x="30225" y="19759"/>
                </a:cubicBezTo>
                <a:cubicBezTo>
                  <a:pt x="30225" y="19787"/>
                  <a:pt x="30158" y="19816"/>
                  <a:pt x="30076" y="19822"/>
                </a:cubicBezTo>
                <a:cubicBezTo>
                  <a:pt x="29959" y="19831"/>
                  <a:pt x="29948" y="19820"/>
                  <a:pt x="30026" y="19771"/>
                </a:cubicBezTo>
                <a:close/>
                <a:moveTo>
                  <a:pt x="32091" y="19775"/>
                </a:moveTo>
                <a:cubicBezTo>
                  <a:pt x="32037" y="19741"/>
                  <a:pt x="32010" y="19696"/>
                  <a:pt x="32031" y="19675"/>
                </a:cubicBezTo>
                <a:cubicBezTo>
                  <a:pt x="32084" y="19623"/>
                  <a:pt x="32288" y="19706"/>
                  <a:pt x="32288" y="19780"/>
                </a:cubicBezTo>
                <a:cubicBezTo>
                  <a:pt x="32288" y="19856"/>
                  <a:pt x="32215" y="19854"/>
                  <a:pt x="32091" y="19775"/>
                </a:cubicBezTo>
                <a:close/>
                <a:moveTo>
                  <a:pt x="36482" y="19773"/>
                </a:moveTo>
                <a:cubicBezTo>
                  <a:pt x="36482" y="19736"/>
                  <a:pt x="36512" y="19706"/>
                  <a:pt x="36549" y="19706"/>
                </a:cubicBezTo>
                <a:cubicBezTo>
                  <a:pt x="36586" y="19706"/>
                  <a:pt x="36616" y="19736"/>
                  <a:pt x="36616" y="19773"/>
                </a:cubicBezTo>
                <a:cubicBezTo>
                  <a:pt x="36616" y="19809"/>
                  <a:pt x="36586" y="19839"/>
                  <a:pt x="36549" y="19839"/>
                </a:cubicBezTo>
                <a:cubicBezTo>
                  <a:pt x="36512" y="19839"/>
                  <a:pt x="36482" y="19809"/>
                  <a:pt x="36482" y="19773"/>
                </a:cubicBezTo>
                <a:close/>
                <a:moveTo>
                  <a:pt x="10386" y="19706"/>
                </a:moveTo>
                <a:cubicBezTo>
                  <a:pt x="10386" y="19670"/>
                  <a:pt x="10415" y="19640"/>
                  <a:pt x="10452" y="19640"/>
                </a:cubicBezTo>
                <a:cubicBezTo>
                  <a:pt x="10489" y="19640"/>
                  <a:pt x="10519" y="19670"/>
                  <a:pt x="10519" y="19706"/>
                </a:cubicBezTo>
                <a:cubicBezTo>
                  <a:pt x="10519" y="19743"/>
                  <a:pt x="10489" y="19773"/>
                  <a:pt x="10452" y="19773"/>
                </a:cubicBezTo>
                <a:cubicBezTo>
                  <a:pt x="10415" y="19773"/>
                  <a:pt x="10386" y="19743"/>
                  <a:pt x="10386" y="19706"/>
                </a:cubicBezTo>
                <a:close/>
                <a:moveTo>
                  <a:pt x="10918" y="19706"/>
                </a:moveTo>
                <a:cubicBezTo>
                  <a:pt x="10918" y="19670"/>
                  <a:pt x="10948" y="19640"/>
                  <a:pt x="10985" y="19640"/>
                </a:cubicBezTo>
                <a:cubicBezTo>
                  <a:pt x="11021" y="19640"/>
                  <a:pt x="11051" y="19670"/>
                  <a:pt x="11051" y="19706"/>
                </a:cubicBezTo>
                <a:cubicBezTo>
                  <a:pt x="11051" y="19743"/>
                  <a:pt x="11021" y="19773"/>
                  <a:pt x="10985" y="19773"/>
                </a:cubicBezTo>
                <a:cubicBezTo>
                  <a:pt x="10948" y="19773"/>
                  <a:pt x="10918" y="19743"/>
                  <a:pt x="10918" y="19706"/>
                </a:cubicBezTo>
                <a:close/>
                <a:moveTo>
                  <a:pt x="23068" y="19706"/>
                </a:moveTo>
                <a:cubicBezTo>
                  <a:pt x="23045" y="19670"/>
                  <a:pt x="23058" y="19640"/>
                  <a:pt x="23097" y="19640"/>
                </a:cubicBezTo>
                <a:cubicBezTo>
                  <a:pt x="23136" y="19640"/>
                  <a:pt x="23168" y="19670"/>
                  <a:pt x="23168" y="19706"/>
                </a:cubicBezTo>
                <a:cubicBezTo>
                  <a:pt x="23168" y="19743"/>
                  <a:pt x="23155" y="19773"/>
                  <a:pt x="23138" y="19773"/>
                </a:cubicBezTo>
                <a:cubicBezTo>
                  <a:pt x="23122" y="19773"/>
                  <a:pt x="23090" y="19743"/>
                  <a:pt x="23068" y="19706"/>
                </a:cubicBezTo>
                <a:close/>
                <a:moveTo>
                  <a:pt x="33354" y="19735"/>
                </a:moveTo>
                <a:cubicBezTo>
                  <a:pt x="33354" y="19714"/>
                  <a:pt x="33400" y="19650"/>
                  <a:pt x="33458" y="19593"/>
                </a:cubicBezTo>
                <a:cubicBezTo>
                  <a:pt x="33542" y="19508"/>
                  <a:pt x="33577" y="19505"/>
                  <a:pt x="33641" y="19574"/>
                </a:cubicBezTo>
                <a:cubicBezTo>
                  <a:pt x="33702" y="19640"/>
                  <a:pt x="33701" y="19649"/>
                  <a:pt x="33636" y="19612"/>
                </a:cubicBezTo>
                <a:cubicBezTo>
                  <a:pt x="33588" y="19585"/>
                  <a:pt x="33535" y="19609"/>
                  <a:pt x="33512" y="19669"/>
                </a:cubicBezTo>
                <a:cubicBezTo>
                  <a:pt x="33475" y="19767"/>
                  <a:pt x="33354" y="19817"/>
                  <a:pt x="33354" y="19735"/>
                </a:cubicBezTo>
                <a:close/>
                <a:moveTo>
                  <a:pt x="7922" y="19640"/>
                </a:moveTo>
                <a:cubicBezTo>
                  <a:pt x="7922" y="19603"/>
                  <a:pt x="7952" y="19573"/>
                  <a:pt x="7989" y="19573"/>
                </a:cubicBezTo>
                <a:cubicBezTo>
                  <a:pt x="8025" y="19573"/>
                  <a:pt x="8055" y="19603"/>
                  <a:pt x="8055" y="19640"/>
                </a:cubicBezTo>
                <a:cubicBezTo>
                  <a:pt x="8055" y="19676"/>
                  <a:pt x="8025" y="19706"/>
                  <a:pt x="7989" y="19706"/>
                </a:cubicBezTo>
                <a:cubicBezTo>
                  <a:pt x="7952" y="19706"/>
                  <a:pt x="7922" y="19676"/>
                  <a:pt x="7922" y="19640"/>
                </a:cubicBezTo>
                <a:close/>
                <a:moveTo>
                  <a:pt x="9587" y="19640"/>
                </a:moveTo>
                <a:cubicBezTo>
                  <a:pt x="9587" y="19603"/>
                  <a:pt x="9617" y="19573"/>
                  <a:pt x="9653" y="19573"/>
                </a:cubicBezTo>
                <a:cubicBezTo>
                  <a:pt x="9690" y="19573"/>
                  <a:pt x="9720" y="19603"/>
                  <a:pt x="9720" y="19640"/>
                </a:cubicBezTo>
                <a:cubicBezTo>
                  <a:pt x="9720" y="19676"/>
                  <a:pt x="9690" y="19706"/>
                  <a:pt x="9653" y="19706"/>
                </a:cubicBezTo>
                <a:cubicBezTo>
                  <a:pt x="9617" y="19706"/>
                  <a:pt x="9587" y="19676"/>
                  <a:pt x="9587" y="19640"/>
                </a:cubicBezTo>
                <a:close/>
                <a:moveTo>
                  <a:pt x="18308" y="19640"/>
                </a:moveTo>
                <a:cubicBezTo>
                  <a:pt x="18308" y="19603"/>
                  <a:pt x="18338" y="19573"/>
                  <a:pt x="18374" y="19573"/>
                </a:cubicBezTo>
                <a:cubicBezTo>
                  <a:pt x="18411" y="19573"/>
                  <a:pt x="18441" y="19603"/>
                  <a:pt x="18441" y="19640"/>
                </a:cubicBezTo>
                <a:cubicBezTo>
                  <a:pt x="18441" y="19676"/>
                  <a:pt x="18411" y="19706"/>
                  <a:pt x="18374" y="19706"/>
                </a:cubicBezTo>
                <a:cubicBezTo>
                  <a:pt x="18338" y="19706"/>
                  <a:pt x="18308" y="19676"/>
                  <a:pt x="18308" y="19640"/>
                </a:cubicBezTo>
                <a:close/>
                <a:moveTo>
                  <a:pt x="24566" y="19640"/>
                </a:moveTo>
                <a:cubicBezTo>
                  <a:pt x="24513" y="19607"/>
                  <a:pt x="24492" y="19558"/>
                  <a:pt x="24519" y="19531"/>
                </a:cubicBezTo>
                <a:cubicBezTo>
                  <a:pt x="24546" y="19504"/>
                  <a:pt x="24603" y="19517"/>
                  <a:pt x="24646" y="19560"/>
                </a:cubicBezTo>
                <a:cubicBezTo>
                  <a:pt x="24746" y="19660"/>
                  <a:pt x="24690" y="19716"/>
                  <a:pt x="24566" y="19640"/>
                </a:cubicBezTo>
                <a:close/>
                <a:moveTo>
                  <a:pt x="26896" y="19640"/>
                </a:moveTo>
                <a:cubicBezTo>
                  <a:pt x="26896" y="19603"/>
                  <a:pt x="26926" y="19573"/>
                  <a:pt x="26962" y="19573"/>
                </a:cubicBezTo>
                <a:cubicBezTo>
                  <a:pt x="26999" y="19573"/>
                  <a:pt x="27029" y="19522"/>
                  <a:pt x="27029" y="19460"/>
                </a:cubicBezTo>
                <a:cubicBezTo>
                  <a:pt x="27029" y="19375"/>
                  <a:pt x="27048" y="19366"/>
                  <a:pt x="27105" y="19422"/>
                </a:cubicBezTo>
                <a:cubicBezTo>
                  <a:pt x="27161" y="19479"/>
                  <a:pt x="27154" y="19524"/>
                  <a:pt x="27076" y="19602"/>
                </a:cubicBezTo>
                <a:cubicBezTo>
                  <a:pt x="26956" y="19722"/>
                  <a:pt x="26896" y="19735"/>
                  <a:pt x="26896" y="19640"/>
                </a:cubicBezTo>
                <a:close/>
                <a:moveTo>
                  <a:pt x="29626" y="19656"/>
                </a:moveTo>
                <a:cubicBezTo>
                  <a:pt x="29628" y="19565"/>
                  <a:pt x="29751" y="19410"/>
                  <a:pt x="29790" y="19449"/>
                </a:cubicBezTo>
                <a:cubicBezTo>
                  <a:pt x="29842" y="19501"/>
                  <a:pt x="29759" y="19706"/>
                  <a:pt x="29685" y="19706"/>
                </a:cubicBezTo>
                <a:cubicBezTo>
                  <a:pt x="29652" y="19706"/>
                  <a:pt x="29626" y="19684"/>
                  <a:pt x="29626" y="19656"/>
                </a:cubicBezTo>
                <a:close/>
                <a:moveTo>
                  <a:pt x="30557" y="19640"/>
                </a:moveTo>
                <a:cubicBezTo>
                  <a:pt x="30557" y="19603"/>
                  <a:pt x="30587" y="19573"/>
                  <a:pt x="30624" y="19573"/>
                </a:cubicBezTo>
                <a:cubicBezTo>
                  <a:pt x="30661" y="19573"/>
                  <a:pt x="30691" y="19603"/>
                  <a:pt x="30691" y="19640"/>
                </a:cubicBezTo>
                <a:cubicBezTo>
                  <a:pt x="30691" y="19676"/>
                  <a:pt x="30661" y="19706"/>
                  <a:pt x="30624" y="19706"/>
                </a:cubicBezTo>
                <a:cubicBezTo>
                  <a:pt x="30587" y="19706"/>
                  <a:pt x="30557" y="19676"/>
                  <a:pt x="30557" y="19640"/>
                </a:cubicBezTo>
                <a:close/>
                <a:moveTo>
                  <a:pt x="32621" y="19640"/>
                </a:moveTo>
                <a:cubicBezTo>
                  <a:pt x="32621" y="19603"/>
                  <a:pt x="32651" y="19573"/>
                  <a:pt x="32688" y="19573"/>
                </a:cubicBezTo>
                <a:cubicBezTo>
                  <a:pt x="32724" y="19573"/>
                  <a:pt x="32754" y="19603"/>
                  <a:pt x="32754" y="19640"/>
                </a:cubicBezTo>
                <a:cubicBezTo>
                  <a:pt x="32754" y="19676"/>
                  <a:pt x="32724" y="19706"/>
                  <a:pt x="32688" y="19706"/>
                </a:cubicBezTo>
                <a:cubicBezTo>
                  <a:pt x="32651" y="19706"/>
                  <a:pt x="32621" y="19676"/>
                  <a:pt x="32621" y="19640"/>
                </a:cubicBezTo>
                <a:close/>
                <a:moveTo>
                  <a:pt x="8189" y="19573"/>
                </a:moveTo>
                <a:cubicBezTo>
                  <a:pt x="8189" y="19536"/>
                  <a:pt x="8219" y="19506"/>
                  <a:pt x="8255" y="19506"/>
                </a:cubicBezTo>
                <a:cubicBezTo>
                  <a:pt x="8292" y="19506"/>
                  <a:pt x="8322" y="19536"/>
                  <a:pt x="8322" y="19573"/>
                </a:cubicBezTo>
                <a:cubicBezTo>
                  <a:pt x="8322" y="19610"/>
                  <a:pt x="8292" y="19640"/>
                  <a:pt x="8255" y="19640"/>
                </a:cubicBezTo>
                <a:cubicBezTo>
                  <a:pt x="8219" y="19640"/>
                  <a:pt x="8189" y="19610"/>
                  <a:pt x="8189" y="19573"/>
                </a:cubicBezTo>
                <a:close/>
                <a:moveTo>
                  <a:pt x="15645" y="19573"/>
                </a:moveTo>
                <a:cubicBezTo>
                  <a:pt x="15645" y="19536"/>
                  <a:pt x="15675" y="19506"/>
                  <a:pt x="15711" y="19506"/>
                </a:cubicBezTo>
                <a:cubicBezTo>
                  <a:pt x="15748" y="19506"/>
                  <a:pt x="15778" y="19536"/>
                  <a:pt x="15778" y="19573"/>
                </a:cubicBezTo>
                <a:cubicBezTo>
                  <a:pt x="15778" y="19610"/>
                  <a:pt x="15748" y="19640"/>
                  <a:pt x="15711" y="19640"/>
                </a:cubicBezTo>
                <a:cubicBezTo>
                  <a:pt x="15675" y="19640"/>
                  <a:pt x="15645" y="19610"/>
                  <a:pt x="15645" y="19573"/>
                </a:cubicBezTo>
                <a:close/>
                <a:moveTo>
                  <a:pt x="22369" y="19587"/>
                </a:moveTo>
                <a:cubicBezTo>
                  <a:pt x="22369" y="19518"/>
                  <a:pt x="22513" y="19373"/>
                  <a:pt x="22582" y="19373"/>
                </a:cubicBezTo>
                <a:cubicBezTo>
                  <a:pt x="22680" y="19373"/>
                  <a:pt x="22636" y="19474"/>
                  <a:pt x="22502" y="19558"/>
                </a:cubicBezTo>
                <a:cubicBezTo>
                  <a:pt x="22429" y="19603"/>
                  <a:pt x="22369" y="19617"/>
                  <a:pt x="22369" y="19587"/>
                </a:cubicBezTo>
                <a:close/>
                <a:moveTo>
                  <a:pt x="23967" y="19573"/>
                </a:moveTo>
                <a:cubicBezTo>
                  <a:pt x="23967" y="19536"/>
                  <a:pt x="23997" y="19506"/>
                  <a:pt x="24033" y="19506"/>
                </a:cubicBezTo>
                <a:cubicBezTo>
                  <a:pt x="24070" y="19506"/>
                  <a:pt x="24100" y="19536"/>
                  <a:pt x="24100" y="19573"/>
                </a:cubicBezTo>
                <a:cubicBezTo>
                  <a:pt x="24100" y="19610"/>
                  <a:pt x="24070" y="19640"/>
                  <a:pt x="24033" y="19640"/>
                </a:cubicBezTo>
                <a:cubicBezTo>
                  <a:pt x="23997" y="19640"/>
                  <a:pt x="23967" y="19610"/>
                  <a:pt x="23967" y="19573"/>
                </a:cubicBezTo>
                <a:close/>
                <a:moveTo>
                  <a:pt x="24166" y="19573"/>
                </a:moveTo>
                <a:cubicBezTo>
                  <a:pt x="24166" y="19536"/>
                  <a:pt x="24196" y="19506"/>
                  <a:pt x="24233" y="19506"/>
                </a:cubicBezTo>
                <a:cubicBezTo>
                  <a:pt x="24270" y="19506"/>
                  <a:pt x="24299" y="19536"/>
                  <a:pt x="24299" y="19573"/>
                </a:cubicBezTo>
                <a:cubicBezTo>
                  <a:pt x="24299" y="19610"/>
                  <a:pt x="24270" y="19640"/>
                  <a:pt x="24233" y="19640"/>
                </a:cubicBezTo>
                <a:cubicBezTo>
                  <a:pt x="24196" y="19640"/>
                  <a:pt x="24166" y="19610"/>
                  <a:pt x="24166" y="19573"/>
                </a:cubicBezTo>
                <a:close/>
                <a:moveTo>
                  <a:pt x="24899" y="19573"/>
                </a:moveTo>
                <a:cubicBezTo>
                  <a:pt x="24899" y="19536"/>
                  <a:pt x="24929" y="19506"/>
                  <a:pt x="24965" y="19506"/>
                </a:cubicBezTo>
                <a:cubicBezTo>
                  <a:pt x="25002" y="19506"/>
                  <a:pt x="25032" y="19536"/>
                  <a:pt x="25032" y="19573"/>
                </a:cubicBezTo>
                <a:cubicBezTo>
                  <a:pt x="25032" y="19610"/>
                  <a:pt x="25002" y="19640"/>
                  <a:pt x="24965" y="19640"/>
                </a:cubicBezTo>
                <a:cubicBezTo>
                  <a:pt x="24929" y="19640"/>
                  <a:pt x="24899" y="19610"/>
                  <a:pt x="24899" y="19573"/>
                </a:cubicBezTo>
                <a:close/>
                <a:moveTo>
                  <a:pt x="28360" y="19573"/>
                </a:moveTo>
                <a:cubicBezTo>
                  <a:pt x="28360" y="19536"/>
                  <a:pt x="28390" y="19506"/>
                  <a:pt x="28427" y="19506"/>
                </a:cubicBezTo>
                <a:cubicBezTo>
                  <a:pt x="28464" y="19506"/>
                  <a:pt x="28494" y="19536"/>
                  <a:pt x="28494" y="19573"/>
                </a:cubicBezTo>
                <a:cubicBezTo>
                  <a:pt x="28494" y="19610"/>
                  <a:pt x="28464" y="19640"/>
                  <a:pt x="28427" y="19640"/>
                </a:cubicBezTo>
                <a:cubicBezTo>
                  <a:pt x="28390" y="19640"/>
                  <a:pt x="28360" y="19610"/>
                  <a:pt x="28360" y="19573"/>
                </a:cubicBezTo>
                <a:close/>
                <a:moveTo>
                  <a:pt x="34885" y="19573"/>
                </a:moveTo>
                <a:cubicBezTo>
                  <a:pt x="34885" y="19536"/>
                  <a:pt x="34915" y="19506"/>
                  <a:pt x="34951" y="19506"/>
                </a:cubicBezTo>
                <a:cubicBezTo>
                  <a:pt x="34988" y="19506"/>
                  <a:pt x="35018" y="19536"/>
                  <a:pt x="35018" y="19573"/>
                </a:cubicBezTo>
                <a:cubicBezTo>
                  <a:pt x="35018" y="19610"/>
                  <a:pt x="34988" y="19640"/>
                  <a:pt x="34951" y="19640"/>
                </a:cubicBezTo>
                <a:cubicBezTo>
                  <a:pt x="34915" y="19640"/>
                  <a:pt x="34885" y="19610"/>
                  <a:pt x="34885" y="19573"/>
                </a:cubicBezTo>
                <a:close/>
                <a:moveTo>
                  <a:pt x="11184" y="19506"/>
                </a:moveTo>
                <a:cubicBezTo>
                  <a:pt x="11184" y="19470"/>
                  <a:pt x="11214" y="19440"/>
                  <a:pt x="11251" y="19440"/>
                </a:cubicBezTo>
                <a:cubicBezTo>
                  <a:pt x="11288" y="19440"/>
                  <a:pt x="11318" y="19470"/>
                  <a:pt x="11318" y="19506"/>
                </a:cubicBezTo>
                <a:cubicBezTo>
                  <a:pt x="11318" y="19543"/>
                  <a:pt x="11288" y="19573"/>
                  <a:pt x="11251" y="19573"/>
                </a:cubicBezTo>
                <a:cubicBezTo>
                  <a:pt x="11214" y="19573"/>
                  <a:pt x="11184" y="19543"/>
                  <a:pt x="11184" y="19506"/>
                </a:cubicBezTo>
                <a:close/>
                <a:moveTo>
                  <a:pt x="20638" y="19506"/>
                </a:moveTo>
                <a:cubicBezTo>
                  <a:pt x="20638" y="19470"/>
                  <a:pt x="20668" y="19440"/>
                  <a:pt x="20704" y="19440"/>
                </a:cubicBezTo>
                <a:cubicBezTo>
                  <a:pt x="20741" y="19440"/>
                  <a:pt x="20771" y="19470"/>
                  <a:pt x="20771" y="19506"/>
                </a:cubicBezTo>
                <a:cubicBezTo>
                  <a:pt x="20771" y="19543"/>
                  <a:pt x="20741" y="19573"/>
                  <a:pt x="20704" y="19573"/>
                </a:cubicBezTo>
                <a:cubicBezTo>
                  <a:pt x="20668" y="19573"/>
                  <a:pt x="20638" y="19543"/>
                  <a:pt x="20638" y="19506"/>
                </a:cubicBezTo>
                <a:close/>
                <a:moveTo>
                  <a:pt x="25165" y="19506"/>
                </a:moveTo>
                <a:cubicBezTo>
                  <a:pt x="25165" y="19470"/>
                  <a:pt x="25195" y="19440"/>
                  <a:pt x="25232" y="19440"/>
                </a:cubicBezTo>
                <a:cubicBezTo>
                  <a:pt x="25268" y="19440"/>
                  <a:pt x="25298" y="19470"/>
                  <a:pt x="25298" y="19506"/>
                </a:cubicBezTo>
                <a:cubicBezTo>
                  <a:pt x="25298" y="19543"/>
                  <a:pt x="25268" y="19573"/>
                  <a:pt x="25232" y="19573"/>
                </a:cubicBezTo>
                <a:cubicBezTo>
                  <a:pt x="25195" y="19573"/>
                  <a:pt x="25165" y="19543"/>
                  <a:pt x="25165" y="19506"/>
                </a:cubicBezTo>
                <a:close/>
                <a:moveTo>
                  <a:pt x="32089" y="19506"/>
                </a:moveTo>
                <a:cubicBezTo>
                  <a:pt x="32089" y="19470"/>
                  <a:pt x="32119" y="19440"/>
                  <a:pt x="32155" y="19440"/>
                </a:cubicBezTo>
                <a:cubicBezTo>
                  <a:pt x="32192" y="19440"/>
                  <a:pt x="32222" y="19470"/>
                  <a:pt x="32222" y="19506"/>
                </a:cubicBezTo>
                <a:cubicBezTo>
                  <a:pt x="32222" y="19543"/>
                  <a:pt x="32192" y="19573"/>
                  <a:pt x="32155" y="19573"/>
                </a:cubicBezTo>
                <a:cubicBezTo>
                  <a:pt x="32119" y="19573"/>
                  <a:pt x="32089" y="19543"/>
                  <a:pt x="32089" y="19506"/>
                </a:cubicBezTo>
                <a:close/>
                <a:moveTo>
                  <a:pt x="1132" y="19440"/>
                </a:moveTo>
                <a:cubicBezTo>
                  <a:pt x="1132" y="19403"/>
                  <a:pt x="1162" y="19373"/>
                  <a:pt x="1198" y="19373"/>
                </a:cubicBezTo>
                <a:cubicBezTo>
                  <a:pt x="1235" y="19373"/>
                  <a:pt x="1265" y="19403"/>
                  <a:pt x="1265" y="19440"/>
                </a:cubicBezTo>
                <a:cubicBezTo>
                  <a:pt x="1265" y="19477"/>
                  <a:pt x="1235" y="19506"/>
                  <a:pt x="1198" y="19506"/>
                </a:cubicBezTo>
                <a:cubicBezTo>
                  <a:pt x="1162" y="19506"/>
                  <a:pt x="1132" y="19477"/>
                  <a:pt x="1132" y="19440"/>
                </a:cubicBezTo>
                <a:close/>
                <a:moveTo>
                  <a:pt x="13660" y="19436"/>
                </a:moveTo>
                <a:cubicBezTo>
                  <a:pt x="13676" y="19388"/>
                  <a:pt x="13729" y="19335"/>
                  <a:pt x="13777" y="19319"/>
                </a:cubicBezTo>
                <a:cubicBezTo>
                  <a:pt x="13827" y="19303"/>
                  <a:pt x="13852" y="19328"/>
                  <a:pt x="13835" y="19377"/>
                </a:cubicBezTo>
                <a:cubicBezTo>
                  <a:pt x="13819" y="19426"/>
                  <a:pt x="13766" y="19478"/>
                  <a:pt x="13718" y="19494"/>
                </a:cubicBezTo>
                <a:cubicBezTo>
                  <a:pt x="13668" y="19511"/>
                  <a:pt x="13643" y="19486"/>
                  <a:pt x="13660" y="19436"/>
                </a:cubicBezTo>
                <a:close/>
                <a:moveTo>
                  <a:pt x="14713" y="19440"/>
                </a:moveTo>
                <a:cubicBezTo>
                  <a:pt x="14713" y="19403"/>
                  <a:pt x="14743" y="19373"/>
                  <a:pt x="14779" y="19373"/>
                </a:cubicBezTo>
                <a:cubicBezTo>
                  <a:pt x="14816" y="19373"/>
                  <a:pt x="14846" y="19403"/>
                  <a:pt x="14846" y="19440"/>
                </a:cubicBezTo>
                <a:cubicBezTo>
                  <a:pt x="14846" y="19477"/>
                  <a:pt x="14816" y="19506"/>
                  <a:pt x="14779" y="19506"/>
                </a:cubicBezTo>
                <a:cubicBezTo>
                  <a:pt x="14743" y="19506"/>
                  <a:pt x="14713" y="19477"/>
                  <a:pt x="14713" y="19440"/>
                </a:cubicBezTo>
                <a:close/>
                <a:moveTo>
                  <a:pt x="17109" y="19440"/>
                </a:moveTo>
                <a:cubicBezTo>
                  <a:pt x="17109" y="19403"/>
                  <a:pt x="17139" y="19373"/>
                  <a:pt x="17176" y="19373"/>
                </a:cubicBezTo>
                <a:cubicBezTo>
                  <a:pt x="17213" y="19373"/>
                  <a:pt x="17243" y="19403"/>
                  <a:pt x="17243" y="19440"/>
                </a:cubicBezTo>
                <a:cubicBezTo>
                  <a:pt x="17243" y="19477"/>
                  <a:pt x="17213" y="19506"/>
                  <a:pt x="17176" y="19506"/>
                </a:cubicBezTo>
                <a:cubicBezTo>
                  <a:pt x="17139" y="19506"/>
                  <a:pt x="17109" y="19477"/>
                  <a:pt x="17109" y="19440"/>
                </a:cubicBezTo>
                <a:close/>
                <a:moveTo>
                  <a:pt x="26563" y="19407"/>
                </a:moveTo>
                <a:cubicBezTo>
                  <a:pt x="26563" y="19352"/>
                  <a:pt x="26588" y="19307"/>
                  <a:pt x="26618" y="19307"/>
                </a:cubicBezTo>
                <a:cubicBezTo>
                  <a:pt x="26649" y="19307"/>
                  <a:pt x="26674" y="19352"/>
                  <a:pt x="26674" y="19407"/>
                </a:cubicBezTo>
                <a:cubicBezTo>
                  <a:pt x="26674" y="19462"/>
                  <a:pt x="26649" y="19506"/>
                  <a:pt x="26618" y="19506"/>
                </a:cubicBezTo>
                <a:cubicBezTo>
                  <a:pt x="26588" y="19506"/>
                  <a:pt x="26563" y="19462"/>
                  <a:pt x="26563" y="19407"/>
                </a:cubicBezTo>
                <a:close/>
                <a:moveTo>
                  <a:pt x="32355" y="19407"/>
                </a:moveTo>
                <a:cubicBezTo>
                  <a:pt x="32355" y="19352"/>
                  <a:pt x="32367" y="19307"/>
                  <a:pt x="32381" y="19307"/>
                </a:cubicBezTo>
                <a:cubicBezTo>
                  <a:pt x="32395" y="19307"/>
                  <a:pt x="32424" y="19352"/>
                  <a:pt x="32446" y="19407"/>
                </a:cubicBezTo>
                <a:cubicBezTo>
                  <a:pt x="32467" y="19462"/>
                  <a:pt x="32455" y="19506"/>
                  <a:pt x="32419" y="19506"/>
                </a:cubicBezTo>
                <a:cubicBezTo>
                  <a:pt x="32384" y="19506"/>
                  <a:pt x="32355" y="19462"/>
                  <a:pt x="32355" y="19407"/>
                </a:cubicBezTo>
                <a:close/>
                <a:moveTo>
                  <a:pt x="33287" y="19440"/>
                </a:moveTo>
                <a:cubicBezTo>
                  <a:pt x="33287" y="19403"/>
                  <a:pt x="33317" y="19373"/>
                  <a:pt x="33354" y="19373"/>
                </a:cubicBezTo>
                <a:cubicBezTo>
                  <a:pt x="33390" y="19373"/>
                  <a:pt x="33420" y="19403"/>
                  <a:pt x="33420" y="19440"/>
                </a:cubicBezTo>
                <a:cubicBezTo>
                  <a:pt x="33420" y="19477"/>
                  <a:pt x="33390" y="19506"/>
                  <a:pt x="33354" y="19506"/>
                </a:cubicBezTo>
                <a:cubicBezTo>
                  <a:pt x="33317" y="19506"/>
                  <a:pt x="33287" y="19477"/>
                  <a:pt x="33287" y="19440"/>
                </a:cubicBezTo>
                <a:close/>
                <a:moveTo>
                  <a:pt x="21770" y="19340"/>
                </a:moveTo>
                <a:cubicBezTo>
                  <a:pt x="21770" y="19285"/>
                  <a:pt x="21800" y="19240"/>
                  <a:pt x="21836" y="19240"/>
                </a:cubicBezTo>
                <a:cubicBezTo>
                  <a:pt x="21873" y="19240"/>
                  <a:pt x="21903" y="19285"/>
                  <a:pt x="21903" y="19340"/>
                </a:cubicBezTo>
                <a:cubicBezTo>
                  <a:pt x="21903" y="19395"/>
                  <a:pt x="21873" y="19440"/>
                  <a:pt x="21836" y="19440"/>
                </a:cubicBezTo>
                <a:cubicBezTo>
                  <a:pt x="21800" y="19440"/>
                  <a:pt x="21770" y="19395"/>
                  <a:pt x="21770" y="19340"/>
                </a:cubicBezTo>
                <a:close/>
                <a:moveTo>
                  <a:pt x="22302" y="19377"/>
                </a:moveTo>
                <a:cubicBezTo>
                  <a:pt x="22302" y="19343"/>
                  <a:pt x="22332" y="19296"/>
                  <a:pt x="22369" y="19273"/>
                </a:cubicBezTo>
                <a:cubicBezTo>
                  <a:pt x="22405" y="19251"/>
                  <a:pt x="22435" y="19279"/>
                  <a:pt x="22435" y="19336"/>
                </a:cubicBezTo>
                <a:cubicBezTo>
                  <a:pt x="22435" y="19393"/>
                  <a:pt x="22405" y="19440"/>
                  <a:pt x="22369" y="19440"/>
                </a:cubicBezTo>
                <a:cubicBezTo>
                  <a:pt x="22332" y="19440"/>
                  <a:pt x="22302" y="19412"/>
                  <a:pt x="22302" y="19377"/>
                </a:cubicBezTo>
                <a:close/>
                <a:moveTo>
                  <a:pt x="24126" y="19335"/>
                </a:moveTo>
                <a:cubicBezTo>
                  <a:pt x="24148" y="19277"/>
                  <a:pt x="24166" y="19215"/>
                  <a:pt x="24166" y="19197"/>
                </a:cubicBezTo>
                <a:cubicBezTo>
                  <a:pt x="24166" y="19179"/>
                  <a:pt x="24211" y="19209"/>
                  <a:pt x="24266" y="19264"/>
                </a:cubicBezTo>
                <a:cubicBezTo>
                  <a:pt x="24401" y="19399"/>
                  <a:pt x="24392" y="19440"/>
                  <a:pt x="24226" y="19440"/>
                </a:cubicBezTo>
                <a:cubicBezTo>
                  <a:pt x="24125" y="19440"/>
                  <a:pt x="24097" y="19410"/>
                  <a:pt x="24126" y="19335"/>
                </a:cubicBezTo>
                <a:close/>
                <a:moveTo>
                  <a:pt x="28760" y="19276"/>
                </a:moveTo>
                <a:cubicBezTo>
                  <a:pt x="28760" y="19157"/>
                  <a:pt x="28732" y="19122"/>
                  <a:pt x="28660" y="19150"/>
                </a:cubicBezTo>
                <a:cubicBezTo>
                  <a:pt x="28605" y="19171"/>
                  <a:pt x="28560" y="19155"/>
                  <a:pt x="28560" y="19114"/>
                </a:cubicBezTo>
                <a:cubicBezTo>
                  <a:pt x="28560" y="18992"/>
                  <a:pt x="28750" y="19031"/>
                  <a:pt x="28824" y="19169"/>
                </a:cubicBezTo>
                <a:cubicBezTo>
                  <a:pt x="28911" y="19332"/>
                  <a:pt x="28912" y="19440"/>
                  <a:pt x="28826" y="19440"/>
                </a:cubicBezTo>
                <a:cubicBezTo>
                  <a:pt x="28790" y="19440"/>
                  <a:pt x="28760" y="19366"/>
                  <a:pt x="28760" y="19276"/>
                </a:cubicBezTo>
                <a:close/>
                <a:moveTo>
                  <a:pt x="31689" y="19373"/>
                </a:moveTo>
                <a:cubicBezTo>
                  <a:pt x="31689" y="19337"/>
                  <a:pt x="31719" y="19307"/>
                  <a:pt x="31756" y="19307"/>
                </a:cubicBezTo>
                <a:cubicBezTo>
                  <a:pt x="31792" y="19307"/>
                  <a:pt x="31822" y="19337"/>
                  <a:pt x="31822" y="19373"/>
                </a:cubicBezTo>
                <a:cubicBezTo>
                  <a:pt x="31822" y="19410"/>
                  <a:pt x="31792" y="19440"/>
                  <a:pt x="31756" y="19440"/>
                </a:cubicBezTo>
                <a:cubicBezTo>
                  <a:pt x="31719" y="19440"/>
                  <a:pt x="31689" y="19410"/>
                  <a:pt x="31689" y="19373"/>
                </a:cubicBezTo>
                <a:close/>
                <a:moveTo>
                  <a:pt x="32688" y="19373"/>
                </a:moveTo>
                <a:cubicBezTo>
                  <a:pt x="32688" y="19337"/>
                  <a:pt x="32718" y="19307"/>
                  <a:pt x="32754" y="19307"/>
                </a:cubicBezTo>
                <a:cubicBezTo>
                  <a:pt x="32791" y="19307"/>
                  <a:pt x="32821" y="19337"/>
                  <a:pt x="32821" y="19373"/>
                </a:cubicBezTo>
                <a:cubicBezTo>
                  <a:pt x="32821" y="19410"/>
                  <a:pt x="32791" y="19440"/>
                  <a:pt x="32754" y="19440"/>
                </a:cubicBezTo>
                <a:cubicBezTo>
                  <a:pt x="32718" y="19440"/>
                  <a:pt x="32688" y="19410"/>
                  <a:pt x="32688" y="19373"/>
                </a:cubicBezTo>
                <a:close/>
                <a:moveTo>
                  <a:pt x="23767" y="19307"/>
                </a:moveTo>
                <a:cubicBezTo>
                  <a:pt x="23767" y="19270"/>
                  <a:pt x="23827" y="19240"/>
                  <a:pt x="23900" y="19240"/>
                </a:cubicBezTo>
                <a:cubicBezTo>
                  <a:pt x="23973" y="19240"/>
                  <a:pt x="24033" y="19270"/>
                  <a:pt x="24033" y="19307"/>
                </a:cubicBezTo>
                <a:cubicBezTo>
                  <a:pt x="24033" y="19343"/>
                  <a:pt x="23973" y="19373"/>
                  <a:pt x="23900" y="19373"/>
                </a:cubicBezTo>
                <a:cubicBezTo>
                  <a:pt x="23827" y="19373"/>
                  <a:pt x="23767" y="19343"/>
                  <a:pt x="23767" y="19307"/>
                </a:cubicBezTo>
                <a:close/>
                <a:moveTo>
                  <a:pt x="25033" y="19290"/>
                </a:moveTo>
                <a:cubicBezTo>
                  <a:pt x="25034" y="19179"/>
                  <a:pt x="25149" y="19002"/>
                  <a:pt x="25192" y="19045"/>
                </a:cubicBezTo>
                <a:cubicBezTo>
                  <a:pt x="25244" y="19097"/>
                  <a:pt x="25158" y="19373"/>
                  <a:pt x="25091" y="19373"/>
                </a:cubicBezTo>
                <a:cubicBezTo>
                  <a:pt x="25058" y="19373"/>
                  <a:pt x="25032" y="19336"/>
                  <a:pt x="25033" y="19290"/>
                </a:cubicBezTo>
                <a:close/>
                <a:moveTo>
                  <a:pt x="26364" y="19323"/>
                </a:moveTo>
                <a:cubicBezTo>
                  <a:pt x="26366" y="19232"/>
                  <a:pt x="26489" y="19077"/>
                  <a:pt x="26528" y="19116"/>
                </a:cubicBezTo>
                <a:cubicBezTo>
                  <a:pt x="26580" y="19169"/>
                  <a:pt x="26497" y="19373"/>
                  <a:pt x="26423" y="19373"/>
                </a:cubicBezTo>
                <a:cubicBezTo>
                  <a:pt x="26390" y="19373"/>
                  <a:pt x="26364" y="19351"/>
                  <a:pt x="26364" y="19323"/>
                </a:cubicBezTo>
                <a:close/>
                <a:moveTo>
                  <a:pt x="27695" y="19307"/>
                </a:moveTo>
                <a:cubicBezTo>
                  <a:pt x="27695" y="19270"/>
                  <a:pt x="27755" y="19240"/>
                  <a:pt x="27828" y="19240"/>
                </a:cubicBezTo>
                <a:cubicBezTo>
                  <a:pt x="27901" y="19240"/>
                  <a:pt x="27961" y="19270"/>
                  <a:pt x="27961" y="19307"/>
                </a:cubicBezTo>
                <a:cubicBezTo>
                  <a:pt x="27961" y="19343"/>
                  <a:pt x="27901" y="19373"/>
                  <a:pt x="27828" y="19373"/>
                </a:cubicBezTo>
                <a:cubicBezTo>
                  <a:pt x="27755" y="19373"/>
                  <a:pt x="27695" y="19343"/>
                  <a:pt x="27695" y="19307"/>
                </a:cubicBezTo>
                <a:close/>
                <a:moveTo>
                  <a:pt x="31423" y="19307"/>
                </a:moveTo>
                <a:cubicBezTo>
                  <a:pt x="31423" y="19270"/>
                  <a:pt x="31468" y="19240"/>
                  <a:pt x="31523" y="19240"/>
                </a:cubicBezTo>
                <a:cubicBezTo>
                  <a:pt x="31578" y="19240"/>
                  <a:pt x="31623" y="19270"/>
                  <a:pt x="31623" y="19307"/>
                </a:cubicBezTo>
                <a:cubicBezTo>
                  <a:pt x="31623" y="19343"/>
                  <a:pt x="31578" y="19373"/>
                  <a:pt x="31523" y="19373"/>
                </a:cubicBezTo>
                <a:cubicBezTo>
                  <a:pt x="31468" y="19373"/>
                  <a:pt x="31423" y="19343"/>
                  <a:pt x="31423" y="19307"/>
                </a:cubicBezTo>
                <a:close/>
                <a:moveTo>
                  <a:pt x="33088" y="19323"/>
                </a:moveTo>
                <a:cubicBezTo>
                  <a:pt x="33089" y="19296"/>
                  <a:pt x="33118" y="19229"/>
                  <a:pt x="33154" y="19174"/>
                </a:cubicBezTo>
                <a:cubicBezTo>
                  <a:pt x="33206" y="19093"/>
                  <a:pt x="33219" y="19102"/>
                  <a:pt x="33219" y="19224"/>
                </a:cubicBezTo>
                <a:cubicBezTo>
                  <a:pt x="33220" y="19306"/>
                  <a:pt x="33190" y="19373"/>
                  <a:pt x="33154" y="19373"/>
                </a:cubicBezTo>
                <a:cubicBezTo>
                  <a:pt x="33117" y="19373"/>
                  <a:pt x="33088" y="19351"/>
                  <a:pt x="33088" y="19323"/>
                </a:cubicBezTo>
                <a:close/>
                <a:moveTo>
                  <a:pt x="35817" y="19335"/>
                </a:moveTo>
                <a:cubicBezTo>
                  <a:pt x="35817" y="19314"/>
                  <a:pt x="35868" y="19247"/>
                  <a:pt x="35930" y="19186"/>
                </a:cubicBezTo>
                <a:cubicBezTo>
                  <a:pt x="36035" y="19081"/>
                  <a:pt x="36039" y="19081"/>
                  <a:pt x="35996" y="19196"/>
                </a:cubicBezTo>
                <a:cubicBezTo>
                  <a:pt x="35971" y="19263"/>
                  <a:pt x="35950" y="19330"/>
                  <a:pt x="35950" y="19345"/>
                </a:cubicBezTo>
                <a:cubicBezTo>
                  <a:pt x="35950" y="19361"/>
                  <a:pt x="35920" y="19373"/>
                  <a:pt x="35883" y="19373"/>
                </a:cubicBezTo>
                <a:cubicBezTo>
                  <a:pt x="35847" y="19373"/>
                  <a:pt x="35817" y="19356"/>
                  <a:pt x="35817" y="19335"/>
                </a:cubicBezTo>
                <a:close/>
                <a:moveTo>
                  <a:pt x="14646" y="19240"/>
                </a:moveTo>
                <a:cubicBezTo>
                  <a:pt x="14646" y="19204"/>
                  <a:pt x="14676" y="19174"/>
                  <a:pt x="14713" y="19174"/>
                </a:cubicBezTo>
                <a:cubicBezTo>
                  <a:pt x="14749" y="19174"/>
                  <a:pt x="14779" y="19204"/>
                  <a:pt x="14779" y="19240"/>
                </a:cubicBezTo>
                <a:cubicBezTo>
                  <a:pt x="14779" y="19277"/>
                  <a:pt x="14749" y="19307"/>
                  <a:pt x="14713" y="19307"/>
                </a:cubicBezTo>
                <a:cubicBezTo>
                  <a:pt x="14676" y="19307"/>
                  <a:pt x="14646" y="19277"/>
                  <a:pt x="14646" y="19240"/>
                </a:cubicBezTo>
                <a:close/>
                <a:moveTo>
                  <a:pt x="22532" y="19129"/>
                </a:moveTo>
                <a:cubicBezTo>
                  <a:pt x="22569" y="18924"/>
                  <a:pt x="22677" y="18794"/>
                  <a:pt x="22750" y="18867"/>
                </a:cubicBezTo>
                <a:cubicBezTo>
                  <a:pt x="22778" y="18895"/>
                  <a:pt x="22755" y="18953"/>
                  <a:pt x="22699" y="18996"/>
                </a:cubicBezTo>
                <a:cubicBezTo>
                  <a:pt x="22643" y="19039"/>
                  <a:pt x="22608" y="19126"/>
                  <a:pt x="22621" y="19190"/>
                </a:cubicBezTo>
                <a:cubicBezTo>
                  <a:pt x="22634" y="19254"/>
                  <a:pt x="22612" y="19307"/>
                  <a:pt x="22572" y="19307"/>
                </a:cubicBezTo>
                <a:cubicBezTo>
                  <a:pt x="22530" y="19307"/>
                  <a:pt x="22513" y="19233"/>
                  <a:pt x="22532" y="19129"/>
                </a:cubicBezTo>
                <a:close/>
                <a:moveTo>
                  <a:pt x="27029" y="19247"/>
                </a:moveTo>
                <a:cubicBezTo>
                  <a:pt x="27029" y="19173"/>
                  <a:pt x="27234" y="19090"/>
                  <a:pt x="27286" y="19142"/>
                </a:cubicBezTo>
                <a:cubicBezTo>
                  <a:pt x="27307" y="19164"/>
                  <a:pt x="27281" y="19209"/>
                  <a:pt x="27227" y="19243"/>
                </a:cubicBezTo>
                <a:cubicBezTo>
                  <a:pt x="27102" y="19322"/>
                  <a:pt x="27029" y="19323"/>
                  <a:pt x="27029" y="19247"/>
                </a:cubicBezTo>
                <a:close/>
                <a:moveTo>
                  <a:pt x="29892" y="19240"/>
                </a:moveTo>
                <a:cubicBezTo>
                  <a:pt x="29892" y="19204"/>
                  <a:pt x="29922" y="19174"/>
                  <a:pt x="29958" y="19174"/>
                </a:cubicBezTo>
                <a:cubicBezTo>
                  <a:pt x="29995" y="19174"/>
                  <a:pt x="30025" y="19204"/>
                  <a:pt x="30025" y="19240"/>
                </a:cubicBezTo>
                <a:cubicBezTo>
                  <a:pt x="30025" y="19277"/>
                  <a:pt x="29995" y="19307"/>
                  <a:pt x="29958" y="19307"/>
                </a:cubicBezTo>
                <a:cubicBezTo>
                  <a:pt x="29922" y="19307"/>
                  <a:pt x="29892" y="19277"/>
                  <a:pt x="29892" y="19240"/>
                </a:cubicBezTo>
                <a:close/>
                <a:moveTo>
                  <a:pt x="30225" y="19240"/>
                </a:moveTo>
                <a:cubicBezTo>
                  <a:pt x="30225" y="19204"/>
                  <a:pt x="30255" y="19174"/>
                  <a:pt x="30291" y="19174"/>
                </a:cubicBezTo>
                <a:cubicBezTo>
                  <a:pt x="30328" y="19174"/>
                  <a:pt x="30358" y="19204"/>
                  <a:pt x="30358" y="19240"/>
                </a:cubicBezTo>
                <a:cubicBezTo>
                  <a:pt x="30358" y="19277"/>
                  <a:pt x="30328" y="19307"/>
                  <a:pt x="30291" y="19307"/>
                </a:cubicBezTo>
                <a:cubicBezTo>
                  <a:pt x="30255" y="19307"/>
                  <a:pt x="30225" y="19277"/>
                  <a:pt x="30225" y="19240"/>
                </a:cubicBezTo>
                <a:close/>
                <a:moveTo>
                  <a:pt x="33775" y="19210"/>
                </a:moveTo>
                <a:cubicBezTo>
                  <a:pt x="33775" y="19157"/>
                  <a:pt x="33800" y="19128"/>
                  <a:pt x="33831" y="19147"/>
                </a:cubicBezTo>
                <a:cubicBezTo>
                  <a:pt x="33861" y="19166"/>
                  <a:pt x="33886" y="19210"/>
                  <a:pt x="33886" y="19244"/>
                </a:cubicBezTo>
                <a:cubicBezTo>
                  <a:pt x="33886" y="19279"/>
                  <a:pt x="33861" y="19307"/>
                  <a:pt x="33831" y="19307"/>
                </a:cubicBezTo>
                <a:cubicBezTo>
                  <a:pt x="33800" y="19307"/>
                  <a:pt x="33775" y="19263"/>
                  <a:pt x="33775" y="19210"/>
                </a:cubicBezTo>
                <a:close/>
                <a:moveTo>
                  <a:pt x="11051" y="19174"/>
                </a:moveTo>
                <a:cubicBezTo>
                  <a:pt x="11051" y="19137"/>
                  <a:pt x="11081" y="19107"/>
                  <a:pt x="11118" y="19107"/>
                </a:cubicBezTo>
                <a:cubicBezTo>
                  <a:pt x="11154" y="19107"/>
                  <a:pt x="11184" y="19137"/>
                  <a:pt x="11184" y="19174"/>
                </a:cubicBezTo>
                <a:cubicBezTo>
                  <a:pt x="11184" y="19210"/>
                  <a:pt x="11154" y="19240"/>
                  <a:pt x="11118" y="19240"/>
                </a:cubicBezTo>
                <a:cubicBezTo>
                  <a:pt x="11081" y="19240"/>
                  <a:pt x="11051" y="19210"/>
                  <a:pt x="11051" y="19174"/>
                </a:cubicBezTo>
                <a:close/>
                <a:moveTo>
                  <a:pt x="23234" y="19174"/>
                </a:moveTo>
                <a:cubicBezTo>
                  <a:pt x="23234" y="19137"/>
                  <a:pt x="23264" y="19107"/>
                  <a:pt x="23301" y="19107"/>
                </a:cubicBezTo>
                <a:cubicBezTo>
                  <a:pt x="23337" y="19107"/>
                  <a:pt x="23367" y="19137"/>
                  <a:pt x="23367" y="19174"/>
                </a:cubicBezTo>
                <a:cubicBezTo>
                  <a:pt x="23367" y="19210"/>
                  <a:pt x="23337" y="19240"/>
                  <a:pt x="23301" y="19240"/>
                </a:cubicBezTo>
                <a:cubicBezTo>
                  <a:pt x="23264" y="19240"/>
                  <a:pt x="23234" y="19210"/>
                  <a:pt x="23234" y="19174"/>
                </a:cubicBezTo>
                <a:close/>
                <a:moveTo>
                  <a:pt x="24832" y="19174"/>
                </a:moveTo>
                <a:cubicBezTo>
                  <a:pt x="24832" y="19137"/>
                  <a:pt x="24862" y="19107"/>
                  <a:pt x="24899" y="19107"/>
                </a:cubicBezTo>
                <a:cubicBezTo>
                  <a:pt x="24935" y="19107"/>
                  <a:pt x="24965" y="19137"/>
                  <a:pt x="24965" y="19174"/>
                </a:cubicBezTo>
                <a:cubicBezTo>
                  <a:pt x="24965" y="19210"/>
                  <a:pt x="24935" y="19240"/>
                  <a:pt x="24899" y="19240"/>
                </a:cubicBezTo>
                <a:cubicBezTo>
                  <a:pt x="24862" y="19240"/>
                  <a:pt x="24832" y="19210"/>
                  <a:pt x="24832" y="19174"/>
                </a:cubicBezTo>
                <a:close/>
                <a:moveTo>
                  <a:pt x="26696" y="19174"/>
                </a:moveTo>
                <a:cubicBezTo>
                  <a:pt x="26696" y="19137"/>
                  <a:pt x="26726" y="19107"/>
                  <a:pt x="26763" y="19107"/>
                </a:cubicBezTo>
                <a:cubicBezTo>
                  <a:pt x="26799" y="19107"/>
                  <a:pt x="26829" y="19137"/>
                  <a:pt x="26829" y="19174"/>
                </a:cubicBezTo>
                <a:cubicBezTo>
                  <a:pt x="26829" y="19210"/>
                  <a:pt x="26799" y="19240"/>
                  <a:pt x="26763" y="19240"/>
                </a:cubicBezTo>
                <a:cubicBezTo>
                  <a:pt x="26726" y="19240"/>
                  <a:pt x="26696" y="19210"/>
                  <a:pt x="26696" y="19174"/>
                </a:cubicBezTo>
                <a:close/>
                <a:moveTo>
                  <a:pt x="27961" y="19174"/>
                </a:moveTo>
                <a:cubicBezTo>
                  <a:pt x="27961" y="19137"/>
                  <a:pt x="27991" y="19107"/>
                  <a:pt x="28028" y="19107"/>
                </a:cubicBezTo>
                <a:cubicBezTo>
                  <a:pt x="28064" y="19107"/>
                  <a:pt x="28094" y="19137"/>
                  <a:pt x="28094" y="19174"/>
                </a:cubicBezTo>
                <a:cubicBezTo>
                  <a:pt x="28094" y="19210"/>
                  <a:pt x="28064" y="19240"/>
                  <a:pt x="28028" y="19240"/>
                </a:cubicBezTo>
                <a:cubicBezTo>
                  <a:pt x="27991" y="19240"/>
                  <a:pt x="27961" y="19210"/>
                  <a:pt x="27961" y="19174"/>
                </a:cubicBezTo>
                <a:close/>
                <a:moveTo>
                  <a:pt x="29492" y="19163"/>
                </a:moveTo>
                <a:cubicBezTo>
                  <a:pt x="29492" y="19132"/>
                  <a:pt x="29537" y="19107"/>
                  <a:pt x="29592" y="19107"/>
                </a:cubicBezTo>
                <a:cubicBezTo>
                  <a:pt x="29647" y="19107"/>
                  <a:pt x="29692" y="19132"/>
                  <a:pt x="29692" y="19163"/>
                </a:cubicBezTo>
                <a:cubicBezTo>
                  <a:pt x="29692" y="19193"/>
                  <a:pt x="29647" y="19218"/>
                  <a:pt x="29592" y="19218"/>
                </a:cubicBezTo>
                <a:cubicBezTo>
                  <a:pt x="29537" y="19218"/>
                  <a:pt x="29492" y="19193"/>
                  <a:pt x="29492" y="19163"/>
                </a:cubicBezTo>
                <a:close/>
                <a:moveTo>
                  <a:pt x="32821" y="19174"/>
                </a:moveTo>
                <a:cubicBezTo>
                  <a:pt x="32821" y="19137"/>
                  <a:pt x="32851" y="19107"/>
                  <a:pt x="32888" y="19107"/>
                </a:cubicBezTo>
                <a:cubicBezTo>
                  <a:pt x="32924" y="19107"/>
                  <a:pt x="32954" y="19137"/>
                  <a:pt x="32954" y="19174"/>
                </a:cubicBezTo>
                <a:cubicBezTo>
                  <a:pt x="32954" y="19210"/>
                  <a:pt x="32924" y="19240"/>
                  <a:pt x="32888" y="19240"/>
                </a:cubicBezTo>
                <a:cubicBezTo>
                  <a:pt x="32851" y="19240"/>
                  <a:pt x="32821" y="19210"/>
                  <a:pt x="32821" y="19174"/>
                </a:cubicBezTo>
                <a:close/>
                <a:moveTo>
                  <a:pt x="11451" y="19107"/>
                </a:moveTo>
                <a:cubicBezTo>
                  <a:pt x="11451" y="19070"/>
                  <a:pt x="11481" y="19040"/>
                  <a:pt x="11517" y="19040"/>
                </a:cubicBezTo>
                <a:cubicBezTo>
                  <a:pt x="11554" y="19040"/>
                  <a:pt x="11584" y="19070"/>
                  <a:pt x="11584" y="19107"/>
                </a:cubicBezTo>
                <a:cubicBezTo>
                  <a:pt x="11584" y="19144"/>
                  <a:pt x="11554" y="19174"/>
                  <a:pt x="11517" y="19174"/>
                </a:cubicBezTo>
                <a:cubicBezTo>
                  <a:pt x="11481" y="19174"/>
                  <a:pt x="11451" y="19144"/>
                  <a:pt x="11451" y="19107"/>
                </a:cubicBezTo>
                <a:close/>
                <a:moveTo>
                  <a:pt x="19306" y="19114"/>
                </a:moveTo>
                <a:cubicBezTo>
                  <a:pt x="19306" y="19081"/>
                  <a:pt x="19350" y="19038"/>
                  <a:pt x="19403" y="19018"/>
                </a:cubicBezTo>
                <a:cubicBezTo>
                  <a:pt x="19467" y="18993"/>
                  <a:pt x="19487" y="19013"/>
                  <a:pt x="19462" y="19077"/>
                </a:cubicBezTo>
                <a:cubicBezTo>
                  <a:pt x="19422" y="19182"/>
                  <a:pt x="19306" y="19210"/>
                  <a:pt x="19306" y="19114"/>
                </a:cubicBezTo>
                <a:close/>
                <a:moveTo>
                  <a:pt x="23614" y="19038"/>
                </a:moveTo>
                <a:cubicBezTo>
                  <a:pt x="23584" y="18924"/>
                  <a:pt x="23601" y="18909"/>
                  <a:pt x="23722" y="18946"/>
                </a:cubicBezTo>
                <a:cubicBezTo>
                  <a:pt x="23924" y="19008"/>
                  <a:pt x="23944" y="19038"/>
                  <a:pt x="23832" y="19110"/>
                </a:cubicBezTo>
                <a:cubicBezTo>
                  <a:pt x="23688" y="19200"/>
                  <a:pt x="23653" y="19189"/>
                  <a:pt x="23614" y="19038"/>
                </a:cubicBezTo>
                <a:close/>
                <a:moveTo>
                  <a:pt x="27334" y="19064"/>
                </a:moveTo>
                <a:cubicBezTo>
                  <a:pt x="27278" y="18919"/>
                  <a:pt x="27352" y="18851"/>
                  <a:pt x="27431" y="18976"/>
                </a:cubicBezTo>
                <a:cubicBezTo>
                  <a:pt x="27510" y="19100"/>
                  <a:pt x="27511" y="19174"/>
                  <a:pt x="27436" y="19174"/>
                </a:cubicBezTo>
                <a:cubicBezTo>
                  <a:pt x="27403" y="19174"/>
                  <a:pt x="27357" y="19124"/>
                  <a:pt x="27334" y="19064"/>
                </a:cubicBezTo>
                <a:close/>
                <a:moveTo>
                  <a:pt x="27712" y="19075"/>
                </a:moveTo>
                <a:cubicBezTo>
                  <a:pt x="27617" y="18967"/>
                  <a:pt x="27662" y="18801"/>
                  <a:pt x="27800" y="18748"/>
                </a:cubicBezTo>
                <a:cubicBezTo>
                  <a:pt x="27917" y="18703"/>
                  <a:pt x="27923" y="18784"/>
                  <a:pt x="27811" y="18902"/>
                </a:cubicBezTo>
                <a:cubicBezTo>
                  <a:pt x="27745" y="18973"/>
                  <a:pt x="27745" y="18997"/>
                  <a:pt x="27811" y="19021"/>
                </a:cubicBezTo>
                <a:cubicBezTo>
                  <a:pt x="27901" y="19054"/>
                  <a:pt x="27927" y="19175"/>
                  <a:pt x="27845" y="19171"/>
                </a:cubicBezTo>
                <a:cubicBezTo>
                  <a:pt x="27817" y="19170"/>
                  <a:pt x="27757" y="19126"/>
                  <a:pt x="27712" y="19075"/>
                </a:cubicBezTo>
                <a:close/>
                <a:moveTo>
                  <a:pt x="30931" y="19068"/>
                </a:moveTo>
                <a:cubicBezTo>
                  <a:pt x="30873" y="18917"/>
                  <a:pt x="30881" y="18841"/>
                  <a:pt x="30955" y="18841"/>
                </a:cubicBezTo>
                <a:cubicBezTo>
                  <a:pt x="30990" y="18841"/>
                  <a:pt x="31002" y="18886"/>
                  <a:pt x="30981" y="18941"/>
                </a:cubicBezTo>
                <a:cubicBezTo>
                  <a:pt x="30960" y="18996"/>
                  <a:pt x="30976" y="19040"/>
                  <a:pt x="31016" y="19040"/>
                </a:cubicBezTo>
                <a:cubicBezTo>
                  <a:pt x="31057" y="19040"/>
                  <a:pt x="31090" y="19070"/>
                  <a:pt x="31090" y="19107"/>
                </a:cubicBezTo>
                <a:cubicBezTo>
                  <a:pt x="31090" y="19212"/>
                  <a:pt x="30975" y="19184"/>
                  <a:pt x="30931" y="19068"/>
                </a:cubicBezTo>
                <a:close/>
                <a:moveTo>
                  <a:pt x="34019" y="19107"/>
                </a:moveTo>
                <a:cubicBezTo>
                  <a:pt x="34019" y="19070"/>
                  <a:pt x="34049" y="19040"/>
                  <a:pt x="34086" y="19040"/>
                </a:cubicBezTo>
                <a:cubicBezTo>
                  <a:pt x="34122" y="19040"/>
                  <a:pt x="34152" y="19070"/>
                  <a:pt x="34152" y="19107"/>
                </a:cubicBezTo>
                <a:cubicBezTo>
                  <a:pt x="34152" y="19144"/>
                  <a:pt x="34122" y="19174"/>
                  <a:pt x="34086" y="19174"/>
                </a:cubicBezTo>
                <a:cubicBezTo>
                  <a:pt x="34049" y="19174"/>
                  <a:pt x="34019" y="19144"/>
                  <a:pt x="34019" y="19107"/>
                </a:cubicBezTo>
                <a:close/>
                <a:moveTo>
                  <a:pt x="36815" y="19107"/>
                </a:moveTo>
                <a:cubicBezTo>
                  <a:pt x="36815" y="19070"/>
                  <a:pt x="36860" y="19040"/>
                  <a:pt x="36915" y="19040"/>
                </a:cubicBezTo>
                <a:cubicBezTo>
                  <a:pt x="36970" y="19040"/>
                  <a:pt x="37015" y="19070"/>
                  <a:pt x="37015" y="19107"/>
                </a:cubicBezTo>
                <a:cubicBezTo>
                  <a:pt x="37015" y="19144"/>
                  <a:pt x="36970" y="19174"/>
                  <a:pt x="36915" y="19174"/>
                </a:cubicBezTo>
                <a:cubicBezTo>
                  <a:pt x="36860" y="19174"/>
                  <a:pt x="36815" y="19144"/>
                  <a:pt x="36815" y="19107"/>
                </a:cubicBezTo>
                <a:close/>
                <a:moveTo>
                  <a:pt x="15578" y="19040"/>
                </a:moveTo>
                <a:cubicBezTo>
                  <a:pt x="15578" y="19004"/>
                  <a:pt x="15608" y="18974"/>
                  <a:pt x="15645" y="18974"/>
                </a:cubicBezTo>
                <a:cubicBezTo>
                  <a:pt x="15681" y="18974"/>
                  <a:pt x="15711" y="19004"/>
                  <a:pt x="15711" y="19040"/>
                </a:cubicBezTo>
                <a:cubicBezTo>
                  <a:pt x="15711" y="19077"/>
                  <a:pt x="15681" y="19107"/>
                  <a:pt x="15645" y="19107"/>
                </a:cubicBezTo>
                <a:cubicBezTo>
                  <a:pt x="15608" y="19107"/>
                  <a:pt x="15578" y="19077"/>
                  <a:pt x="15578" y="19040"/>
                </a:cubicBezTo>
                <a:close/>
                <a:moveTo>
                  <a:pt x="20372" y="19040"/>
                </a:moveTo>
                <a:cubicBezTo>
                  <a:pt x="20372" y="19004"/>
                  <a:pt x="20402" y="18974"/>
                  <a:pt x="20438" y="18974"/>
                </a:cubicBezTo>
                <a:cubicBezTo>
                  <a:pt x="20475" y="18974"/>
                  <a:pt x="20505" y="19004"/>
                  <a:pt x="20505" y="19040"/>
                </a:cubicBezTo>
                <a:cubicBezTo>
                  <a:pt x="20505" y="19077"/>
                  <a:pt x="20475" y="19107"/>
                  <a:pt x="20438" y="19107"/>
                </a:cubicBezTo>
                <a:cubicBezTo>
                  <a:pt x="20402" y="19107"/>
                  <a:pt x="20372" y="19077"/>
                  <a:pt x="20372" y="19040"/>
                </a:cubicBezTo>
                <a:close/>
                <a:moveTo>
                  <a:pt x="21104" y="19040"/>
                </a:moveTo>
                <a:cubicBezTo>
                  <a:pt x="21104" y="19004"/>
                  <a:pt x="21134" y="18974"/>
                  <a:pt x="21170" y="18974"/>
                </a:cubicBezTo>
                <a:cubicBezTo>
                  <a:pt x="21207" y="18974"/>
                  <a:pt x="21237" y="19004"/>
                  <a:pt x="21237" y="19040"/>
                </a:cubicBezTo>
                <a:cubicBezTo>
                  <a:pt x="21237" y="19077"/>
                  <a:pt x="21207" y="19107"/>
                  <a:pt x="21170" y="19107"/>
                </a:cubicBezTo>
                <a:cubicBezTo>
                  <a:pt x="21134" y="19107"/>
                  <a:pt x="21104" y="19077"/>
                  <a:pt x="21104" y="19040"/>
                </a:cubicBezTo>
                <a:close/>
                <a:moveTo>
                  <a:pt x="21836" y="19040"/>
                </a:moveTo>
                <a:cubicBezTo>
                  <a:pt x="21836" y="19004"/>
                  <a:pt x="21866" y="18974"/>
                  <a:pt x="21903" y="18974"/>
                </a:cubicBezTo>
                <a:cubicBezTo>
                  <a:pt x="21939" y="18974"/>
                  <a:pt x="21969" y="19004"/>
                  <a:pt x="21969" y="19040"/>
                </a:cubicBezTo>
                <a:cubicBezTo>
                  <a:pt x="21969" y="19077"/>
                  <a:pt x="21939" y="19107"/>
                  <a:pt x="21903" y="19107"/>
                </a:cubicBezTo>
                <a:cubicBezTo>
                  <a:pt x="21866" y="19107"/>
                  <a:pt x="21836" y="19077"/>
                  <a:pt x="21836" y="19040"/>
                </a:cubicBezTo>
                <a:close/>
                <a:moveTo>
                  <a:pt x="28227" y="18928"/>
                </a:moveTo>
                <a:cubicBezTo>
                  <a:pt x="28227" y="18757"/>
                  <a:pt x="28223" y="18755"/>
                  <a:pt x="28133" y="18878"/>
                </a:cubicBezTo>
                <a:cubicBezTo>
                  <a:pt x="28081" y="18949"/>
                  <a:pt x="28014" y="18982"/>
                  <a:pt x="27983" y="18952"/>
                </a:cubicBezTo>
                <a:cubicBezTo>
                  <a:pt x="27918" y="18887"/>
                  <a:pt x="28157" y="18694"/>
                  <a:pt x="28258" y="18731"/>
                </a:cubicBezTo>
                <a:cubicBezTo>
                  <a:pt x="28296" y="18744"/>
                  <a:pt x="28323" y="18804"/>
                  <a:pt x="28318" y="18865"/>
                </a:cubicBezTo>
                <a:cubicBezTo>
                  <a:pt x="28313" y="18925"/>
                  <a:pt x="28335" y="18974"/>
                  <a:pt x="28368" y="18974"/>
                </a:cubicBezTo>
                <a:cubicBezTo>
                  <a:pt x="28400" y="18974"/>
                  <a:pt x="28427" y="19004"/>
                  <a:pt x="28427" y="19040"/>
                </a:cubicBezTo>
                <a:cubicBezTo>
                  <a:pt x="28427" y="19077"/>
                  <a:pt x="28382" y="19107"/>
                  <a:pt x="28327" y="19107"/>
                </a:cubicBezTo>
                <a:cubicBezTo>
                  <a:pt x="28263" y="19107"/>
                  <a:pt x="28227" y="19043"/>
                  <a:pt x="28227" y="18928"/>
                </a:cubicBezTo>
                <a:close/>
                <a:moveTo>
                  <a:pt x="29825" y="19053"/>
                </a:moveTo>
                <a:cubicBezTo>
                  <a:pt x="29825" y="19017"/>
                  <a:pt x="29873" y="18970"/>
                  <a:pt x="29931" y="18948"/>
                </a:cubicBezTo>
                <a:cubicBezTo>
                  <a:pt x="29995" y="18923"/>
                  <a:pt x="30026" y="18938"/>
                  <a:pt x="30010" y="18986"/>
                </a:cubicBezTo>
                <a:cubicBezTo>
                  <a:pt x="29976" y="19086"/>
                  <a:pt x="29825" y="19141"/>
                  <a:pt x="29825" y="19053"/>
                </a:cubicBezTo>
                <a:close/>
                <a:moveTo>
                  <a:pt x="32488" y="19040"/>
                </a:moveTo>
                <a:cubicBezTo>
                  <a:pt x="32488" y="19004"/>
                  <a:pt x="32518" y="18974"/>
                  <a:pt x="32555" y="18974"/>
                </a:cubicBezTo>
                <a:cubicBezTo>
                  <a:pt x="32591" y="18974"/>
                  <a:pt x="32621" y="19004"/>
                  <a:pt x="32621" y="19040"/>
                </a:cubicBezTo>
                <a:cubicBezTo>
                  <a:pt x="32621" y="19077"/>
                  <a:pt x="32591" y="19107"/>
                  <a:pt x="32555" y="19107"/>
                </a:cubicBezTo>
                <a:cubicBezTo>
                  <a:pt x="32518" y="19107"/>
                  <a:pt x="32488" y="19077"/>
                  <a:pt x="32488" y="19040"/>
                </a:cubicBezTo>
                <a:close/>
                <a:moveTo>
                  <a:pt x="2463" y="18974"/>
                </a:moveTo>
                <a:cubicBezTo>
                  <a:pt x="2463" y="18937"/>
                  <a:pt x="2493" y="18907"/>
                  <a:pt x="2530" y="18907"/>
                </a:cubicBezTo>
                <a:cubicBezTo>
                  <a:pt x="2566" y="18907"/>
                  <a:pt x="2596" y="18937"/>
                  <a:pt x="2596" y="18974"/>
                </a:cubicBezTo>
                <a:cubicBezTo>
                  <a:pt x="2596" y="19011"/>
                  <a:pt x="2566" y="19040"/>
                  <a:pt x="2530" y="19040"/>
                </a:cubicBezTo>
                <a:cubicBezTo>
                  <a:pt x="2493" y="19040"/>
                  <a:pt x="2463" y="19011"/>
                  <a:pt x="2463" y="18974"/>
                </a:cubicBezTo>
                <a:close/>
                <a:moveTo>
                  <a:pt x="23234" y="18937"/>
                </a:moveTo>
                <a:cubicBezTo>
                  <a:pt x="23234" y="18880"/>
                  <a:pt x="23264" y="18851"/>
                  <a:pt x="23301" y="18874"/>
                </a:cubicBezTo>
                <a:cubicBezTo>
                  <a:pt x="23337" y="18897"/>
                  <a:pt x="23367" y="18943"/>
                  <a:pt x="23367" y="18978"/>
                </a:cubicBezTo>
                <a:cubicBezTo>
                  <a:pt x="23367" y="19012"/>
                  <a:pt x="23337" y="19040"/>
                  <a:pt x="23301" y="19040"/>
                </a:cubicBezTo>
                <a:cubicBezTo>
                  <a:pt x="23264" y="19040"/>
                  <a:pt x="23234" y="18994"/>
                  <a:pt x="23234" y="18937"/>
                </a:cubicBezTo>
                <a:close/>
                <a:moveTo>
                  <a:pt x="24233" y="18974"/>
                </a:moveTo>
                <a:cubicBezTo>
                  <a:pt x="24233" y="18937"/>
                  <a:pt x="24263" y="18907"/>
                  <a:pt x="24299" y="18907"/>
                </a:cubicBezTo>
                <a:cubicBezTo>
                  <a:pt x="24336" y="18907"/>
                  <a:pt x="24366" y="18937"/>
                  <a:pt x="24366" y="18974"/>
                </a:cubicBezTo>
                <a:cubicBezTo>
                  <a:pt x="24366" y="19011"/>
                  <a:pt x="24336" y="19040"/>
                  <a:pt x="24299" y="19040"/>
                </a:cubicBezTo>
                <a:cubicBezTo>
                  <a:pt x="24263" y="19040"/>
                  <a:pt x="24233" y="19011"/>
                  <a:pt x="24233" y="18974"/>
                </a:cubicBezTo>
                <a:close/>
                <a:moveTo>
                  <a:pt x="24566" y="18941"/>
                </a:moveTo>
                <a:cubicBezTo>
                  <a:pt x="24566" y="18886"/>
                  <a:pt x="24591" y="18841"/>
                  <a:pt x="24621" y="18841"/>
                </a:cubicBezTo>
                <a:cubicBezTo>
                  <a:pt x="24652" y="18841"/>
                  <a:pt x="24677" y="18886"/>
                  <a:pt x="24677" y="18941"/>
                </a:cubicBezTo>
                <a:cubicBezTo>
                  <a:pt x="24677" y="18996"/>
                  <a:pt x="24652" y="19040"/>
                  <a:pt x="24621" y="19040"/>
                </a:cubicBezTo>
                <a:cubicBezTo>
                  <a:pt x="24591" y="19040"/>
                  <a:pt x="24566" y="18996"/>
                  <a:pt x="24566" y="18941"/>
                </a:cubicBezTo>
                <a:close/>
                <a:moveTo>
                  <a:pt x="26097" y="18974"/>
                </a:moveTo>
                <a:cubicBezTo>
                  <a:pt x="26011" y="18918"/>
                  <a:pt x="26013" y="18909"/>
                  <a:pt x="26112" y="18908"/>
                </a:cubicBezTo>
                <a:cubicBezTo>
                  <a:pt x="26186" y="18908"/>
                  <a:pt x="26212" y="18872"/>
                  <a:pt x="26188" y="18807"/>
                </a:cubicBezTo>
                <a:cubicBezTo>
                  <a:pt x="26131" y="18661"/>
                  <a:pt x="26280" y="18686"/>
                  <a:pt x="26361" y="18836"/>
                </a:cubicBezTo>
                <a:cubicBezTo>
                  <a:pt x="26399" y="18907"/>
                  <a:pt x="26430" y="18982"/>
                  <a:pt x="26430" y="19003"/>
                </a:cubicBezTo>
                <a:cubicBezTo>
                  <a:pt x="26430" y="19064"/>
                  <a:pt x="26206" y="19044"/>
                  <a:pt x="26097" y="18974"/>
                </a:cubicBezTo>
                <a:close/>
                <a:moveTo>
                  <a:pt x="26563" y="18974"/>
                </a:moveTo>
                <a:cubicBezTo>
                  <a:pt x="26563" y="18937"/>
                  <a:pt x="26593" y="18907"/>
                  <a:pt x="26630" y="18907"/>
                </a:cubicBezTo>
                <a:cubicBezTo>
                  <a:pt x="26666" y="18907"/>
                  <a:pt x="26696" y="18937"/>
                  <a:pt x="26696" y="18974"/>
                </a:cubicBezTo>
                <a:cubicBezTo>
                  <a:pt x="26696" y="19011"/>
                  <a:pt x="26666" y="19040"/>
                  <a:pt x="26630" y="19040"/>
                </a:cubicBezTo>
                <a:cubicBezTo>
                  <a:pt x="26593" y="19040"/>
                  <a:pt x="26563" y="19011"/>
                  <a:pt x="26563" y="18974"/>
                </a:cubicBezTo>
                <a:close/>
                <a:moveTo>
                  <a:pt x="29426" y="18945"/>
                </a:moveTo>
                <a:cubicBezTo>
                  <a:pt x="29426" y="18887"/>
                  <a:pt x="29456" y="18841"/>
                  <a:pt x="29492" y="18841"/>
                </a:cubicBezTo>
                <a:cubicBezTo>
                  <a:pt x="29529" y="18841"/>
                  <a:pt x="29559" y="18869"/>
                  <a:pt x="29559" y="18903"/>
                </a:cubicBezTo>
                <a:cubicBezTo>
                  <a:pt x="29559" y="18938"/>
                  <a:pt x="29529" y="18985"/>
                  <a:pt x="29492" y="19007"/>
                </a:cubicBezTo>
                <a:cubicBezTo>
                  <a:pt x="29456" y="19030"/>
                  <a:pt x="29426" y="19002"/>
                  <a:pt x="29426" y="18945"/>
                </a:cubicBezTo>
                <a:close/>
                <a:moveTo>
                  <a:pt x="35084" y="18974"/>
                </a:moveTo>
                <a:cubicBezTo>
                  <a:pt x="35084" y="18937"/>
                  <a:pt x="35114" y="18907"/>
                  <a:pt x="35151" y="18907"/>
                </a:cubicBezTo>
                <a:cubicBezTo>
                  <a:pt x="35188" y="18907"/>
                  <a:pt x="35218" y="18937"/>
                  <a:pt x="35218" y="18974"/>
                </a:cubicBezTo>
                <a:cubicBezTo>
                  <a:pt x="35218" y="19011"/>
                  <a:pt x="35188" y="19040"/>
                  <a:pt x="35151" y="19040"/>
                </a:cubicBezTo>
                <a:cubicBezTo>
                  <a:pt x="35114" y="19040"/>
                  <a:pt x="35084" y="19011"/>
                  <a:pt x="35084" y="18974"/>
                </a:cubicBezTo>
                <a:close/>
                <a:moveTo>
                  <a:pt x="9986" y="18907"/>
                </a:moveTo>
                <a:cubicBezTo>
                  <a:pt x="9986" y="18871"/>
                  <a:pt x="10016" y="18841"/>
                  <a:pt x="10053" y="18841"/>
                </a:cubicBezTo>
                <a:cubicBezTo>
                  <a:pt x="10089" y="18841"/>
                  <a:pt x="10119" y="18871"/>
                  <a:pt x="10119" y="18907"/>
                </a:cubicBezTo>
                <a:cubicBezTo>
                  <a:pt x="10119" y="18944"/>
                  <a:pt x="10089" y="18974"/>
                  <a:pt x="10053" y="18974"/>
                </a:cubicBezTo>
                <a:cubicBezTo>
                  <a:pt x="10016" y="18974"/>
                  <a:pt x="9986" y="18944"/>
                  <a:pt x="9986" y="18907"/>
                </a:cubicBezTo>
                <a:close/>
                <a:moveTo>
                  <a:pt x="13660" y="18807"/>
                </a:moveTo>
                <a:cubicBezTo>
                  <a:pt x="13701" y="18716"/>
                  <a:pt x="13761" y="18641"/>
                  <a:pt x="13791" y="18641"/>
                </a:cubicBezTo>
                <a:cubicBezTo>
                  <a:pt x="13865" y="18641"/>
                  <a:pt x="13862" y="18689"/>
                  <a:pt x="13778" y="18845"/>
                </a:cubicBezTo>
                <a:cubicBezTo>
                  <a:pt x="13676" y="19036"/>
                  <a:pt x="13571" y="19003"/>
                  <a:pt x="13660" y="18807"/>
                </a:cubicBezTo>
                <a:close/>
                <a:moveTo>
                  <a:pt x="13981" y="18907"/>
                </a:moveTo>
                <a:cubicBezTo>
                  <a:pt x="13981" y="18871"/>
                  <a:pt x="14010" y="18841"/>
                  <a:pt x="14047" y="18841"/>
                </a:cubicBezTo>
                <a:cubicBezTo>
                  <a:pt x="14084" y="18841"/>
                  <a:pt x="14114" y="18871"/>
                  <a:pt x="14114" y="18907"/>
                </a:cubicBezTo>
                <a:cubicBezTo>
                  <a:pt x="14114" y="18944"/>
                  <a:pt x="14084" y="18974"/>
                  <a:pt x="14047" y="18974"/>
                </a:cubicBezTo>
                <a:cubicBezTo>
                  <a:pt x="14010" y="18974"/>
                  <a:pt x="13981" y="18944"/>
                  <a:pt x="13981" y="18907"/>
                </a:cubicBezTo>
                <a:close/>
                <a:moveTo>
                  <a:pt x="19839" y="18914"/>
                </a:moveTo>
                <a:cubicBezTo>
                  <a:pt x="19839" y="18841"/>
                  <a:pt x="20044" y="18757"/>
                  <a:pt x="20096" y="18810"/>
                </a:cubicBezTo>
                <a:cubicBezTo>
                  <a:pt x="20117" y="18831"/>
                  <a:pt x="20091" y="18876"/>
                  <a:pt x="20037" y="18910"/>
                </a:cubicBezTo>
                <a:cubicBezTo>
                  <a:pt x="19912" y="18989"/>
                  <a:pt x="19839" y="18990"/>
                  <a:pt x="19839" y="18914"/>
                </a:cubicBezTo>
                <a:close/>
                <a:moveTo>
                  <a:pt x="23035" y="18874"/>
                </a:moveTo>
                <a:cubicBezTo>
                  <a:pt x="23035" y="18819"/>
                  <a:pt x="23065" y="18774"/>
                  <a:pt x="23101" y="18774"/>
                </a:cubicBezTo>
                <a:cubicBezTo>
                  <a:pt x="23138" y="18774"/>
                  <a:pt x="23168" y="18819"/>
                  <a:pt x="23168" y="18874"/>
                </a:cubicBezTo>
                <a:cubicBezTo>
                  <a:pt x="23168" y="18929"/>
                  <a:pt x="23138" y="18974"/>
                  <a:pt x="23101" y="18974"/>
                </a:cubicBezTo>
                <a:cubicBezTo>
                  <a:pt x="23065" y="18974"/>
                  <a:pt x="23035" y="18929"/>
                  <a:pt x="23035" y="18874"/>
                </a:cubicBezTo>
                <a:close/>
                <a:moveTo>
                  <a:pt x="26763" y="18920"/>
                </a:moveTo>
                <a:cubicBezTo>
                  <a:pt x="26763" y="18884"/>
                  <a:pt x="26810" y="18837"/>
                  <a:pt x="26868" y="18815"/>
                </a:cubicBezTo>
                <a:cubicBezTo>
                  <a:pt x="26933" y="18790"/>
                  <a:pt x="26963" y="18805"/>
                  <a:pt x="26947" y="18853"/>
                </a:cubicBezTo>
                <a:cubicBezTo>
                  <a:pt x="26914" y="18953"/>
                  <a:pt x="26763" y="19007"/>
                  <a:pt x="26763" y="18920"/>
                </a:cubicBezTo>
                <a:close/>
                <a:moveTo>
                  <a:pt x="35817" y="18907"/>
                </a:moveTo>
                <a:cubicBezTo>
                  <a:pt x="35817" y="18871"/>
                  <a:pt x="35847" y="18841"/>
                  <a:pt x="35883" y="18841"/>
                </a:cubicBezTo>
                <a:cubicBezTo>
                  <a:pt x="35920" y="18841"/>
                  <a:pt x="35950" y="18871"/>
                  <a:pt x="35950" y="18907"/>
                </a:cubicBezTo>
                <a:cubicBezTo>
                  <a:pt x="35950" y="18944"/>
                  <a:pt x="35920" y="18974"/>
                  <a:pt x="35883" y="18974"/>
                </a:cubicBezTo>
                <a:cubicBezTo>
                  <a:pt x="35847" y="18974"/>
                  <a:pt x="35817" y="18944"/>
                  <a:pt x="35817" y="18907"/>
                </a:cubicBezTo>
                <a:close/>
                <a:moveTo>
                  <a:pt x="18509" y="18857"/>
                </a:moveTo>
                <a:cubicBezTo>
                  <a:pt x="18509" y="18830"/>
                  <a:pt x="18539" y="18763"/>
                  <a:pt x="18574" y="18708"/>
                </a:cubicBezTo>
                <a:cubicBezTo>
                  <a:pt x="18626" y="18627"/>
                  <a:pt x="18639" y="18636"/>
                  <a:pt x="18640" y="18758"/>
                </a:cubicBezTo>
                <a:cubicBezTo>
                  <a:pt x="18640" y="18840"/>
                  <a:pt x="18611" y="18907"/>
                  <a:pt x="18574" y="18907"/>
                </a:cubicBezTo>
                <a:cubicBezTo>
                  <a:pt x="18537" y="18907"/>
                  <a:pt x="18508" y="18885"/>
                  <a:pt x="18509" y="18857"/>
                </a:cubicBezTo>
                <a:close/>
                <a:moveTo>
                  <a:pt x="21971" y="18843"/>
                </a:moveTo>
                <a:cubicBezTo>
                  <a:pt x="21917" y="18809"/>
                  <a:pt x="21891" y="18764"/>
                  <a:pt x="21912" y="18743"/>
                </a:cubicBezTo>
                <a:cubicBezTo>
                  <a:pt x="21964" y="18690"/>
                  <a:pt x="22169" y="18774"/>
                  <a:pt x="22169" y="18848"/>
                </a:cubicBezTo>
                <a:cubicBezTo>
                  <a:pt x="22169" y="18924"/>
                  <a:pt x="22096" y="18922"/>
                  <a:pt x="21971" y="18843"/>
                </a:cubicBezTo>
                <a:close/>
                <a:moveTo>
                  <a:pt x="23401" y="18852"/>
                </a:moveTo>
                <a:cubicBezTo>
                  <a:pt x="23284" y="18736"/>
                  <a:pt x="23404" y="18709"/>
                  <a:pt x="23784" y="18767"/>
                </a:cubicBezTo>
                <a:cubicBezTo>
                  <a:pt x="23811" y="18771"/>
                  <a:pt x="23833" y="18799"/>
                  <a:pt x="23833" y="18830"/>
                </a:cubicBezTo>
                <a:cubicBezTo>
                  <a:pt x="23833" y="18889"/>
                  <a:pt x="23457" y="18908"/>
                  <a:pt x="23401" y="18852"/>
                </a:cubicBezTo>
                <a:close/>
                <a:moveTo>
                  <a:pt x="23880" y="18724"/>
                </a:moveTo>
                <a:cubicBezTo>
                  <a:pt x="23861" y="18624"/>
                  <a:pt x="23856" y="18530"/>
                  <a:pt x="23869" y="18517"/>
                </a:cubicBezTo>
                <a:cubicBezTo>
                  <a:pt x="23917" y="18468"/>
                  <a:pt x="24092" y="18693"/>
                  <a:pt x="24047" y="18744"/>
                </a:cubicBezTo>
                <a:cubicBezTo>
                  <a:pt x="24021" y="18772"/>
                  <a:pt x="24037" y="18774"/>
                  <a:pt x="24083" y="18748"/>
                </a:cubicBezTo>
                <a:cubicBezTo>
                  <a:pt x="24144" y="18712"/>
                  <a:pt x="24148" y="18665"/>
                  <a:pt x="24098" y="18570"/>
                </a:cubicBezTo>
                <a:cubicBezTo>
                  <a:pt x="24014" y="18414"/>
                  <a:pt x="24053" y="18404"/>
                  <a:pt x="24195" y="18546"/>
                </a:cubicBezTo>
                <a:cubicBezTo>
                  <a:pt x="24339" y="18690"/>
                  <a:pt x="24327" y="18740"/>
                  <a:pt x="24130" y="18830"/>
                </a:cubicBezTo>
                <a:cubicBezTo>
                  <a:pt x="23909" y="18931"/>
                  <a:pt x="23921" y="18936"/>
                  <a:pt x="23880" y="18724"/>
                </a:cubicBezTo>
                <a:close/>
                <a:moveTo>
                  <a:pt x="31663" y="18802"/>
                </a:moveTo>
                <a:cubicBezTo>
                  <a:pt x="31638" y="18737"/>
                  <a:pt x="31653" y="18707"/>
                  <a:pt x="31702" y="18723"/>
                </a:cubicBezTo>
                <a:cubicBezTo>
                  <a:pt x="31801" y="18756"/>
                  <a:pt x="31856" y="18907"/>
                  <a:pt x="31768" y="18907"/>
                </a:cubicBezTo>
                <a:cubicBezTo>
                  <a:pt x="31733" y="18907"/>
                  <a:pt x="31685" y="18860"/>
                  <a:pt x="31663" y="18802"/>
                </a:cubicBezTo>
                <a:close/>
                <a:moveTo>
                  <a:pt x="32488" y="18841"/>
                </a:moveTo>
                <a:cubicBezTo>
                  <a:pt x="32488" y="18804"/>
                  <a:pt x="32518" y="18774"/>
                  <a:pt x="32555" y="18774"/>
                </a:cubicBezTo>
                <a:cubicBezTo>
                  <a:pt x="32591" y="18774"/>
                  <a:pt x="32621" y="18804"/>
                  <a:pt x="32621" y="18841"/>
                </a:cubicBezTo>
                <a:cubicBezTo>
                  <a:pt x="32621" y="18877"/>
                  <a:pt x="32591" y="18907"/>
                  <a:pt x="32555" y="18907"/>
                </a:cubicBezTo>
                <a:cubicBezTo>
                  <a:pt x="32518" y="18907"/>
                  <a:pt x="32488" y="18877"/>
                  <a:pt x="32488" y="18841"/>
                </a:cubicBezTo>
                <a:close/>
                <a:moveTo>
                  <a:pt x="16410" y="18774"/>
                </a:moveTo>
                <a:cubicBezTo>
                  <a:pt x="16388" y="18738"/>
                  <a:pt x="16401" y="18708"/>
                  <a:pt x="16440" y="18708"/>
                </a:cubicBezTo>
                <a:cubicBezTo>
                  <a:pt x="16479" y="18708"/>
                  <a:pt x="16510" y="18738"/>
                  <a:pt x="16510" y="18774"/>
                </a:cubicBezTo>
                <a:cubicBezTo>
                  <a:pt x="16510" y="18811"/>
                  <a:pt x="16497" y="18841"/>
                  <a:pt x="16481" y="18841"/>
                </a:cubicBezTo>
                <a:cubicBezTo>
                  <a:pt x="16465" y="18841"/>
                  <a:pt x="16433" y="18811"/>
                  <a:pt x="16410" y="18774"/>
                </a:cubicBezTo>
                <a:close/>
                <a:moveTo>
                  <a:pt x="24965" y="18774"/>
                </a:moveTo>
                <a:cubicBezTo>
                  <a:pt x="24965" y="18738"/>
                  <a:pt x="24995" y="18708"/>
                  <a:pt x="25032" y="18708"/>
                </a:cubicBezTo>
                <a:cubicBezTo>
                  <a:pt x="25068" y="18708"/>
                  <a:pt x="25098" y="18738"/>
                  <a:pt x="25098" y="18774"/>
                </a:cubicBezTo>
                <a:cubicBezTo>
                  <a:pt x="25098" y="18811"/>
                  <a:pt x="25068" y="18841"/>
                  <a:pt x="25032" y="18841"/>
                </a:cubicBezTo>
                <a:cubicBezTo>
                  <a:pt x="24995" y="18841"/>
                  <a:pt x="24965" y="18811"/>
                  <a:pt x="24965" y="18774"/>
                </a:cubicBezTo>
                <a:close/>
                <a:moveTo>
                  <a:pt x="27162" y="18774"/>
                </a:moveTo>
                <a:cubicBezTo>
                  <a:pt x="27162" y="18738"/>
                  <a:pt x="27190" y="18708"/>
                  <a:pt x="27225" y="18708"/>
                </a:cubicBezTo>
                <a:cubicBezTo>
                  <a:pt x="27259" y="18708"/>
                  <a:pt x="27306" y="18738"/>
                  <a:pt x="27329" y="18774"/>
                </a:cubicBezTo>
                <a:cubicBezTo>
                  <a:pt x="27351" y="18811"/>
                  <a:pt x="27323" y="18841"/>
                  <a:pt x="27266" y="18841"/>
                </a:cubicBezTo>
                <a:cubicBezTo>
                  <a:pt x="27209" y="18841"/>
                  <a:pt x="27162" y="18811"/>
                  <a:pt x="27162" y="18774"/>
                </a:cubicBezTo>
                <a:close/>
                <a:moveTo>
                  <a:pt x="29324" y="18733"/>
                </a:moveTo>
                <a:cubicBezTo>
                  <a:pt x="29383" y="18674"/>
                  <a:pt x="29452" y="18645"/>
                  <a:pt x="29477" y="18670"/>
                </a:cubicBezTo>
                <a:cubicBezTo>
                  <a:pt x="29501" y="18695"/>
                  <a:pt x="29478" y="18743"/>
                  <a:pt x="29424" y="18777"/>
                </a:cubicBezTo>
                <a:cubicBezTo>
                  <a:pt x="29266" y="18876"/>
                  <a:pt x="29207" y="18850"/>
                  <a:pt x="29324" y="18733"/>
                </a:cubicBezTo>
                <a:close/>
                <a:moveTo>
                  <a:pt x="34753" y="18742"/>
                </a:moveTo>
                <a:cubicBezTo>
                  <a:pt x="34700" y="18679"/>
                  <a:pt x="34695" y="18641"/>
                  <a:pt x="34739" y="18641"/>
                </a:cubicBezTo>
                <a:cubicBezTo>
                  <a:pt x="34820" y="18641"/>
                  <a:pt x="34914" y="18767"/>
                  <a:pt x="34868" y="18813"/>
                </a:cubicBezTo>
                <a:cubicBezTo>
                  <a:pt x="34851" y="18830"/>
                  <a:pt x="34799" y="18798"/>
                  <a:pt x="34753" y="18742"/>
                </a:cubicBezTo>
                <a:close/>
                <a:moveTo>
                  <a:pt x="13159" y="18730"/>
                </a:moveTo>
                <a:cubicBezTo>
                  <a:pt x="13068" y="18639"/>
                  <a:pt x="13120" y="18574"/>
                  <a:pt x="13286" y="18574"/>
                </a:cubicBezTo>
                <a:cubicBezTo>
                  <a:pt x="13438" y="18574"/>
                  <a:pt x="13446" y="18586"/>
                  <a:pt x="13358" y="18674"/>
                </a:cubicBezTo>
                <a:cubicBezTo>
                  <a:pt x="13245" y="18787"/>
                  <a:pt x="13223" y="18793"/>
                  <a:pt x="13159" y="18730"/>
                </a:cubicBezTo>
                <a:close/>
                <a:moveTo>
                  <a:pt x="21437" y="18708"/>
                </a:moveTo>
                <a:cubicBezTo>
                  <a:pt x="21437" y="18671"/>
                  <a:pt x="21467" y="18641"/>
                  <a:pt x="21503" y="18641"/>
                </a:cubicBezTo>
                <a:cubicBezTo>
                  <a:pt x="21540" y="18641"/>
                  <a:pt x="21570" y="18671"/>
                  <a:pt x="21570" y="18708"/>
                </a:cubicBezTo>
                <a:cubicBezTo>
                  <a:pt x="21570" y="18744"/>
                  <a:pt x="21540" y="18774"/>
                  <a:pt x="21503" y="18774"/>
                </a:cubicBezTo>
                <a:cubicBezTo>
                  <a:pt x="21467" y="18774"/>
                  <a:pt x="21437" y="18744"/>
                  <a:pt x="21437" y="18708"/>
                </a:cubicBezTo>
                <a:close/>
                <a:moveTo>
                  <a:pt x="27495" y="18736"/>
                </a:moveTo>
                <a:cubicBezTo>
                  <a:pt x="27495" y="18627"/>
                  <a:pt x="27709" y="18500"/>
                  <a:pt x="27813" y="18546"/>
                </a:cubicBezTo>
                <a:cubicBezTo>
                  <a:pt x="27912" y="18591"/>
                  <a:pt x="27908" y="18601"/>
                  <a:pt x="27778" y="18624"/>
                </a:cubicBezTo>
                <a:cubicBezTo>
                  <a:pt x="27696" y="18638"/>
                  <a:pt x="27628" y="18678"/>
                  <a:pt x="27628" y="18712"/>
                </a:cubicBezTo>
                <a:cubicBezTo>
                  <a:pt x="27628" y="18746"/>
                  <a:pt x="27598" y="18774"/>
                  <a:pt x="27562" y="18774"/>
                </a:cubicBezTo>
                <a:cubicBezTo>
                  <a:pt x="27525" y="18774"/>
                  <a:pt x="27495" y="18757"/>
                  <a:pt x="27495" y="18736"/>
                </a:cubicBezTo>
                <a:close/>
                <a:moveTo>
                  <a:pt x="13581" y="18658"/>
                </a:moveTo>
                <a:cubicBezTo>
                  <a:pt x="13581" y="18616"/>
                  <a:pt x="13612" y="18563"/>
                  <a:pt x="13649" y="18540"/>
                </a:cubicBezTo>
                <a:cubicBezTo>
                  <a:pt x="13686" y="18517"/>
                  <a:pt x="13699" y="18471"/>
                  <a:pt x="13678" y="18437"/>
                </a:cubicBezTo>
                <a:cubicBezTo>
                  <a:pt x="13657" y="18403"/>
                  <a:pt x="13672" y="18375"/>
                  <a:pt x="13710" y="18375"/>
                </a:cubicBezTo>
                <a:cubicBezTo>
                  <a:pt x="13806" y="18375"/>
                  <a:pt x="13796" y="18449"/>
                  <a:pt x="13679" y="18604"/>
                </a:cubicBezTo>
                <a:cubicBezTo>
                  <a:pt x="13625" y="18675"/>
                  <a:pt x="13581" y="18699"/>
                  <a:pt x="13581" y="18658"/>
                </a:cubicBezTo>
                <a:close/>
                <a:moveTo>
                  <a:pt x="14913" y="18641"/>
                </a:moveTo>
                <a:cubicBezTo>
                  <a:pt x="14913" y="18604"/>
                  <a:pt x="14943" y="18574"/>
                  <a:pt x="14979" y="18574"/>
                </a:cubicBezTo>
                <a:cubicBezTo>
                  <a:pt x="15016" y="18574"/>
                  <a:pt x="15046" y="18604"/>
                  <a:pt x="15046" y="18641"/>
                </a:cubicBezTo>
                <a:cubicBezTo>
                  <a:pt x="15046" y="18678"/>
                  <a:pt x="15016" y="18708"/>
                  <a:pt x="14979" y="18708"/>
                </a:cubicBezTo>
                <a:cubicBezTo>
                  <a:pt x="14943" y="18708"/>
                  <a:pt x="14913" y="18678"/>
                  <a:pt x="14913" y="18641"/>
                </a:cubicBezTo>
                <a:close/>
                <a:moveTo>
                  <a:pt x="25457" y="18602"/>
                </a:moveTo>
                <a:cubicBezTo>
                  <a:pt x="25480" y="18544"/>
                  <a:pt x="25498" y="18462"/>
                  <a:pt x="25499" y="18419"/>
                </a:cubicBezTo>
                <a:cubicBezTo>
                  <a:pt x="25499" y="18371"/>
                  <a:pt x="25523" y="18378"/>
                  <a:pt x="25559" y="18435"/>
                </a:cubicBezTo>
                <a:cubicBezTo>
                  <a:pt x="25628" y="18543"/>
                  <a:pt x="25582" y="18708"/>
                  <a:pt x="25484" y="18708"/>
                </a:cubicBezTo>
                <a:cubicBezTo>
                  <a:pt x="25447" y="18708"/>
                  <a:pt x="25435" y="18660"/>
                  <a:pt x="25457" y="18602"/>
                </a:cubicBezTo>
                <a:close/>
                <a:moveTo>
                  <a:pt x="25988" y="18608"/>
                </a:moveTo>
                <a:cubicBezTo>
                  <a:pt x="25967" y="18553"/>
                  <a:pt x="25908" y="18508"/>
                  <a:pt x="25857" y="18508"/>
                </a:cubicBezTo>
                <a:cubicBezTo>
                  <a:pt x="25806" y="18508"/>
                  <a:pt x="25764" y="18478"/>
                  <a:pt x="25764" y="18441"/>
                </a:cubicBezTo>
                <a:cubicBezTo>
                  <a:pt x="25764" y="18405"/>
                  <a:pt x="25809" y="18375"/>
                  <a:pt x="25864" y="18375"/>
                </a:cubicBezTo>
                <a:cubicBezTo>
                  <a:pt x="25919" y="18375"/>
                  <a:pt x="25964" y="18345"/>
                  <a:pt x="25964" y="18308"/>
                </a:cubicBezTo>
                <a:cubicBezTo>
                  <a:pt x="25964" y="18272"/>
                  <a:pt x="25989" y="18242"/>
                  <a:pt x="26019" y="18242"/>
                </a:cubicBezTo>
                <a:cubicBezTo>
                  <a:pt x="26049" y="18242"/>
                  <a:pt x="26071" y="18346"/>
                  <a:pt x="26069" y="18474"/>
                </a:cubicBezTo>
                <a:cubicBezTo>
                  <a:pt x="26063" y="18730"/>
                  <a:pt x="26046" y="18759"/>
                  <a:pt x="25988" y="18608"/>
                </a:cubicBezTo>
                <a:close/>
                <a:moveTo>
                  <a:pt x="28427" y="18652"/>
                </a:moveTo>
                <a:cubicBezTo>
                  <a:pt x="28427" y="18609"/>
                  <a:pt x="28382" y="18574"/>
                  <a:pt x="28327" y="18574"/>
                </a:cubicBezTo>
                <a:cubicBezTo>
                  <a:pt x="28272" y="18574"/>
                  <a:pt x="28227" y="18544"/>
                  <a:pt x="28227" y="18508"/>
                </a:cubicBezTo>
                <a:cubicBezTo>
                  <a:pt x="28227" y="18471"/>
                  <a:pt x="28254" y="18441"/>
                  <a:pt x="28286" y="18441"/>
                </a:cubicBezTo>
                <a:cubicBezTo>
                  <a:pt x="28372" y="18441"/>
                  <a:pt x="28519" y="18637"/>
                  <a:pt x="28470" y="18687"/>
                </a:cubicBezTo>
                <a:cubicBezTo>
                  <a:pt x="28446" y="18711"/>
                  <a:pt x="28427" y="18695"/>
                  <a:pt x="28427" y="18652"/>
                </a:cubicBezTo>
                <a:close/>
                <a:moveTo>
                  <a:pt x="28667" y="18602"/>
                </a:moveTo>
                <a:cubicBezTo>
                  <a:pt x="28605" y="18439"/>
                  <a:pt x="28618" y="18423"/>
                  <a:pt x="28727" y="18532"/>
                </a:cubicBezTo>
                <a:cubicBezTo>
                  <a:pt x="28840" y="18645"/>
                  <a:pt x="28854" y="18708"/>
                  <a:pt x="28767" y="18708"/>
                </a:cubicBezTo>
                <a:cubicBezTo>
                  <a:pt x="28734" y="18708"/>
                  <a:pt x="28689" y="18660"/>
                  <a:pt x="28667" y="18602"/>
                </a:cubicBezTo>
                <a:close/>
                <a:moveTo>
                  <a:pt x="36682" y="18641"/>
                </a:moveTo>
                <a:cubicBezTo>
                  <a:pt x="36682" y="18604"/>
                  <a:pt x="36712" y="18574"/>
                  <a:pt x="36749" y="18574"/>
                </a:cubicBezTo>
                <a:cubicBezTo>
                  <a:pt x="36785" y="18574"/>
                  <a:pt x="36815" y="18604"/>
                  <a:pt x="36815" y="18641"/>
                </a:cubicBezTo>
                <a:cubicBezTo>
                  <a:pt x="36815" y="18678"/>
                  <a:pt x="36785" y="18708"/>
                  <a:pt x="36749" y="18708"/>
                </a:cubicBezTo>
                <a:cubicBezTo>
                  <a:pt x="36712" y="18708"/>
                  <a:pt x="36682" y="18678"/>
                  <a:pt x="36682" y="18641"/>
                </a:cubicBezTo>
                <a:close/>
                <a:moveTo>
                  <a:pt x="1531" y="18574"/>
                </a:moveTo>
                <a:cubicBezTo>
                  <a:pt x="1531" y="18538"/>
                  <a:pt x="1561" y="18508"/>
                  <a:pt x="1598" y="18508"/>
                </a:cubicBezTo>
                <a:cubicBezTo>
                  <a:pt x="1634" y="18508"/>
                  <a:pt x="1664" y="18538"/>
                  <a:pt x="1664" y="18574"/>
                </a:cubicBezTo>
                <a:cubicBezTo>
                  <a:pt x="1664" y="18611"/>
                  <a:pt x="1634" y="18641"/>
                  <a:pt x="1598" y="18641"/>
                </a:cubicBezTo>
                <a:cubicBezTo>
                  <a:pt x="1561" y="18641"/>
                  <a:pt x="1531" y="18611"/>
                  <a:pt x="1531" y="18574"/>
                </a:cubicBezTo>
                <a:close/>
                <a:moveTo>
                  <a:pt x="9786" y="18574"/>
                </a:moveTo>
                <a:cubicBezTo>
                  <a:pt x="9786" y="18538"/>
                  <a:pt x="9816" y="18508"/>
                  <a:pt x="9853" y="18508"/>
                </a:cubicBezTo>
                <a:cubicBezTo>
                  <a:pt x="9890" y="18508"/>
                  <a:pt x="9920" y="18538"/>
                  <a:pt x="9920" y="18574"/>
                </a:cubicBezTo>
                <a:cubicBezTo>
                  <a:pt x="9920" y="18611"/>
                  <a:pt x="9890" y="18641"/>
                  <a:pt x="9853" y="18641"/>
                </a:cubicBezTo>
                <a:cubicBezTo>
                  <a:pt x="9816" y="18641"/>
                  <a:pt x="9786" y="18611"/>
                  <a:pt x="9786" y="18574"/>
                </a:cubicBezTo>
                <a:close/>
                <a:moveTo>
                  <a:pt x="13914" y="18574"/>
                </a:moveTo>
                <a:cubicBezTo>
                  <a:pt x="13914" y="18538"/>
                  <a:pt x="13944" y="18508"/>
                  <a:pt x="13981" y="18508"/>
                </a:cubicBezTo>
                <a:cubicBezTo>
                  <a:pt x="14017" y="18508"/>
                  <a:pt x="14047" y="18538"/>
                  <a:pt x="14047" y="18574"/>
                </a:cubicBezTo>
                <a:cubicBezTo>
                  <a:pt x="14047" y="18611"/>
                  <a:pt x="14017" y="18641"/>
                  <a:pt x="13981" y="18641"/>
                </a:cubicBezTo>
                <a:cubicBezTo>
                  <a:pt x="13944" y="18641"/>
                  <a:pt x="13914" y="18611"/>
                  <a:pt x="13914" y="18574"/>
                </a:cubicBezTo>
                <a:close/>
                <a:moveTo>
                  <a:pt x="23367" y="18612"/>
                </a:moveTo>
                <a:cubicBezTo>
                  <a:pt x="23367" y="18596"/>
                  <a:pt x="23397" y="18564"/>
                  <a:pt x="23434" y="18541"/>
                </a:cubicBezTo>
                <a:cubicBezTo>
                  <a:pt x="23471" y="18519"/>
                  <a:pt x="23501" y="18532"/>
                  <a:pt x="23501" y="18571"/>
                </a:cubicBezTo>
                <a:cubicBezTo>
                  <a:pt x="23501" y="18609"/>
                  <a:pt x="23471" y="18641"/>
                  <a:pt x="23434" y="18641"/>
                </a:cubicBezTo>
                <a:cubicBezTo>
                  <a:pt x="23397" y="18641"/>
                  <a:pt x="23367" y="18628"/>
                  <a:pt x="23367" y="18612"/>
                </a:cubicBezTo>
                <a:close/>
                <a:moveTo>
                  <a:pt x="25232" y="18574"/>
                </a:moveTo>
                <a:cubicBezTo>
                  <a:pt x="25232" y="18538"/>
                  <a:pt x="25269" y="18507"/>
                  <a:pt x="25315" y="18507"/>
                </a:cubicBezTo>
                <a:cubicBezTo>
                  <a:pt x="25370" y="18506"/>
                  <a:pt x="25365" y="18484"/>
                  <a:pt x="25298" y="18441"/>
                </a:cubicBezTo>
                <a:cubicBezTo>
                  <a:pt x="25213" y="18386"/>
                  <a:pt x="25215" y="18377"/>
                  <a:pt x="25315" y="18376"/>
                </a:cubicBezTo>
                <a:cubicBezTo>
                  <a:pt x="25444" y="18375"/>
                  <a:pt x="25449" y="18385"/>
                  <a:pt x="25391" y="18536"/>
                </a:cubicBezTo>
                <a:cubicBezTo>
                  <a:pt x="25346" y="18652"/>
                  <a:pt x="25232" y="18680"/>
                  <a:pt x="25232" y="18574"/>
                </a:cubicBezTo>
                <a:close/>
                <a:moveTo>
                  <a:pt x="26345" y="18601"/>
                </a:moveTo>
                <a:cubicBezTo>
                  <a:pt x="26319" y="18574"/>
                  <a:pt x="26297" y="18506"/>
                  <a:pt x="26297" y="18450"/>
                </a:cubicBezTo>
                <a:cubicBezTo>
                  <a:pt x="26297" y="18375"/>
                  <a:pt x="26316" y="18368"/>
                  <a:pt x="26371" y="18422"/>
                </a:cubicBezTo>
                <a:cubicBezTo>
                  <a:pt x="26411" y="18463"/>
                  <a:pt x="26433" y="18531"/>
                  <a:pt x="26419" y="18573"/>
                </a:cubicBezTo>
                <a:cubicBezTo>
                  <a:pt x="26405" y="18615"/>
                  <a:pt x="26372" y="18628"/>
                  <a:pt x="26345" y="18601"/>
                </a:cubicBezTo>
                <a:close/>
                <a:moveTo>
                  <a:pt x="26546" y="18497"/>
                </a:moveTo>
                <a:cubicBezTo>
                  <a:pt x="26397" y="18340"/>
                  <a:pt x="26400" y="18308"/>
                  <a:pt x="26563" y="18308"/>
                </a:cubicBezTo>
                <a:cubicBezTo>
                  <a:pt x="26636" y="18308"/>
                  <a:pt x="26696" y="18336"/>
                  <a:pt x="26696" y="18370"/>
                </a:cubicBezTo>
                <a:cubicBezTo>
                  <a:pt x="26696" y="18404"/>
                  <a:pt x="26756" y="18451"/>
                  <a:pt x="26829" y="18475"/>
                </a:cubicBezTo>
                <a:cubicBezTo>
                  <a:pt x="27007" y="18531"/>
                  <a:pt x="26998" y="18606"/>
                  <a:pt x="26813" y="18613"/>
                </a:cubicBezTo>
                <a:cubicBezTo>
                  <a:pt x="26730" y="18617"/>
                  <a:pt x="26610" y="18564"/>
                  <a:pt x="26546" y="18497"/>
                </a:cubicBezTo>
                <a:close/>
                <a:moveTo>
                  <a:pt x="30358" y="18541"/>
                </a:moveTo>
                <a:cubicBezTo>
                  <a:pt x="30358" y="18486"/>
                  <a:pt x="30388" y="18441"/>
                  <a:pt x="30424" y="18441"/>
                </a:cubicBezTo>
                <a:cubicBezTo>
                  <a:pt x="30461" y="18441"/>
                  <a:pt x="30491" y="18486"/>
                  <a:pt x="30491" y="18541"/>
                </a:cubicBezTo>
                <a:cubicBezTo>
                  <a:pt x="30491" y="18596"/>
                  <a:pt x="30461" y="18641"/>
                  <a:pt x="30424" y="18641"/>
                </a:cubicBezTo>
                <a:cubicBezTo>
                  <a:pt x="30388" y="18641"/>
                  <a:pt x="30358" y="18596"/>
                  <a:pt x="30358" y="18541"/>
                </a:cubicBezTo>
                <a:close/>
                <a:moveTo>
                  <a:pt x="30731" y="18563"/>
                </a:moveTo>
                <a:cubicBezTo>
                  <a:pt x="30750" y="18533"/>
                  <a:pt x="30793" y="18508"/>
                  <a:pt x="30828" y="18508"/>
                </a:cubicBezTo>
                <a:cubicBezTo>
                  <a:pt x="30862" y="18508"/>
                  <a:pt x="30890" y="18533"/>
                  <a:pt x="30890" y="18563"/>
                </a:cubicBezTo>
                <a:cubicBezTo>
                  <a:pt x="30890" y="18594"/>
                  <a:pt x="30847" y="18619"/>
                  <a:pt x="30793" y="18619"/>
                </a:cubicBezTo>
                <a:cubicBezTo>
                  <a:pt x="30740" y="18619"/>
                  <a:pt x="30712" y="18594"/>
                  <a:pt x="30731" y="18563"/>
                </a:cubicBezTo>
                <a:close/>
                <a:moveTo>
                  <a:pt x="31290" y="18574"/>
                </a:moveTo>
                <a:cubicBezTo>
                  <a:pt x="31290" y="18538"/>
                  <a:pt x="31320" y="18508"/>
                  <a:pt x="31356" y="18508"/>
                </a:cubicBezTo>
                <a:cubicBezTo>
                  <a:pt x="31393" y="18508"/>
                  <a:pt x="31423" y="18538"/>
                  <a:pt x="31423" y="18574"/>
                </a:cubicBezTo>
                <a:cubicBezTo>
                  <a:pt x="31423" y="18611"/>
                  <a:pt x="31393" y="18641"/>
                  <a:pt x="31356" y="18641"/>
                </a:cubicBezTo>
                <a:cubicBezTo>
                  <a:pt x="31320" y="18641"/>
                  <a:pt x="31290" y="18611"/>
                  <a:pt x="31290" y="18574"/>
                </a:cubicBezTo>
                <a:close/>
                <a:moveTo>
                  <a:pt x="31756" y="18574"/>
                </a:moveTo>
                <a:cubicBezTo>
                  <a:pt x="31756" y="18538"/>
                  <a:pt x="31801" y="18508"/>
                  <a:pt x="31856" y="18508"/>
                </a:cubicBezTo>
                <a:cubicBezTo>
                  <a:pt x="31911" y="18508"/>
                  <a:pt x="31955" y="18538"/>
                  <a:pt x="31955" y="18574"/>
                </a:cubicBezTo>
                <a:cubicBezTo>
                  <a:pt x="31955" y="18611"/>
                  <a:pt x="31911" y="18641"/>
                  <a:pt x="31856" y="18641"/>
                </a:cubicBezTo>
                <a:cubicBezTo>
                  <a:pt x="31801" y="18641"/>
                  <a:pt x="31756" y="18611"/>
                  <a:pt x="31756" y="18574"/>
                </a:cubicBezTo>
                <a:close/>
                <a:moveTo>
                  <a:pt x="10585" y="18515"/>
                </a:moveTo>
                <a:cubicBezTo>
                  <a:pt x="10585" y="18441"/>
                  <a:pt x="10790" y="18358"/>
                  <a:pt x="10843" y="18410"/>
                </a:cubicBezTo>
                <a:cubicBezTo>
                  <a:pt x="10864" y="18431"/>
                  <a:pt x="10837" y="18476"/>
                  <a:pt x="10783" y="18510"/>
                </a:cubicBezTo>
                <a:cubicBezTo>
                  <a:pt x="10659" y="18589"/>
                  <a:pt x="10585" y="18591"/>
                  <a:pt x="10585" y="18515"/>
                </a:cubicBezTo>
                <a:close/>
                <a:moveTo>
                  <a:pt x="12183" y="18508"/>
                </a:moveTo>
                <a:cubicBezTo>
                  <a:pt x="12183" y="18471"/>
                  <a:pt x="12243" y="18441"/>
                  <a:pt x="12316" y="18441"/>
                </a:cubicBezTo>
                <a:cubicBezTo>
                  <a:pt x="12389" y="18441"/>
                  <a:pt x="12449" y="18471"/>
                  <a:pt x="12449" y="18508"/>
                </a:cubicBezTo>
                <a:cubicBezTo>
                  <a:pt x="12449" y="18544"/>
                  <a:pt x="12389" y="18574"/>
                  <a:pt x="12316" y="18574"/>
                </a:cubicBezTo>
                <a:cubicBezTo>
                  <a:pt x="12243" y="18574"/>
                  <a:pt x="12183" y="18544"/>
                  <a:pt x="12183" y="18508"/>
                </a:cubicBezTo>
                <a:close/>
                <a:moveTo>
                  <a:pt x="22951" y="18535"/>
                </a:moveTo>
                <a:cubicBezTo>
                  <a:pt x="23063" y="18484"/>
                  <a:pt x="23056" y="18406"/>
                  <a:pt x="22927" y="18276"/>
                </a:cubicBezTo>
                <a:cubicBezTo>
                  <a:pt x="22807" y="18156"/>
                  <a:pt x="22832" y="18086"/>
                  <a:pt x="22977" y="18141"/>
                </a:cubicBezTo>
                <a:cubicBezTo>
                  <a:pt x="23070" y="18177"/>
                  <a:pt x="23263" y="18437"/>
                  <a:pt x="23222" y="18473"/>
                </a:cubicBezTo>
                <a:cubicBezTo>
                  <a:pt x="23211" y="18483"/>
                  <a:pt x="23126" y="18510"/>
                  <a:pt x="23035" y="18532"/>
                </a:cubicBezTo>
                <a:cubicBezTo>
                  <a:pt x="22943" y="18555"/>
                  <a:pt x="22906" y="18556"/>
                  <a:pt x="22951" y="18535"/>
                </a:cubicBezTo>
                <a:close/>
                <a:moveTo>
                  <a:pt x="24832" y="18508"/>
                </a:moveTo>
                <a:cubicBezTo>
                  <a:pt x="24832" y="18471"/>
                  <a:pt x="24862" y="18441"/>
                  <a:pt x="24899" y="18441"/>
                </a:cubicBezTo>
                <a:cubicBezTo>
                  <a:pt x="24935" y="18441"/>
                  <a:pt x="24965" y="18471"/>
                  <a:pt x="24965" y="18508"/>
                </a:cubicBezTo>
                <a:cubicBezTo>
                  <a:pt x="24965" y="18544"/>
                  <a:pt x="24935" y="18574"/>
                  <a:pt x="24899" y="18574"/>
                </a:cubicBezTo>
                <a:cubicBezTo>
                  <a:pt x="24862" y="18574"/>
                  <a:pt x="24832" y="18544"/>
                  <a:pt x="24832" y="18508"/>
                </a:cubicBezTo>
                <a:close/>
                <a:moveTo>
                  <a:pt x="27362" y="18503"/>
                </a:moveTo>
                <a:cubicBezTo>
                  <a:pt x="27362" y="18463"/>
                  <a:pt x="27297" y="18448"/>
                  <a:pt x="27212" y="18469"/>
                </a:cubicBezTo>
                <a:cubicBezTo>
                  <a:pt x="27130" y="18490"/>
                  <a:pt x="27100" y="18489"/>
                  <a:pt x="27146" y="18468"/>
                </a:cubicBezTo>
                <a:cubicBezTo>
                  <a:pt x="27258" y="18417"/>
                  <a:pt x="27250" y="18339"/>
                  <a:pt x="27121" y="18210"/>
                </a:cubicBezTo>
                <a:cubicBezTo>
                  <a:pt x="27062" y="18151"/>
                  <a:pt x="27032" y="18084"/>
                  <a:pt x="27054" y="18061"/>
                </a:cubicBezTo>
                <a:cubicBezTo>
                  <a:pt x="27076" y="18039"/>
                  <a:pt x="27154" y="18093"/>
                  <a:pt x="27227" y="18181"/>
                </a:cubicBezTo>
                <a:cubicBezTo>
                  <a:pt x="27300" y="18269"/>
                  <a:pt x="27390" y="18378"/>
                  <a:pt x="27427" y="18422"/>
                </a:cubicBezTo>
                <a:cubicBezTo>
                  <a:pt x="27513" y="18524"/>
                  <a:pt x="27513" y="18574"/>
                  <a:pt x="27428" y="18574"/>
                </a:cubicBezTo>
                <a:cubicBezTo>
                  <a:pt x="27392" y="18574"/>
                  <a:pt x="27362" y="18542"/>
                  <a:pt x="27362" y="18503"/>
                </a:cubicBezTo>
                <a:close/>
                <a:moveTo>
                  <a:pt x="6325" y="18441"/>
                </a:moveTo>
                <a:cubicBezTo>
                  <a:pt x="6325" y="18405"/>
                  <a:pt x="6354" y="18375"/>
                  <a:pt x="6391" y="18375"/>
                </a:cubicBezTo>
                <a:cubicBezTo>
                  <a:pt x="6428" y="18375"/>
                  <a:pt x="6458" y="18405"/>
                  <a:pt x="6458" y="18441"/>
                </a:cubicBezTo>
                <a:cubicBezTo>
                  <a:pt x="6458" y="18478"/>
                  <a:pt x="6428" y="18508"/>
                  <a:pt x="6391" y="18508"/>
                </a:cubicBezTo>
                <a:cubicBezTo>
                  <a:pt x="6354" y="18508"/>
                  <a:pt x="6325" y="18478"/>
                  <a:pt x="6325" y="18441"/>
                </a:cubicBezTo>
                <a:close/>
                <a:moveTo>
                  <a:pt x="19639" y="18441"/>
                </a:moveTo>
                <a:cubicBezTo>
                  <a:pt x="19639" y="18405"/>
                  <a:pt x="19669" y="18375"/>
                  <a:pt x="19706" y="18375"/>
                </a:cubicBezTo>
                <a:cubicBezTo>
                  <a:pt x="19742" y="18375"/>
                  <a:pt x="19772" y="18405"/>
                  <a:pt x="19772" y="18441"/>
                </a:cubicBezTo>
                <a:cubicBezTo>
                  <a:pt x="19772" y="18478"/>
                  <a:pt x="19742" y="18508"/>
                  <a:pt x="19706" y="18508"/>
                </a:cubicBezTo>
                <a:cubicBezTo>
                  <a:pt x="19669" y="18508"/>
                  <a:pt x="19639" y="18478"/>
                  <a:pt x="19639" y="18441"/>
                </a:cubicBezTo>
                <a:close/>
                <a:moveTo>
                  <a:pt x="20904" y="18371"/>
                </a:moveTo>
                <a:cubicBezTo>
                  <a:pt x="20904" y="18295"/>
                  <a:pt x="20934" y="18252"/>
                  <a:pt x="20971" y="18275"/>
                </a:cubicBezTo>
                <a:cubicBezTo>
                  <a:pt x="21007" y="18297"/>
                  <a:pt x="21037" y="18359"/>
                  <a:pt x="21037" y="18412"/>
                </a:cubicBezTo>
                <a:cubicBezTo>
                  <a:pt x="21037" y="18465"/>
                  <a:pt x="21007" y="18508"/>
                  <a:pt x="20971" y="18508"/>
                </a:cubicBezTo>
                <a:cubicBezTo>
                  <a:pt x="20934" y="18508"/>
                  <a:pt x="20904" y="18446"/>
                  <a:pt x="20904" y="18371"/>
                </a:cubicBezTo>
                <a:close/>
                <a:moveTo>
                  <a:pt x="23605" y="18397"/>
                </a:moveTo>
                <a:cubicBezTo>
                  <a:pt x="23564" y="18289"/>
                  <a:pt x="23663" y="18177"/>
                  <a:pt x="23800" y="18177"/>
                </a:cubicBezTo>
                <a:cubicBezTo>
                  <a:pt x="23837" y="18177"/>
                  <a:pt x="23828" y="18201"/>
                  <a:pt x="23781" y="18231"/>
                </a:cubicBezTo>
                <a:cubicBezTo>
                  <a:pt x="23734" y="18261"/>
                  <a:pt x="23715" y="18335"/>
                  <a:pt x="23738" y="18397"/>
                </a:cubicBezTo>
                <a:cubicBezTo>
                  <a:pt x="23762" y="18458"/>
                  <a:pt x="23751" y="18508"/>
                  <a:pt x="23715" y="18508"/>
                </a:cubicBezTo>
                <a:cubicBezTo>
                  <a:pt x="23678" y="18508"/>
                  <a:pt x="23629" y="18458"/>
                  <a:pt x="23605" y="18397"/>
                </a:cubicBezTo>
                <a:close/>
                <a:moveTo>
                  <a:pt x="26097" y="18445"/>
                </a:moveTo>
                <a:cubicBezTo>
                  <a:pt x="26097" y="18406"/>
                  <a:pt x="26127" y="18375"/>
                  <a:pt x="26164" y="18375"/>
                </a:cubicBezTo>
                <a:cubicBezTo>
                  <a:pt x="26200" y="18375"/>
                  <a:pt x="26230" y="18388"/>
                  <a:pt x="26230" y="18404"/>
                </a:cubicBezTo>
                <a:cubicBezTo>
                  <a:pt x="26230" y="18420"/>
                  <a:pt x="26200" y="18452"/>
                  <a:pt x="26164" y="18475"/>
                </a:cubicBezTo>
                <a:cubicBezTo>
                  <a:pt x="26127" y="18497"/>
                  <a:pt x="26097" y="18484"/>
                  <a:pt x="26097" y="18445"/>
                </a:cubicBezTo>
                <a:close/>
                <a:moveTo>
                  <a:pt x="29476" y="18388"/>
                </a:moveTo>
                <a:cubicBezTo>
                  <a:pt x="29494" y="18340"/>
                  <a:pt x="29553" y="18317"/>
                  <a:pt x="29606" y="18338"/>
                </a:cubicBezTo>
                <a:cubicBezTo>
                  <a:pt x="29659" y="18358"/>
                  <a:pt x="29715" y="18375"/>
                  <a:pt x="29731" y="18375"/>
                </a:cubicBezTo>
                <a:cubicBezTo>
                  <a:pt x="29746" y="18375"/>
                  <a:pt x="29759" y="18402"/>
                  <a:pt x="29759" y="18434"/>
                </a:cubicBezTo>
                <a:cubicBezTo>
                  <a:pt x="29759" y="18467"/>
                  <a:pt x="29687" y="18489"/>
                  <a:pt x="29601" y="18484"/>
                </a:cubicBezTo>
                <a:cubicBezTo>
                  <a:pt x="29500" y="18478"/>
                  <a:pt x="29455" y="18443"/>
                  <a:pt x="29476" y="18388"/>
                </a:cubicBezTo>
                <a:close/>
                <a:moveTo>
                  <a:pt x="32421" y="18441"/>
                </a:moveTo>
                <a:cubicBezTo>
                  <a:pt x="32421" y="18405"/>
                  <a:pt x="32451" y="18375"/>
                  <a:pt x="32488" y="18375"/>
                </a:cubicBezTo>
                <a:cubicBezTo>
                  <a:pt x="32525" y="18375"/>
                  <a:pt x="32555" y="18405"/>
                  <a:pt x="32555" y="18441"/>
                </a:cubicBezTo>
                <a:cubicBezTo>
                  <a:pt x="32555" y="18478"/>
                  <a:pt x="32525" y="18508"/>
                  <a:pt x="32488" y="18508"/>
                </a:cubicBezTo>
                <a:cubicBezTo>
                  <a:pt x="32451" y="18508"/>
                  <a:pt x="32421" y="18478"/>
                  <a:pt x="32421" y="18441"/>
                </a:cubicBezTo>
                <a:close/>
                <a:moveTo>
                  <a:pt x="33753" y="18441"/>
                </a:moveTo>
                <a:cubicBezTo>
                  <a:pt x="33753" y="18405"/>
                  <a:pt x="33783" y="18375"/>
                  <a:pt x="33820" y="18375"/>
                </a:cubicBezTo>
                <a:cubicBezTo>
                  <a:pt x="33856" y="18375"/>
                  <a:pt x="33886" y="18405"/>
                  <a:pt x="33886" y="18441"/>
                </a:cubicBezTo>
                <a:cubicBezTo>
                  <a:pt x="33886" y="18478"/>
                  <a:pt x="33856" y="18508"/>
                  <a:pt x="33820" y="18508"/>
                </a:cubicBezTo>
                <a:cubicBezTo>
                  <a:pt x="33783" y="18508"/>
                  <a:pt x="33753" y="18478"/>
                  <a:pt x="33753" y="18441"/>
                </a:cubicBezTo>
                <a:close/>
                <a:moveTo>
                  <a:pt x="11584" y="18375"/>
                </a:moveTo>
                <a:cubicBezTo>
                  <a:pt x="11584" y="18338"/>
                  <a:pt x="11614" y="18308"/>
                  <a:pt x="11650" y="18308"/>
                </a:cubicBezTo>
                <a:cubicBezTo>
                  <a:pt x="11687" y="18308"/>
                  <a:pt x="11717" y="18338"/>
                  <a:pt x="11717" y="18375"/>
                </a:cubicBezTo>
                <a:cubicBezTo>
                  <a:pt x="11717" y="18411"/>
                  <a:pt x="11687" y="18441"/>
                  <a:pt x="11650" y="18441"/>
                </a:cubicBezTo>
                <a:cubicBezTo>
                  <a:pt x="11614" y="18441"/>
                  <a:pt x="11584" y="18411"/>
                  <a:pt x="11584" y="18375"/>
                </a:cubicBezTo>
                <a:close/>
                <a:moveTo>
                  <a:pt x="14979" y="18375"/>
                </a:moveTo>
                <a:cubicBezTo>
                  <a:pt x="14979" y="18338"/>
                  <a:pt x="15009" y="18308"/>
                  <a:pt x="15046" y="18308"/>
                </a:cubicBezTo>
                <a:cubicBezTo>
                  <a:pt x="15082" y="18308"/>
                  <a:pt x="15112" y="18338"/>
                  <a:pt x="15112" y="18375"/>
                </a:cubicBezTo>
                <a:cubicBezTo>
                  <a:pt x="15112" y="18411"/>
                  <a:pt x="15082" y="18441"/>
                  <a:pt x="15046" y="18441"/>
                </a:cubicBezTo>
                <a:cubicBezTo>
                  <a:pt x="15009" y="18441"/>
                  <a:pt x="14979" y="18411"/>
                  <a:pt x="14979" y="18375"/>
                </a:cubicBezTo>
                <a:close/>
                <a:moveTo>
                  <a:pt x="16710" y="18375"/>
                </a:moveTo>
                <a:cubicBezTo>
                  <a:pt x="16710" y="18338"/>
                  <a:pt x="16740" y="18308"/>
                  <a:pt x="16777" y="18308"/>
                </a:cubicBezTo>
                <a:cubicBezTo>
                  <a:pt x="16813" y="18308"/>
                  <a:pt x="16843" y="18338"/>
                  <a:pt x="16843" y="18375"/>
                </a:cubicBezTo>
                <a:cubicBezTo>
                  <a:pt x="16843" y="18411"/>
                  <a:pt x="16813" y="18441"/>
                  <a:pt x="16777" y="18441"/>
                </a:cubicBezTo>
                <a:cubicBezTo>
                  <a:pt x="16740" y="18441"/>
                  <a:pt x="16710" y="18411"/>
                  <a:pt x="16710" y="18375"/>
                </a:cubicBezTo>
                <a:close/>
                <a:moveTo>
                  <a:pt x="19861" y="18242"/>
                </a:moveTo>
                <a:cubicBezTo>
                  <a:pt x="19861" y="18132"/>
                  <a:pt x="19886" y="18042"/>
                  <a:pt x="19917" y="18042"/>
                </a:cubicBezTo>
                <a:cubicBezTo>
                  <a:pt x="19947" y="18042"/>
                  <a:pt x="19972" y="18132"/>
                  <a:pt x="19972" y="18242"/>
                </a:cubicBezTo>
                <a:cubicBezTo>
                  <a:pt x="19972" y="18351"/>
                  <a:pt x="19947" y="18441"/>
                  <a:pt x="19917" y="18441"/>
                </a:cubicBezTo>
                <a:cubicBezTo>
                  <a:pt x="19886" y="18441"/>
                  <a:pt x="19861" y="18351"/>
                  <a:pt x="19861" y="18242"/>
                </a:cubicBezTo>
                <a:close/>
                <a:moveTo>
                  <a:pt x="20039" y="18242"/>
                </a:moveTo>
                <a:cubicBezTo>
                  <a:pt x="20039" y="18132"/>
                  <a:pt x="20064" y="18042"/>
                  <a:pt x="20094" y="18042"/>
                </a:cubicBezTo>
                <a:cubicBezTo>
                  <a:pt x="20125" y="18042"/>
                  <a:pt x="20150" y="18132"/>
                  <a:pt x="20150" y="18242"/>
                </a:cubicBezTo>
                <a:cubicBezTo>
                  <a:pt x="20150" y="18351"/>
                  <a:pt x="20125" y="18441"/>
                  <a:pt x="20094" y="18441"/>
                </a:cubicBezTo>
                <a:cubicBezTo>
                  <a:pt x="20064" y="18441"/>
                  <a:pt x="20039" y="18351"/>
                  <a:pt x="20039" y="18242"/>
                </a:cubicBezTo>
                <a:close/>
                <a:moveTo>
                  <a:pt x="25032" y="18371"/>
                </a:moveTo>
                <a:cubicBezTo>
                  <a:pt x="25032" y="18332"/>
                  <a:pt x="24998" y="18321"/>
                  <a:pt x="24957" y="18347"/>
                </a:cubicBezTo>
                <a:cubicBezTo>
                  <a:pt x="24912" y="18374"/>
                  <a:pt x="24893" y="18358"/>
                  <a:pt x="24911" y="18305"/>
                </a:cubicBezTo>
                <a:cubicBezTo>
                  <a:pt x="24960" y="18156"/>
                  <a:pt x="25098" y="18155"/>
                  <a:pt x="25098" y="18303"/>
                </a:cubicBezTo>
                <a:cubicBezTo>
                  <a:pt x="25098" y="18379"/>
                  <a:pt x="25083" y="18441"/>
                  <a:pt x="25065" y="18441"/>
                </a:cubicBezTo>
                <a:cubicBezTo>
                  <a:pt x="25047" y="18441"/>
                  <a:pt x="25032" y="18410"/>
                  <a:pt x="25032" y="18371"/>
                </a:cubicBezTo>
                <a:close/>
                <a:moveTo>
                  <a:pt x="27687" y="18391"/>
                </a:moveTo>
                <a:cubicBezTo>
                  <a:pt x="27649" y="18132"/>
                  <a:pt x="27653" y="17909"/>
                  <a:pt x="27695" y="17909"/>
                </a:cubicBezTo>
                <a:cubicBezTo>
                  <a:pt x="27773" y="17909"/>
                  <a:pt x="27829" y="18095"/>
                  <a:pt x="27785" y="18208"/>
                </a:cubicBezTo>
                <a:cubicBezTo>
                  <a:pt x="27764" y="18263"/>
                  <a:pt x="27782" y="18308"/>
                  <a:pt x="27825" y="18308"/>
                </a:cubicBezTo>
                <a:cubicBezTo>
                  <a:pt x="27867" y="18308"/>
                  <a:pt x="27884" y="18338"/>
                  <a:pt x="27861" y="18375"/>
                </a:cubicBezTo>
                <a:cubicBezTo>
                  <a:pt x="27813" y="18453"/>
                  <a:pt x="27698" y="18464"/>
                  <a:pt x="27687" y="18391"/>
                </a:cubicBezTo>
                <a:close/>
                <a:moveTo>
                  <a:pt x="28360" y="18375"/>
                </a:moveTo>
                <a:cubicBezTo>
                  <a:pt x="28360" y="18338"/>
                  <a:pt x="28390" y="18308"/>
                  <a:pt x="28427" y="18308"/>
                </a:cubicBezTo>
                <a:cubicBezTo>
                  <a:pt x="28464" y="18308"/>
                  <a:pt x="28494" y="18338"/>
                  <a:pt x="28494" y="18375"/>
                </a:cubicBezTo>
                <a:cubicBezTo>
                  <a:pt x="28494" y="18411"/>
                  <a:pt x="28464" y="18441"/>
                  <a:pt x="28427" y="18441"/>
                </a:cubicBezTo>
                <a:cubicBezTo>
                  <a:pt x="28390" y="18441"/>
                  <a:pt x="28360" y="18411"/>
                  <a:pt x="28360" y="18375"/>
                </a:cubicBezTo>
                <a:close/>
                <a:moveTo>
                  <a:pt x="30557" y="18345"/>
                </a:moveTo>
                <a:cubicBezTo>
                  <a:pt x="30557" y="18288"/>
                  <a:pt x="30587" y="18242"/>
                  <a:pt x="30624" y="18242"/>
                </a:cubicBezTo>
                <a:cubicBezTo>
                  <a:pt x="30661" y="18242"/>
                  <a:pt x="30691" y="18270"/>
                  <a:pt x="30691" y="18304"/>
                </a:cubicBezTo>
                <a:cubicBezTo>
                  <a:pt x="30691" y="18339"/>
                  <a:pt x="30661" y="18385"/>
                  <a:pt x="30624" y="18408"/>
                </a:cubicBezTo>
                <a:cubicBezTo>
                  <a:pt x="30587" y="18431"/>
                  <a:pt x="30557" y="18402"/>
                  <a:pt x="30557" y="18345"/>
                </a:cubicBezTo>
                <a:close/>
                <a:moveTo>
                  <a:pt x="32888" y="18375"/>
                </a:moveTo>
                <a:cubicBezTo>
                  <a:pt x="32888" y="18338"/>
                  <a:pt x="32917" y="18308"/>
                  <a:pt x="32954" y="18308"/>
                </a:cubicBezTo>
                <a:cubicBezTo>
                  <a:pt x="32991" y="18308"/>
                  <a:pt x="33021" y="18338"/>
                  <a:pt x="33021" y="18375"/>
                </a:cubicBezTo>
                <a:cubicBezTo>
                  <a:pt x="33021" y="18411"/>
                  <a:pt x="32991" y="18441"/>
                  <a:pt x="32954" y="18441"/>
                </a:cubicBezTo>
                <a:cubicBezTo>
                  <a:pt x="32917" y="18441"/>
                  <a:pt x="32888" y="18411"/>
                  <a:pt x="32888" y="18375"/>
                </a:cubicBezTo>
                <a:close/>
                <a:moveTo>
                  <a:pt x="35484" y="18312"/>
                </a:moveTo>
                <a:cubicBezTo>
                  <a:pt x="35484" y="18241"/>
                  <a:pt x="35514" y="18164"/>
                  <a:pt x="35550" y="18142"/>
                </a:cubicBezTo>
                <a:cubicBezTo>
                  <a:pt x="35588" y="18118"/>
                  <a:pt x="35617" y="18174"/>
                  <a:pt x="35617" y="18271"/>
                </a:cubicBezTo>
                <a:cubicBezTo>
                  <a:pt x="35617" y="18365"/>
                  <a:pt x="35587" y="18441"/>
                  <a:pt x="35550" y="18441"/>
                </a:cubicBezTo>
                <a:cubicBezTo>
                  <a:pt x="35514" y="18441"/>
                  <a:pt x="35484" y="18383"/>
                  <a:pt x="35484" y="18312"/>
                </a:cubicBezTo>
                <a:close/>
                <a:moveTo>
                  <a:pt x="36416" y="18341"/>
                </a:moveTo>
                <a:cubicBezTo>
                  <a:pt x="36416" y="18287"/>
                  <a:pt x="36446" y="18242"/>
                  <a:pt x="36482" y="18242"/>
                </a:cubicBezTo>
                <a:cubicBezTo>
                  <a:pt x="36519" y="18242"/>
                  <a:pt x="36549" y="18287"/>
                  <a:pt x="36549" y="18341"/>
                </a:cubicBezTo>
                <a:cubicBezTo>
                  <a:pt x="36549" y="18396"/>
                  <a:pt x="36519" y="18441"/>
                  <a:pt x="36482" y="18441"/>
                </a:cubicBezTo>
                <a:cubicBezTo>
                  <a:pt x="36446" y="18441"/>
                  <a:pt x="36416" y="18396"/>
                  <a:pt x="36416" y="18341"/>
                </a:cubicBezTo>
                <a:close/>
                <a:moveTo>
                  <a:pt x="28627" y="18275"/>
                </a:moveTo>
                <a:cubicBezTo>
                  <a:pt x="28537" y="18166"/>
                  <a:pt x="28558" y="18153"/>
                  <a:pt x="28721" y="18215"/>
                </a:cubicBezTo>
                <a:cubicBezTo>
                  <a:pt x="28779" y="18238"/>
                  <a:pt x="28826" y="18283"/>
                  <a:pt x="28826" y="18315"/>
                </a:cubicBezTo>
                <a:cubicBezTo>
                  <a:pt x="28826" y="18407"/>
                  <a:pt x="28719" y="18386"/>
                  <a:pt x="28627" y="18275"/>
                </a:cubicBezTo>
                <a:close/>
                <a:moveTo>
                  <a:pt x="15911" y="18242"/>
                </a:moveTo>
                <a:cubicBezTo>
                  <a:pt x="15911" y="18205"/>
                  <a:pt x="15941" y="18175"/>
                  <a:pt x="15978" y="18175"/>
                </a:cubicBezTo>
                <a:cubicBezTo>
                  <a:pt x="16014" y="18175"/>
                  <a:pt x="16044" y="18205"/>
                  <a:pt x="16044" y="18242"/>
                </a:cubicBezTo>
                <a:cubicBezTo>
                  <a:pt x="16044" y="18278"/>
                  <a:pt x="16014" y="18308"/>
                  <a:pt x="15978" y="18308"/>
                </a:cubicBezTo>
                <a:cubicBezTo>
                  <a:pt x="15941" y="18308"/>
                  <a:pt x="15911" y="18278"/>
                  <a:pt x="15911" y="18242"/>
                </a:cubicBezTo>
                <a:close/>
                <a:moveTo>
                  <a:pt x="18508" y="18242"/>
                </a:moveTo>
                <a:cubicBezTo>
                  <a:pt x="18508" y="18205"/>
                  <a:pt x="18537" y="18175"/>
                  <a:pt x="18574" y="18175"/>
                </a:cubicBezTo>
                <a:cubicBezTo>
                  <a:pt x="18611" y="18175"/>
                  <a:pt x="18641" y="18205"/>
                  <a:pt x="18641" y="18242"/>
                </a:cubicBezTo>
                <a:cubicBezTo>
                  <a:pt x="18641" y="18278"/>
                  <a:pt x="18611" y="18308"/>
                  <a:pt x="18574" y="18308"/>
                </a:cubicBezTo>
                <a:cubicBezTo>
                  <a:pt x="18537" y="18308"/>
                  <a:pt x="18508" y="18278"/>
                  <a:pt x="18508" y="18242"/>
                </a:cubicBezTo>
                <a:close/>
                <a:moveTo>
                  <a:pt x="21437" y="18242"/>
                </a:moveTo>
                <a:cubicBezTo>
                  <a:pt x="21437" y="18205"/>
                  <a:pt x="21467" y="18175"/>
                  <a:pt x="21503" y="18175"/>
                </a:cubicBezTo>
                <a:cubicBezTo>
                  <a:pt x="21540" y="18175"/>
                  <a:pt x="21570" y="18205"/>
                  <a:pt x="21570" y="18242"/>
                </a:cubicBezTo>
                <a:cubicBezTo>
                  <a:pt x="21570" y="18278"/>
                  <a:pt x="21540" y="18308"/>
                  <a:pt x="21503" y="18308"/>
                </a:cubicBezTo>
                <a:cubicBezTo>
                  <a:pt x="21467" y="18308"/>
                  <a:pt x="21437" y="18278"/>
                  <a:pt x="21437" y="18242"/>
                </a:cubicBezTo>
                <a:close/>
                <a:moveTo>
                  <a:pt x="21637" y="18242"/>
                </a:moveTo>
                <a:cubicBezTo>
                  <a:pt x="21637" y="18205"/>
                  <a:pt x="21666" y="18175"/>
                  <a:pt x="21703" y="18175"/>
                </a:cubicBezTo>
                <a:cubicBezTo>
                  <a:pt x="21740" y="18175"/>
                  <a:pt x="21770" y="18205"/>
                  <a:pt x="21770" y="18242"/>
                </a:cubicBezTo>
                <a:cubicBezTo>
                  <a:pt x="21770" y="18278"/>
                  <a:pt x="21740" y="18308"/>
                  <a:pt x="21703" y="18308"/>
                </a:cubicBezTo>
                <a:cubicBezTo>
                  <a:pt x="21666" y="18308"/>
                  <a:pt x="21637" y="18278"/>
                  <a:pt x="21637" y="18242"/>
                </a:cubicBezTo>
                <a:close/>
                <a:moveTo>
                  <a:pt x="22036" y="18242"/>
                </a:moveTo>
                <a:cubicBezTo>
                  <a:pt x="22036" y="18205"/>
                  <a:pt x="22066" y="18175"/>
                  <a:pt x="22103" y="18175"/>
                </a:cubicBezTo>
                <a:cubicBezTo>
                  <a:pt x="22139" y="18175"/>
                  <a:pt x="22169" y="18205"/>
                  <a:pt x="22169" y="18242"/>
                </a:cubicBezTo>
                <a:cubicBezTo>
                  <a:pt x="22169" y="18278"/>
                  <a:pt x="22139" y="18308"/>
                  <a:pt x="22103" y="18308"/>
                </a:cubicBezTo>
                <a:cubicBezTo>
                  <a:pt x="22066" y="18308"/>
                  <a:pt x="22036" y="18278"/>
                  <a:pt x="22036" y="18242"/>
                </a:cubicBezTo>
                <a:close/>
                <a:moveTo>
                  <a:pt x="22569" y="18242"/>
                </a:moveTo>
                <a:cubicBezTo>
                  <a:pt x="22569" y="18205"/>
                  <a:pt x="22599" y="18175"/>
                  <a:pt x="22635" y="18175"/>
                </a:cubicBezTo>
                <a:cubicBezTo>
                  <a:pt x="22672" y="18175"/>
                  <a:pt x="22702" y="18205"/>
                  <a:pt x="22702" y="18242"/>
                </a:cubicBezTo>
                <a:cubicBezTo>
                  <a:pt x="22702" y="18278"/>
                  <a:pt x="22672" y="18308"/>
                  <a:pt x="22635" y="18308"/>
                </a:cubicBezTo>
                <a:cubicBezTo>
                  <a:pt x="22599" y="18308"/>
                  <a:pt x="22569" y="18278"/>
                  <a:pt x="22569" y="18242"/>
                </a:cubicBezTo>
                <a:close/>
                <a:moveTo>
                  <a:pt x="23184" y="18176"/>
                </a:moveTo>
                <a:cubicBezTo>
                  <a:pt x="23086" y="18019"/>
                  <a:pt x="23073" y="17642"/>
                  <a:pt x="23166" y="17642"/>
                </a:cubicBezTo>
                <a:cubicBezTo>
                  <a:pt x="23232" y="17642"/>
                  <a:pt x="23434" y="17300"/>
                  <a:pt x="23434" y="17189"/>
                </a:cubicBezTo>
                <a:cubicBezTo>
                  <a:pt x="23434" y="17155"/>
                  <a:pt x="23355" y="17049"/>
                  <a:pt x="23258" y="16952"/>
                </a:cubicBezTo>
                <a:cubicBezTo>
                  <a:pt x="23162" y="16856"/>
                  <a:pt x="23120" y="16777"/>
                  <a:pt x="23165" y="16777"/>
                </a:cubicBezTo>
                <a:cubicBezTo>
                  <a:pt x="23210" y="16777"/>
                  <a:pt x="23306" y="16844"/>
                  <a:pt x="23378" y="16927"/>
                </a:cubicBezTo>
                <a:cubicBezTo>
                  <a:pt x="23451" y="17009"/>
                  <a:pt x="23492" y="17039"/>
                  <a:pt x="23468" y="16993"/>
                </a:cubicBezTo>
                <a:cubicBezTo>
                  <a:pt x="23445" y="16948"/>
                  <a:pt x="23453" y="16910"/>
                  <a:pt x="23485" y="16910"/>
                </a:cubicBezTo>
                <a:cubicBezTo>
                  <a:pt x="23579" y="16910"/>
                  <a:pt x="23496" y="16523"/>
                  <a:pt x="23394" y="16484"/>
                </a:cubicBezTo>
                <a:cubicBezTo>
                  <a:pt x="23343" y="16464"/>
                  <a:pt x="23301" y="16474"/>
                  <a:pt x="23301" y="16504"/>
                </a:cubicBezTo>
                <a:cubicBezTo>
                  <a:pt x="23301" y="16535"/>
                  <a:pt x="23226" y="16561"/>
                  <a:pt x="23134" y="16561"/>
                </a:cubicBezTo>
                <a:cubicBezTo>
                  <a:pt x="23034" y="16561"/>
                  <a:pt x="22968" y="16523"/>
                  <a:pt x="22968" y="16465"/>
                </a:cubicBezTo>
                <a:cubicBezTo>
                  <a:pt x="22968" y="16399"/>
                  <a:pt x="23010" y="16382"/>
                  <a:pt x="23101" y="16411"/>
                </a:cubicBezTo>
                <a:cubicBezTo>
                  <a:pt x="23196" y="16441"/>
                  <a:pt x="23234" y="16423"/>
                  <a:pt x="23234" y="16349"/>
                </a:cubicBezTo>
                <a:cubicBezTo>
                  <a:pt x="23234" y="16291"/>
                  <a:pt x="23266" y="16244"/>
                  <a:pt x="23305" y="16244"/>
                </a:cubicBezTo>
                <a:cubicBezTo>
                  <a:pt x="23344" y="16244"/>
                  <a:pt x="23354" y="16282"/>
                  <a:pt x="23327" y="16328"/>
                </a:cubicBezTo>
                <a:cubicBezTo>
                  <a:pt x="23301" y="16373"/>
                  <a:pt x="23302" y="16390"/>
                  <a:pt x="23330" y="16365"/>
                </a:cubicBezTo>
                <a:cubicBezTo>
                  <a:pt x="23358" y="16340"/>
                  <a:pt x="23452" y="16346"/>
                  <a:pt x="23538" y="16379"/>
                </a:cubicBezTo>
                <a:cubicBezTo>
                  <a:pt x="23662" y="16426"/>
                  <a:pt x="23686" y="16419"/>
                  <a:pt x="23657" y="16341"/>
                </a:cubicBezTo>
                <a:cubicBezTo>
                  <a:pt x="23636" y="16288"/>
                  <a:pt x="23591" y="16244"/>
                  <a:pt x="23556" y="16244"/>
                </a:cubicBezTo>
                <a:cubicBezTo>
                  <a:pt x="23520" y="16244"/>
                  <a:pt x="23511" y="16184"/>
                  <a:pt x="23534" y="16111"/>
                </a:cubicBezTo>
                <a:cubicBezTo>
                  <a:pt x="23564" y="16017"/>
                  <a:pt x="23546" y="15978"/>
                  <a:pt x="23472" y="15978"/>
                </a:cubicBezTo>
                <a:cubicBezTo>
                  <a:pt x="23414" y="15978"/>
                  <a:pt x="23367" y="16008"/>
                  <a:pt x="23367" y="16045"/>
                </a:cubicBezTo>
                <a:cubicBezTo>
                  <a:pt x="23367" y="16126"/>
                  <a:pt x="23104" y="16398"/>
                  <a:pt x="23094" y="16328"/>
                </a:cubicBezTo>
                <a:cubicBezTo>
                  <a:pt x="23090" y="16300"/>
                  <a:pt x="23092" y="16198"/>
                  <a:pt x="23099" y="16100"/>
                </a:cubicBezTo>
                <a:cubicBezTo>
                  <a:pt x="23106" y="15990"/>
                  <a:pt x="23065" y="15897"/>
                  <a:pt x="22989" y="15855"/>
                </a:cubicBezTo>
                <a:cubicBezTo>
                  <a:pt x="22887" y="15797"/>
                  <a:pt x="22882" y="15773"/>
                  <a:pt x="22960" y="15699"/>
                </a:cubicBezTo>
                <a:cubicBezTo>
                  <a:pt x="23023" y="15639"/>
                  <a:pt x="23060" y="15635"/>
                  <a:pt x="23079" y="15686"/>
                </a:cubicBezTo>
                <a:cubicBezTo>
                  <a:pt x="23094" y="15726"/>
                  <a:pt x="23150" y="15816"/>
                  <a:pt x="23204" y="15885"/>
                </a:cubicBezTo>
                <a:cubicBezTo>
                  <a:pt x="23288" y="15994"/>
                  <a:pt x="23296" y="15995"/>
                  <a:pt x="23261" y="15895"/>
                </a:cubicBezTo>
                <a:cubicBezTo>
                  <a:pt x="23238" y="15831"/>
                  <a:pt x="23247" y="15778"/>
                  <a:pt x="23281" y="15778"/>
                </a:cubicBezTo>
                <a:cubicBezTo>
                  <a:pt x="23315" y="15778"/>
                  <a:pt x="23400" y="15731"/>
                  <a:pt x="23471" y="15674"/>
                </a:cubicBezTo>
                <a:cubicBezTo>
                  <a:pt x="23542" y="15616"/>
                  <a:pt x="23563" y="15588"/>
                  <a:pt x="23517" y="15611"/>
                </a:cubicBezTo>
                <a:cubicBezTo>
                  <a:pt x="23391" y="15675"/>
                  <a:pt x="23266" y="15576"/>
                  <a:pt x="23377" y="15501"/>
                </a:cubicBezTo>
                <a:cubicBezTo>
                  <a:pt x="23444" y="15455"/>
                  <a:pt x="23433" y="15445"/>
                  <a:pt x="23334" y="15459"/>
                </a:cubicBezTo>
                <a:cubicBezTo>
                  <a:pt x="23261" y="15470"/>
                  <a:pt x="23176" y="15509"/>
                  <a:pt x="23145" y="15545"/>
                </a:cubicBezTo>
                <a:cubicBezTo>
                  <a:pt x="23114" y="15583"/>
                  <a:pt x="23104" y="15547"/>
                  <a:pt x="23122" y="15462"/>
                </a:cubicBezTo>
                <a:cubicBezTo>
                  <a:pt x="23140" y="15380"/>
                  <a:pt x="23132" y="15312"/>
                  <a:pt x="23103" y="15312"/>
                </a:cubicBezTo>
                <a:cubicBezTo>
                  <a:pt x="23020" y="15312"/>
                  <a:pt x="22898" y="15487"/>
                  <a:pt x="22947" y="15536"/>
                </a:cubicBezTo>
                <a:cubicBezTo>
                  <a:pt x="22972" y="15560"/>
                  <a:pt x="22921" y="15646"/>
                  <a:pt x="22834" y="15727"/>
                </a:cubicBezTo>
                <a:cubicBezTo>
                  <a:pt x="22712" y="15840"/>
                  <a:pt x="22686" y="15848"/>
                  <a:pt x="22720" y="15759"/>
                </a:cubicBezTo>
                <a:cubicBezTo>
                  <a:pt x="22767" y="15638"/>
                  <a:pt x="22671" y="15600"/>
                  <a:pt x="22602" y="15712"/>
                </a:cubicBezTo>
                <a:cubicBezTo>
                  <a:pt x="22539" y="15814"/>
                  <a:pt x="22435" y="15791"/>
                  <a:pt x="22435" y="15675"/>
                </a:cubicBezTo>
                <a:cubicBezTo>
                  <a:pt x="22435" y="15617"/>
                  <a:pt x="22463" y="15588"/>
                  <a:pt x="22497" y="15609"/>
                </a:cubicBezTo>
                <a:cubicBezTo>
                  <a:pt x="22531" y="15630"/>
                  <a:pt x="22579" y="15615"/>
                  <a:pt x="22604" y="15575"/>
                </a:cubicBezTo>
                <a:cubicBezTo>
                  <a:pt x="22629" y="15535"/>
                  <a:pt x="22684" y="15517"/>
                  <a:pt x="22728" y="15533"/>
                </a:cubicBezTo>
                <a:cubicBezTo>
                  <a:pt x="22772" y="15550"/>
                  <a:pt x="22812" y="15507"/>
                  <a:pt x="22817" y="15438"/>
                </a:cubicBezTo>
                <a:cubicBezTo>
                  <a:pt x="22822" y="15369"/>
                  <a:pt x="22798" y="15312"/>
                  <a:pt x="22764" y="15312"/>
                </a:cubicBezTo>
                <a:cubicBezTo>
                  <a:pt x="22730" y="15312"/>
                  <a:pt x="22702" y="15345"/>
                  <a:pt x="22702" y="15386"/>
                </a:cubicBezTo>
                <a:cubicBezTo>
                  <a:pt x="22702" y="15427"/>
                  <a:pt x="22655" y="15442"/>
                  <a:pt x="22598" y="15420"/>
                </a:cubicBezTo>
                <a:cubicBezTo>
                  <a:pt x="22529" y="15393"/>
                  <a:pt x="22510" y="15408"/>
                  <a:pt x="22542" y="15463"/>
                </a:cubicBezTo>
                <a:cubicBezTo>
                  <a:pt x="22578" y="15528"/>
                  <a:pt x="22569" y="15527"/>
                  <a:pt x="22499" y="15462"/>
                </a:cubicBezTo>
                <a:cubicBezTo>
                  <a:pt x="22424" y="15393"/>
                  <a:pt x="22431" y="15363"/>
                  <a:pt x="22539" y="15282"/>
                </a:cubicBezTo>
                <a:cubicBezTo>
                  <a:pt x="22610" y="15228"/>
                  <a:pt x="22721" y="15200"/>
                  <a:pt x="22785" y="15220"/>
                </a:cubicBezTo>
                <a:cubicBezTo>
                  <a:pt x="22854" y="15241"/>
                  <a:pt x="22902" y="15219"/>
                  <a:pt x="22902" y="15167"/>
                </a:cubicBezTo>
                <a:cubicBezTo>
                  <a:pt x="22903" y="15103"/>
                  <a:pt x="22921" y="15106"/>
                  <a:pt x="22968" y="15179"/>
                </a:cubicBezTo>
                <a:cubicBezTo>
                  <a:pt x="23003" y="15234"/>
                  <a:pt x="23038" y="15249"/>
                  <a:pt x="23044" y="15212"/>
                </a:cubicBezTo>
                <a:cubicBezTo>
                  <a:pt x="23050" y="15176"/>
                  <a:pt x="23062" y="15116"/>
                  <a:pt x="23070" y="15079"/>
                </a:cubicBezTo>
                <a:cubicBezTo>
                  <a:pt x="23079" y="15043"/>
                  <a:pt x="23090" y="14983"/>
                  <a:pt x="23094" y="14946"/>
                </a:cubicBezTo>
                <a:cubicBezTo>
                  <a:pt x="23099" y="14910"/>
                  <a:pt x="23136" y="14925"/>
                  <a:pt x="23175" y="14979"/>
                </a:cubicBezTo>
                <a:cubicBezTo>
                  <a:pt x="23237" y="15065"/>
                  <a:pt x="23242" y="15063"/>
                  <a:pt x="23211" y="14968"/>
                </a:cubicBezTo>
                <a:cubicBezTo>
                  <a:pt x="23168" y="14833"/>
                  <a:pt x="23329" y="14682"/>
                  <a:pt x="23441" y="14751"/>
                </a:cubicBezTo>
                <a:cubicBezTo>
                  <a:pt x="23490" y="14781"/>
                  <a:pt x="23504" y="14772"/>
                  <a:pt x="23477" y="14729"/>
                </a:cubicBezTo>
                <a:cubicBezTo>
                  <a:pt x="23453" y="14690"/>
                  <a:pt x="23466" y="14573"/>
                  <a:pt x="23506" y="14469"/>
                </a:cubicBezTo>
                <a:cubicBezTo>
                  <a:pt x="23546" y="14365"/>
                  <a:pt x="23590" y="14191"/>
                  <a:pt x="23604" y="14081"/>
                </a:cubicBezTo>
                <a:cubicBezTo>
                  <a:pt x="23624" y="13914"/>
                  <a:pt x="23617" y="13901"/>
                  <a:pt x="23558" y="14002"/>
                </a:cubicBezTo>
                <a:cubicBezTo>
                  <a:pt x="23520" y="14069"/>
                  <a:pt x="23506" y="14141"/>
                  <a:pt x="23527" y="14162"/>
                </a:cubicBezTo>
                <a:cubicBezTo>
                  <a:pt x="23569" y="14205"/>
                  <a:pt x="23343" y="14596"/>
                  <a:pt x="23140" y="14830"/>
                </a:cubicBezTo>
                <a:cubicBezTo>
                  <a:pt x="23065" y="14917"/>
                  <a:pt x="22964" y="14966"/>
                  <a:pt x="22901" y="14946"/>
                </a:cubicBezTo>
                <a:cubicBezTo>
                  <a:pt x="22838" y="14926"/>
                  <a:pt x="22734" y="14980"/>
                  <a:pt x="22648" y="15079"/>
                </a:cubicBezTo>
                <a:cubicBezTo>
                  <a:pt x="22568" y="15171"/>
                  <a:pt x="22473" y="15246"/>
                  <a:pt x="22436" y="15246"/>
                </a:cubicBezTo>
                <a:cubicBezTo>
                  <a:pt x="22339" y="15246"/>
                  <a:pt x="22354" y="15172"/>
                  <a:pt x="22467" y="15087"/>
                </a:cubicBezTo>
                <a:cubicBezTo>
                  <a:pt x="22537" y="15035"/>
                  <a:pt x="22547" y="14983"/>
                  <a:pt x="22502" y="14913"/>
                </a:cubicBezTo>
                <a:cubicBezTo>
                  <a:pt x="22448" y="14829"/>
                  <a:pt x="22437" y="14833"/>
                  <a:pt x="22436" y="14937"/>
                </a:cubicBezTo>
                <a:cubicBezTo>
                  <a:pt x="22436" y="15009"/>
                  <a:pt x="22401" y="15046"/>
                  <a:pt x="22352" y="15026"/>
                </a:cubicBezTo>
                <a:cubicBezTo>
                  <a:pt x="22306" y="15008"/>
                  <a:pt x="22217" y="14971"/>
                  <a:pt x="22152" y="14945"/>
                </a:cubicBezTo>
                <a:cubicBezTo>
                  <a:pt x="22088" y="14920"/>
                  <a:pt x="22036" y="14928"/>
                  <a:pt x="22036" y="14965"/>
                </a:cubicBezTo>
                <a:cubicBezTo>
                  <a:pt x="22036" y="15001"/>
                  <a:pt x="22096" y="15046"/>
                  <a:pt x="22169" y="15065"/>
                </a:cubicBezTo>
                <a:cubicBezTo>
                  <a:pt x="22242" y="15084"/>
                  <a:pt x="22302" y="15136"/>
                  <a:pt x="22302" y="15180"/>
                </a:cubicBezTo>
                <a:cubicBezTo>
                  <a:pt x="22302" y="15224"/>
                  <a:pt x="22257" y="15243"/>
                  <a:pt x="22202" y="15222"/>
                </a:cubicBezTo>
                <a:cubicBezTo>
                  <a:pt x="22065" y="15169"/>
                  <a:pt x="21903" y="15240"/>
                  <a:pt x="21903" y="15353"/>
                </a:cubicBezTo>
                <a:cubicBezTo>
                  <a:pt x="21903" y="15404"/>
                  <a:pt x="21873" y="15445"/>
                  <a:pt x="21836" y="15445"/>
                </a:cubicBezTo>
                <a:cubicBezTo>
                  <a:pt x="21800" y="15445"/>
                  <a:pt x="21770" y="15414"/>
                  <a:pt x="21770" y="15375"/>
                </a:cubicBezTo>
                <a:cubicBezTo>
                  <a:pt x="21770" y="15336"/>
                  <a:pt x="21743" y="15321"/>
                  <a:pt x="21710" y="15341"/>
                </a:cubicBezTo>
                <a:cubicBezTo>
                  <a:pt x="21634" y="15388"/>
                  <a:pt x="21555" y="15190"/>
                  <a:pt x="21613" y="15096"/>
                </a:cubicBezTo>
                <a:cubicBezTo>
                  <a:pt x="21640" y="15053"/>
                  <a:pt x="21625" y="15045"/>
                  <a:pt x="21576" y="15076"/>
                </a:cubicBezTo>
                <a:cubicBezTo>
                  <a:pt x="21531" y="15103"/>
                  <a:pt x="21510" y="15168"/>
                  <a:pt x="21530" y="15219"/>
                </a:cubicBezTo>
                <a:cubicBezTo>
                  <a:pt x="21550" y="15270"/>
                  <a:pt x="21537" y="15312"/>
                  <a:pt x="21501" y="15312"/>
                </a:cubicBezTo>
                <a:cubicBezTo>
                  <a:pt x="21466" y="15312"/>
                  <a:pt x="21437" y="15255"/>
                  <a:pt x="21437" y="15184"/>
                </a:cubicBezTo>
                <a:cubicBezTo>
                  <a:pt x="21437" y="15097"/>
                  <a:pt x="21511" y="15032"/>
                  <a:pt x="21670" y="14979"/>
                </a:cubicBezTo>
                <a:cubicBezTo>
                  <a:pt x="21798" y="14937"/>
                  <a:pt x="21903" y="14878"/>
                  <a:pt x="21903" y="14848"/>
                </a:cubicBezTo>
                <a:cubicBezTo>
                  <a:pt x="21903" y="14819"/>
                  <a:pt x="21978" y="14775"/>
                  <a:pt x="22069" y="14752"/>
                </a:cubicBezTo>
                <a:cubicBezTo>
                  <a:pt x="22268" y="14703"/>
                  <a:pt x="22291" y="14580"/>
                  <a:pt x="22103" y="14580"/>
                </a:cubicBezTo>
                <a:cubicBezTo>
                  <a:pt x="22029" y="14580"/>
                  <a:pt x="21969" y="14554"/>
                  <a:pt x="21969" y="14522"/>
                </a:cubicBezTo>
                <a:cubicBezTo>
                  <a:pt x="21969" y="14490"/>
                  <a:pt x="22049" y="14464"/>
                  <a:pt x="22147" y="14464"/>
                </a:cubicBezTo>
                <a:cubicBezTo>
                  <a:pt x="22245" y="14464"/>
                  <a:pt x="22365" y="14410"/>
                  <a:pt x="22413" y="14344"/>
                </a:cubicBezTo>
                <a:cubicBezTo>
                  <a:pt x="22461" y="14278"/>
                  <a:pt x="22523" y="14248"/>
                  <a:pt x="22551" y="14278"/>
                </a:cubicBezTo>
                <a:cubicBezTo>
                  <a:pt x="22579" y="14308"/>
                  <a:pt x="22564" y="14345"/>
                  <a:pt x="22519" y="14362"/>
                </a:cubicBezTo>
                <a:cubicBezTo>
                  <a:pt x="22473" y="14378"/>
                  <a:pt x="22435" y="14434"/>
                  <a:pt x="22435" y="14486"/>
                </a:cubicBezTo>
                <a:cubicBezTo>
                  <a:pt x="22435" y="14538"/>
                  <a:pt x="22405" y="14580"/>
                  <a:pt x="22369" y="14580"/>
                </a:cubicBezTo>
                <a:cubicBezTo>
                  <a:pt x="22332" y="14580"/>
                  <a:pt x="22302" y="14611"/>
                  <a:pt x="22302" y="14650"/>
                </a:cubicBezTo>
                <a:cubicBezTo>
                  <a:pt x="22302" y="14696"/>
                  <a:pt x="22341" y="14698"/>
                  <a:pt x="22415" y="14657"/>
                </a:cubicBezTo>
                <a:cubicBezTo>
                  <a:pt x="22492" y="14614"/>
                  <a:pt x="22581" y="14625"/>
                  <a:pt x="22698" y="14692"/>
                </a:cubicBezTo>
                <a:cubicBezTo>
                  <a:pt x="22866" y="14789"/>
                  <a:pt x="22866" y="14789"/>
                  <a:pt x="22718" y="14677"/>
                </a:cubicBezTo>
                <a:cubicBezTo>
                  <a:pt x="22554" y="14553"/>
                  <a:pt x="22522" y="14407"/>
                  <a:pt x="22651" y="14364"/>
                </a:cubicBezTo>
                <a:cubicBezTo>
                  <a:pt x="22712" y="14344"/>
                  <a:pt x="22705" y="14307"/>
                  <a:pt x="22626" y="14228"/>
                </a:cubicBezTo>
                <a:cubicBezTo>
                  <a:pt x="22566" y="14169"/>
                  <a:pt x="22503" y="14135"/>
                  <a:pt x="22485" y="14153"/>
                </a:cubicBezTo>
                <a:cubicBezTo>
                  <a:pt x="22429" y="14209"/>
                  <a:pt x="22103" y="14030"/>
                  <a:pt x="22103" y="13942"/>
                </a:cubicBezTo>
                <a:cubicBezTo>
                  <a:pt x="22103" y="13896"/>
                  <a:pt x="22065" y="13845"/>
                  <a:pt x="22019" y="13829"/>
                </a:cubicBezTo>
                <a:cubicBezTo>
                  <a:pt x="21974" y="13813"/>
                  <a:pt x="21954" y="13780"/>
                  <a:pt x="21976" y="13755"/>
                </a:cubicBezTo>
                <a:cubicBezTo>
                  <a:pt x="22043" y="13683"/>
                  <a:pt x="22212" y="13778"/>
                  <a:pt x="22296" y="13935"/>
                </a:cubicBezTo>
                <a:cubicBezTo>
                  <a:pt x="22377" y="14088"/>
                  <a:pt x="22601" y="14112"/>
                  <a:pt x="22963" y="14006"/>
                </a:cubicBezTo>
                <a:cubicBezTo>
                  <a:pt x="23092" y="13969"/>
                  <a:pt x="23116" y="13980"/>
                  <a:pt x="23084" y="14064"/>
                </a:cubicBezTo>
                <a:cubicBezTo>
                  <a:pt x="23062" y="14121"/>
                  <a:pt x="23079" y="14208"/>
                  <a:pt x="23122" y="14258"/>
                </a:cubicBezTo>
                <a:cubicBezTo>
                  <a:pt x="23166" y="14308"/>
                  <a:pt x="23194" y="14336"/>
                  <a:pt x="23185" y="14321"/>
                </a:cubicBezTo>
                <a:cubicBezTo>
                  <a:pt x="23176" y="14305"/>
                  <a:pt x="23206" y="14247"/>
                  <a:pt x="23252" y="14191"/>
                </a:cubicBezTo>
                <a:cubicBezTo>
                  <a:pt x="23319" y="14107"/>
                  <a:pt x="23317" y="14099"/>
                  <a:pt x="23242" y="14144"/>
                </a:cubicBezTo>
                <a:cubicBezTo>
                  <a:pt x="23180" y="14182"/>
                  <a:pt x="23160" y="14171"/>
                  <a:pt x="23180" y="14110"/>
                </a:cubicBezTo>
                <a:cubicBezTo>
                  <a:pt x="23197" y="14061"/>
                  <a:pt x="23165" y="13968"/>
                  <a:pt x="23110" y="13903"/>
                </a:cubicBezTo>
                <a:cubicBezTo>
                  <a:pt x="23029" y="13809"/>
                  <a:pt x="22990" y="13802"/>
                  <a:pt x="22911" y="13867"/>
                </a:cubicBezTo>
                <a:cubicBezTo>
                  <a:pt x="22827" y="13936"/>
                  <a:pt x="22819" y="13921"/>
                  <a:pt x="22858" y="13764"/>
                </a:cubicBezTo>
                <a:cubicBezTo>
                  <a:pt x="22893" y="13626"/>
                  <a:pt x="22880" y="13581"/>
                  <a:pt x="22805" y="13581"/>
                </a:cubicBezTo>
                <a:cubicBezTo>
                  <a:pt x="22744" y="13581"/>
                  <a:pt x="22721" y="13620"/>
                  <a:pt x="22744" y="13681"/>
                </a:cubicBezTo>
                <a:cubicBezTo>
                  <a:pt x="22769" y="13747"/>
                  <a:pt x="22740" y="13784"/>
                  <a:pt x="22659" y="13789"/>
                </a:cubicBezTo>
                <a:cubicBezTo>
                  <a:pt x="22547" y="13796"/>
                  <a:pt x="22547" y="13800"/>
                  <a:pt x="22652" y="13827"/>
                </a:cubicBezTo>
                <a:cubicBezTo>
                  <a:pt x="22716" y="13844"/>
                  <a:pt x="22768" y="13897"/>
                  <a:pt x="22768" y="13946"/>
                </a:cubicBezTo>
                <a:cubicBezTo>
                  <a:pt x="22768" y="14017"/>
                  <a:pt x="22735" y="14019"/>
                  <a:pt x="22602" y="13958"/>
                </a:cubicBezTo>
                <a:cubicBezTo>
                  <a:pt x="22424" y="13875"/>
                  <a:pt x="22395" y="13814"/>
                  <a:pt x="22503" y="13747"/>
                </a:cubicBezTo>
                <a:cubicBezTo>
                  <a:pt x="22627" y="13671"/>
                  <a:pt x="22500" y="13578"/>
                  <a:pt x="22369" y="13648"/>
                </a:cubicBezTo>
                <a:cubicBezTo>
                  <a:pt x="22290" y="13690"/>
                  <a:pt x="22229" y="13691"/>
                  <a:pt x="22204" y="13651"/>
                </a:cubicBezTo>
                <a:cubicBezTo>
                  <a:pt x="22183" y="13616"/>
                  <a:pt x="22121" y="13604"/>
                  <a:pt x="22066" y="13625"/>
                </a:cubicBezTo>
                <a:cubicBezTo>
                  <a:pt x="21998" y="13651"/>
                  <a:pt x="21980" y="13632"/>
                  <a:pt x="22007" y="13562"/>
                </a:cubicBezTo>
                <a:cubicBezTo>
                  <a:pt x="22034" y="13490"/>
                  <a:pt x="21987" y="13448"/>
                  <a:pt x="21841" y="13416"/>
                </a:cubicBezTo>
                <a:cubicBezTo>
                  <a:pt x="21587" y="13360"/>
                  <a:pt x="21571" y="13250"/>
                  <a:pt x="21820" y="13268"/>
                </a:cubicBezTo>
                <a:cubicBezTo>
                  <a:pt x="21940" y="13277"/>
                  <a:pt x="21997" y="13252"/>
                  <a:pt x="21985" y="13195"/>
                </a:cubicBezTo>
                <a:cubicBezTo>
                  <a:pt x="21963" y="13089"/>
                  <a:pt x="22158" y="12882"/>
                  <a:pt x="22220" y="12945"/>
                </a:cubicBezTo>
                <a:cubicBezTo>
                  <a:pt x="22245" y="12969"/>
                  <a:pt x="22229" y="13012"/>
                  <a:pt x="22186" y="13039"/>
                </a:cubicBezTo>
                <a:cubicBezTo>
                  <a:pt x="22115" y="13082"/>
                  <a:pt x="22126" y="13392"/>
                  <a:pt x="22203" y="13515"/>
                </a:cubicBezTo>
                <a:cubicBezTo>
                  <a:pt x="22217" y="13539"/>
                  <a:pt x="22366" y="13527"/>
                  <a:pt x="22532" y="13488"/>
                </a:cubicBezTo>
                <a:cubicBezTo>
                  <a:pt x="22814" y="13423"/>
                  <a:pt x="22835" y="13403"/>
                  <a:pt x="22835" y="13205"/>
                </a:cubicBezTo>
                <a:cubicBezTo>
                  <a:pt x="22835" y="12976"/>
                  <a:pt x="22736" y="12910"/>
                  <a:pt x="22336" y="12871"/>
                </a:cubicBezTo>
                <a:cubicBezTo>
                  <a:pt x="22002" y="12838"/>
                  <a:pt x="21974" y="12829"/>
                  <a:pt x="22013" y="12765"/>
                </a:cubicBezTo>
                <a:cubicBezTo>
                  <a:pt x="22034" y="12731"/>
                  <a:pt x="22123" y="12717"/>
                  <a:pt x="22210" y="12734"/>
                </a:cubicBezTo>
                <a:cubicBezTo>
                  <a:pt x="22297" y="12750"/>
                  <a:pt x="22369" y="12741"/>
                  <a:pt x="22369" y="12714"/>
                </a:cubicBezTo>
                <a:cubicBezTo>
                  <a:pt x="22369" y="12686"/>
                  <a:pt x="22414" y="12646"/>
                  <a:pt x="22470" y="12625"/>
                </a:cubicBezTo>
                <a:cubicBezTo>
                  <a:pt x="22550" y="12594"/>
                  <a:pt x="22558" y="12611"/>
                  <a:pt x="22509" y="12703"/>
                </a:cubicBezTo>
                <a:cubicBezTo>
                  <a:pt x="22460" y="12794"/>
                  <a:pt x="22472" y="12821"/>
                  <a:pt x="22561" y="12821"/>
                </a:cubicBezTo>
                <a:cubicBezTo>
                  <a:pt x="22698" y="12821"/>
                  <a:pt x="22711" y="12594"/>
                  <a:pt x="22582" y="12458"/>
                </a:cubicBezTo>
                <a:cubicBezTo>
                  <a:pt x="22466" y="12336"/>
                  <a:pt x="22538" y="12275"/>
                  <a:pt x="22669" y="12384"/>
                </a:cubicBezTo>
                <a:cubicBezTo>
                  <a:pt x="22756" y="12456"/>
                  <a:pt x="22794" y="12447"/>
                  <a:pt x="22903" y="12330"/>
                </a:cubicBezTo>
                <a:cubicBezTo>
                  <a:pt x="22979" y="12248"/>
                  <a:pt x="23006" y="12173"/>
                  <a:pt x="22967" y="12150"/>
                </a:cubicBezTo>
                <a:cubicBezTo>
                  <a:pt x="22863" y="12085"/>
                  <a:pt x="22891" y="11984"/>
                  <a:pt x="23001" y="12026"/>
                </a:cubicBezTo>
                <a:cubicBezTo>
                  <a:pt x="23056" y="12047"/>
                  <a:pt x="23084" y="12091"/>
                  <a:pt x="23064" y="12124"/>
                </a:cubicBezTo>
                <a:cubicBezTo>
                  <a:pt x="23043" y="12157"/>
                  <a:pt x="23066" y="12184"/>
                  <a:pt x="23114" y="12184"/>
                </a:cubicBezTo>
                <a:cubicBezTo>
                  <a:pt x="23173" y="12185"/>
                  <a:pt x="23178" y="12201"/>
                  <a:pt x="23128" y="12234"/>
                </a:cubicBezTo>
                <a:cubicBezTo>
                  <a:pt x="23088" y="12261"/>
                  <a:pt x="23060" y="12351"/>
                  <a:pt x="23067" y="12434"/>
                </a:cubicBezTo>
                <a:cubicBezTo>
                  <a:pt x="23076" y="12550"/>
                  <a:pt x="23052" y="12576"/>
                  <a:pt x="22963" y="12548"/>
                </a:cubicBezTo>
                <a:cubicBezTo>
                  <a:pt x="22820" y="12502"/>
                  <a:pt x="22725" y="12633"/>
                  <a:pt x="22827" y="12735"/>
                </a:cubicBezTo>
                <a:cubicBezTo>
                  <a:pt x="22882" y="12789"/>
                  <a:pt x="22901" y="12788"/>
                  <a:pt x="22901" y="12729"/>
                </a:cubicBezTo>
                <a:cubicBezTo>
                  <a:pt x="22901" y="12607"/>
                  <a:pt x="23039" y="12634"/>
                  <a:pt x="23167" y="12782"/>
                </a:cubicBezTo>
                <a:cubicBezTo>
                  <a:pt x="23281" y="12913"/>
                  <a:pt x="23283" y="12913"/>
                  <a:pt x="23465" y="12757"/>
                </a:cubicBezTo>
                <a:cubicBezTo>
                  <a:pt x="23596" y="12644"/>
                  <a:pt x="23623" y="12590"/>
                  <a:pt x="23558" y="12567"/>
                </a:cubicBezTo>
                <a:cubicBezTo>
                  <a:pt x="23505" y="12548"/>
                  <a:pt x="23492" y="12510"/>
                  <a:pt x="23526" y="12475"/>
                </a:cubicBezTo>
                <a:cubicBezTo>
                  <a:pt x="23561" y="12441"/>
                  <a:pt x="23598" y="12451"/>
                  <a:pt x="23615" y="12500"/>
                </a:cubicBezTo>
                <a:cubicBezTo>
                  <a:pt x="23664" y="12637"/>
                  <a:pt x="23807" y="12594"/>
                  <a:pt x="23888" y="12416"/>
                </a:cubicBezTo>
                <a:cubicBezTo>
                  <a:pt x="23930" y="12325"/>
                  <a:pt x="23994" y="12250"/>
                  <a:pt x="24032" y="12250"/>
                </a:cubicBezTo>
                <a:cubicBezTo>
                  <a:pt x="24115" y="12250"/>
                  <a:pt x="24122" y="12362"/>
                  <a:pt x="24041" y="12411"/>
                </a:cubicBezTo>
                <a:cubicBezTo>
                  <a:pt x="23942" y="12473"/>
                  <a:pt x="23912" y="12694"/>
                  <a:pt x="24003" y="12694"/>
                </a:cubicBezTo>
                <a:cubicBezTo>
                  <a:pt x="24049" y="12694"/>
                  <a:pt x="24072" y="12654"/>
                  <a:pt x="24053" y="12605"/>
                </a:cubicBezTo>
                <a:cubicBezTo>
                  <a:pt x="24002" y="12472"/>
                  <a:pt x="24148" y="12498"/>
                  <a:pt x="24299" y="12649"/>
                </a:cubicBezTo>
                <a:cubicBezTo>
                  <a:pt x="24438" y="12787"/>
                  <a:pt x="24479" y="12885"/>
                  <a:pt x="24371" y="12819"/>
                </a:cubicBezTo>
                <a:cubicBezTo>
                  <a:pt x="24337" y="12798"/>
                  <a:pt x="24289" y="12812"/>
                  <a:pt x="24265" y="12851"/>
                </a:cubicBezTo>
                <a:cubicBezTo>
                  <a:pt x="24235" y="12900"/>
                  <a:pt x="24186" y="12895"/>
                  <a:pt x="24110" y="12836"/>
                </a:cubicBezTo>
                <a:cubicBezTo>
                  <a:pt x="24011" y="12758"/>
                  <a:pt x="24009" y="12761"/>
                  <a:pt x="24095" y="12871"/>
                </a:cubicBezTo>
                <a:cubicBezTo>
                  <a:pt x="24170" y="12965"/>
                  <a:pt x="24173" y="13004"/>
                  <a:pt x="24109" y="13043"/>
                </a:cubicBezTo>
                <a:cubicBezTo>
                  <a:pt x="24046" y="13082"/>
                  <a:pt x="24051" y="13114"/>
                  <a:pt x="24130" y="13179"/>
                </a:cubicBezTo>
                <a:cubicBezTo>
                  <a:pt x="24218" y="13253"/>
                  <a:pt x="24233" y="13240"/>
                  <a:pt x="24233" y="13089"/>
                </a:cubicBezTo>
                <a:cubicBezTo>
                  <a:pt x="24233" y="12923"/>
                  <a:pt x="24247" y="12916"/>
                  <a:pt x="24516" y="12946"/>
                </a:cubicBezTo>
                <a:cubicBezTo>
                  <a:pt x="24671" y="12963"/>
                  <a:pt x="24746" y="12962"/>
                  <a:pt x="24682" y="12942"/>
                </a:cubicBezTo>
                <a:cubicBezTo>
                  <a:pt x="24498" y="12885"/>
                  <a:pt x="24547" y="12783"/>
                  <a:pt x="24757" y="12783"/>
                </a:cubicBezTo>
                <a:cubicBezTo>
                  <a:pt x="24863" y="12783"/>
                  <a:pt x="24985" y="12739"/>
                  <a:pt x="25028" y="12687"/>
                </a:cubicBezTo>
                <a:cubicBezTo>
                  <a:pt x="25072" y="12634"/>
                  <a:pt x="25151" y="12607"/>
                  <a:pt x="25203" y="12627"/>
                </a:cubicBezTo>
                <a:cubicBezTo>
                  <a:pt x="25333" y="12677"/>
                  <a:pt x="25322" y="12766"/>
                  <a:pt x="25182" y="12803"/>
                </a:cubicBezTo>
                <a:cubicBezTo>
                  <a:pt x="25094" y="12826"/>
                  <a:pt x="25102" y="12836"/>
                  <a:pt x="25215" y="12841"/>
                </a:cubicBezTo>
                <a:cubicBezTo>
                  <a:pt x="25298" y="12846"/>
                  <a:pt x="25365" y="12810"/>
                  <a:pt x="25365" y="12762"/>
                </a:cubicBezTo>
                <a:cubicBezTo>
                  <a:pt x="25365" y="12714"/>
                  <a:pt x="25425" y="12610"/>
                  <a:pt x="25498" y="12532"/>
                </a:cubicBezTo>
                <a:cubicBezTo>
                  <a:pt x="25571" y="12453"/>
                  <a:pt x="25631" y="12364"/>
                  <a:pt x="25631" y="12334"/>
                </a:cubicBezTo>
                <a:cubicBezTo>
                  <a:pt x="25631" y="12304"/>
                  <a:pt x="25692" y="12227"/>
                  <a:pt x="25767" y="12163"/>
                </a:cubicBezTo>
                <a:cubicBezTo>
                  <a:pt x="25842" y="12099"/>
                  <a:pt x="25883" y="12014"/>
                  <a:pt x="25858" y="11975"/>
                </a:cubicBezTo>
                <a:cubicBezTo>
                  <a:pt x="25828" y="11926"/>
                  <a:pt x="25795" y="11932"/>
                  <a:pt x="25756" y="11993"/>
                </a:cubicBezTo>
                <a:cubicBezTo>
                  <a:pt x="25707" y="12068"/>
                  <a:pt x="25686" y="12066"/>
                  <a:pt x="25632" y="11984"/>
                </a:cubicBezTo>
                <a:cubicBezTo>
                  <a:pt x="25522" y="11816"/>
                  <a:pt x="25552" y="11797"/>
                  <a:pt x="25897" y="11807"/>
                </a:cubicBezTo>
                <a:cubicBezTo>
                  <a:pt x="26080" y="11813"/>
                  <a:pt x="26230" y="11826"/>
                  <a:pt x="26230" y="11837"/>
                </a:cubicBezTo>
                <a:cubicBezTo>
                  <a:pt x="26230" y="11847"/>
                  <a:pt x="26169" y="11921"/>
                  <a:pt x="26095" y="12001"/>
                </a:cubicBezTo>
                <a:cubicBezTo>
                  <a:pt x="25968" y="12138"/>
                  <a:pt x="25967" y="12149"/>
                  <a:pt x="26078" y="12189"/>
                </a:cubicBezTo>
                <a:cubicBezTo>
                  <a:pt x="26143" y="12212"/>
                  <a:pt x="26234" y="12217"/>
                  <a:pt x="26280" y="12200"/>
                </a:cubicBezTo>
                <a:cubicBezTo>
                  <a:pt x="26326" y="12183"/>
                  <a:pt x="26363" y="12202"/>
                  <a:pt x="26363" y="12243"/>
                </a:cubicBezTo>
                <a:cubicBezTo>
                  <a:pt x="26363" y="12283"/>
                  <a:pt x="26318" y="12317"/>
                  <a:pt x="26263" y="12317"/>
                </a:cubicBezTo>
                <a:cubicBezTo>
                  <a:pt x="26208" y="12317"/>
                  <a:pt x="26164" y="12348"/>
                  <a:pt x="26164" y="12387"/>
                </a:cubicBezTo>
                <a:cubicBezTo>
                  <a:pt x="26164" y="12426"/>
                  <a:pt x="26134" y="12439"/>
                  <a:pt x="26098" y="12417"/>
                </a:cubicBezTo>
                <a:cubicBezTo>
                  <a:pt x="26060" y="12394"/>
                  <a:pt x="26049" y="12420"/>
                  <a:pt x="26072" y="12479"/>
                </a:cubicBezTo>
                <a:cubicBezTo>
                  <a:pt x="26093" y="12536"/>
                  <a:pt x="26078" y="12583"/>
                  <a:pt x="26038" y="12583"/>
                </a:cubicBezTo>
                <a:cubicBezTo>
                  <a:pt x="25997" y="12583"/>
                  <a:pt x="25962" y="12500"/>
                  <a:pt x="25959" y="12400"/>
                </a:cubicBezTo>
                <a:cubicBezTo>
                  <a:pt x="25955" y="12240"/>
                  <a:pt x="25948" y="12233"/>
                  <a:pt x="25901" y="12350"/>
                </a:cubicBezTo>
                <a:cubicBezTo>
                  <a:pt x="25866" y="12436"/>
                  <a:pt x="25879" y="12520"/>
                  <a:pt x="25938" y="12588"/>
                </a:cubicBezTo>
                <a:cubicBezTo>
                  <a:pt x="26056" y="12723"/>
                  <a:pt x="26058" y="12822"/>
                  <a:pt x="25941" y="12725"/>
                </a:cubicBezTo>
                <a:cubicBezTo>
                  <a:pt x="25853" y="12652"/>
                  <a:pt x="25764" y="12686"/>
                  <a:pt x="25764" y="12793"/>
                </a:cubicBezTo>
                <a:cubicBezTo>
                  <a:pt x="25764" y="12902"/>
                  <a:pt x="26024" y="12806"/>
                  <a:pt x="26161" y="12646"/>
                </a:cubicBezTo>
                <a:cubicBezTo>
                  <a:pt x="26284" y="12501"/>
                  <a:pt x="26298" y="12498"/>
                  <a:pt x="26282" y="12614"/>
                </a:cubicBezTo>
                <a:cubicBezTo>
                  <a:pt x="26270" y="12697"/>
                  <a:pt x="26308" y="12754"/>
                  <a:pt x="26386" y="12770"/>
                </a:cubicBezTo>
                <a:cubicBezTo>
                  <a:pt x="26487" y="12790"/>
                  <a:pt x="26501" y="12766"/>
                  <a:pt x="26466" y="12639"/>
                </a:cubicBezTo>
                <a:cubicBezTo>
                  <a:pt x="26428" y="12500"/>
                  <a:pt x="26432" y="12496"/>
                  <a:pt x="26500" y="12606"/>
                </a:cubicBezTo>
                <a:cubicBezTo>
                  <a:pt x="26560" y="12702"/>
                  <a:pt x="26557" y="12749"/>
                  <a:pt x="26487" y="12814"/>
                </a:cubicBezTo>
                <a:cubicBezTo>
                  <a:pt x="26380" y="12914"/>
                  <a:pt x="25964" y="13002"/>
                  <a:pt x="25964" y="12925"/>
                </a:cubicBezTo>
                <a:cubicBezTo>
                  <a:pt x="25964" y="12862"/>
                  <a:pt x="25721" y="12870"/>
                  <a:pt x="25654" y="12937"/>
                </a:cubicBezTo>
                <a:cubicBezTo>
                  <a:pt x="25629" y="12962"/>
                  <a:pt x="25645" y="12982"/>
                  <a:pt x="25690" y="12982"/>
                </a:cubicBezTo>
                <a:cubicBezTo>
                  <a:pt x="25735" y="12982"/>
                  <a:pt x="25755" y="13009"/>
                  <a:pt x="25735" y="13043"/>
                </a:cubicBezTo>
                <a:cubicBezTo>
                  <a:pt x="25714" y="13076"/>
                  <a:pt x="25753" y="13088"/>
                  <a:pt x="25821" y="13071"/>
                </a:cubicBezTo>
                <a:cubicBezTo>
                  <a:pt x="25907" y="13048"/>
                  <a:pt x="25957" y="13081"/>
                  <a:pt x="25982" y="13177"/>
                </a:cubicBezTo>
                <a:cubicBezTo>
                  <a:pt x="26033" y="13374"/>
                  <a:pt x="26152" y="13349"/>
                  <a:pt x="26113" y="13149"/>
                </a:cubicBezTo>
                <a:cubicBezTo>
                  <a:pt x="26091" y="13032"/>
                  <a:pt x="26111" y="12982"/>
                  <a:pt x="26179" y="12982"/>
                </a:cubicBezTo>
                <a:cubicBezTo>
                  <a:pt x="26242" y="12982"/>
                  <a:pt x="26278" y="13054"/>
                  <a:pt x="26282" y="13182"/>
                </a:cubicBezTo>
                <a:cubicBezTo>
                  <a:pt x="26285" y="13292"/>
                  <a:pt x="26260" y="13382"/>
                  <a:pt x="26226" y="13382"/>
                </a:cubicBezTo>
                <a:cubicBezTo>
                  <a:pt x="26191" y="13382"/>
                  <a:pt x="26171" y="13409"/>
                  <a:pt x="26180" y="13442"/>
                </a:cubicBezTo>
                <a:cubicBezTo>
                  <a:pt x="26189" y="13475"/>
                  <a:pt x="26167" y="13502"/>
                  <a:pt x="26130" y="13502"/>
                </a:cubicBezTo>
                <a:cubicBezTo>
                  <a:pt x="26094" y="13502"/>
                  <a:pt x="26071" y="13475"/>
                  <a:pt x="26080" y="13442"/>
                </a:cubicBezTo>
                <a:cubicBezTo>
                  <a:pt x="26089" y="13409"/>
                  <a:pt x="26035" y="13382"/>
                  <a:pt x="25960" y="13382"/>
                </a:cubicBezTo>
                <a:cubicBezTo>
                  <a:pt x="25885" y="13382"/>
                  <a:pt x="25838" y="13357"/>
                  <a:pt x="25857" y="13326"/>
                </a:cubicBezTo>
                <a:cubicBezTo>
                  <a:pt x="25876" y="13296"/>
                  <a:pt x="25849" y="13271"/>
                  <a:pt x="25797" y="13271"/>
                </a:cubicBezTo>
                <a:cubicBezTo>
                  <a:pt x="25746" y="13271"/>
                  <a:pt x="25719" y="13296"/>
                  <a:pt x="25738" y="13326"/>
                </a:cubicBezTo>
                <a:cubicBezTo>
                  <a:pt x="25757" y="13357"/>
                  <a:pt x="25740" y="13382"/>
                  <a:pt x="25701" y="13382"/>
                </a:cubicBezTo>
                <a:cubicBezTo>
                  <a:pt x="25663" y="13382"/>
                  <a:pt x="25631" y="13412"/>
                  <a:pt x="25631" y="13448"/>
                </a:cubicBezTo>
                <a:cubicBezTo>
                  <a:pt x="25631" y="13485"/>
                  <a:pt x="25676" y="13515"/>
                  <a:pt x="25731" y="13515"/>
                </a:cubicBezTo>
                <a:cubicBezTo>
                  <a:pt x="25851" y="13515"/>
                  <a:pt x="25867" y="13647"/>
                  <a:pt x="25747" y="13650"/>
                </a:cubicBezTo>
                <a:cubicBezTo>
                  <a:pt x="25702" y="13651"/>
                  <a:pt x="25723" y="13686"/>
                  <a:pt x="25794" y="13727"/>
                </a:cubicBezTo>
                <a:cubicBezTo>
                  <a:pt x="25891" y="13783"/>
                  <a:pt x="25930" y="13783"/>
                  <a:pt x="25949" y="13725"/>
                </a:cubicBezTo>
                <a:cubicBezTo>
                  <a:pt x="25963" y="13683"/>
                  <a:pt x="26004" y="13648"/>
                  <a:pt x="26040" y="13648"/>
                </a:cubicBezTo>
                <a:cubicBezTo>
                  <a:pt x="26122" y="13648"/>
                  <a:pt x="26040" y="13930"/>
                  <a:pt x="25938" y="13996"/>
                </a:cubicBezTo>
                <a:cubicBezTo>
                  <a:pt x="25897" y="14023"/>
                  <a:pt x="25887" y="14046"/>
                  <a:pt x="25916" y="14046"/>
                </a:cubicBezTo>
                <a:cubicBezTo>
                  <a:pt x="25945" y="14047"/>
                  <a:pt x="25937" y="14106"/>
                  <a:pt x="25899" y="14177"/>
                </a:cubicBezTo>
                <a:cubicBezTo>
                  <a:pt x="25851" y="14267"/>
                  <a:pt x="25852" y="14319"/>
                  <a:pt x="25903" y="14351"/>
                </a:cubicBezTo>
                <a:cubicBezTo>
                  <a:pt x="25944" y="14376"/>
                  <a:pt x="25964" y="14462"/>
                  <a:pt x="25948" y="14543"/>
                </a:cubicBezTo>
                <a:cubicBezTo>
                  <a:pt x="25931" y="14633"/>
                  <a:pt x="25953" y="14691"/>
                  <a:pt x="26005" y="14691"/>
                </a:cubicBezTo>
                <a:cubicBezTo>
                  <a:pt x="26062" y="14691"/>
                  <a:pt x="26077" y="14630"/>
                  <a:pt x="26051" y="14502"/>
                </a:cubicBezTo>
                <a:cubicBezTo>
                  <a:pt x="26028" y="14385"/>
                  <a:pt x="26042" y="14314"/>
                  <a:pt x="26089" y="14314"/>
                </a:cubicBezTo>
                <a:cubicBezTo>
                  <a:pt x="26130" y="14314"/>
                  <a:pt x="26164" y="14352"/>
                  <a:pt x="26164" y="14399"/>
                </a:cubicBezTo>
                <a:cubicBezTo>
                  <a:pt x="26164" y="14447"/>
                  <a:pt x="26224" y="14490"/>
                  <a:pt x="26297" y="14495"/>
                </a:cubicBezTo>
                <a:cubicBezTo>
                  <a:pt x="26417" y="14504"/>
                  <a:pt x="26420" y="14494"/>
                  <a:pt x="26331" y="14405"/>
                </a:cubicBezTo>
                <a:cubicBezTo>
                  <a:pt x="26193" y="14267"/>
                  <a:pt x="26205" y="14229"/>
                  <a:pt x="26359" y="14311"/>
                </a:cubicBezTo>
                <a:cubicBezTo>
                  <a:pt x="26531" y="14403"/>
                  <a:pt x="26563" y="14399"/>
                  <a:pt x="26563" y="14280"/>
                </a:cubicBezTo>
                <a:cubicBezTo>
                  <a:pt x="26563" y="14220"/>
                  <a:pt x="26625" y="14181"/>
                  <a:pt x="26718" y="14181"/>
                </a:cubicBezTo>
                <a:cubicBezTo>
                  <a:pt x="26931" y="14181"/>
                  <a:pt x="26966" y="14233"/>
                  <a:pt x="26881" y="14420"/>
                </a:cubicBezTo>
                <a:cubicBezTo>
                  <a:pt x="26794" y="14610"/>
                  <a:pt x="26669" y="14636"/>
                  <a:pt x="26728" y="14452"/>
                </a:cubicBezTo>
                <a:cubicBezTo>
                  <a:pt x="26750" y="14382"/>
                  <a:pt x="26732" y="14303"/>
                  <a:pt x="26689" y="14276"/>
                </a:cubicBezTo>
                <a:cubicBezTo>
                  <a:pt x="26636" y="14243"/>
                  <a:pt x="26627" y="14255"/>
                  <a:pt x="26661" y="14311"/>
                </a:cubicBezTo>
                <a:cubicBezTo>
                  <a:pt x="26691" y="14359"/>
                  <a:pt x="26676" y="14418"/>
                  <a:pt x="26626" y="14449"/>
                </a:cubicBezTo>
                <a:cubicBezTo>
                  <a:pt x="26498" y="14528"/>
                  <a:pt x="26472" y="14785"/>
                  <a:pt x="26597" y="14737"/>
                </a:cubicBezTo>
                <a:cubicBezTo>
                  <a:pt x="26741" y="14682"/>
                  <a:pt x="26719" y="14798"/>
                  <a:pt x="26559" y="14934"/>
                </a:cubicBezTo>
                <a:cubicBezTo>
                  <a:pt x="26428" y="15047"/>
                  <a:pt x="26418" y="15046"/>
                  <a:pt x="26308" y="14910"/>
                </a:cubicBezTo>
                <a:lnTo>
                  <a:pt x="26194" y="14769"/>
                </a:lnTo>
                <a:lnTo>
                  <a:pt x="26066" y="14910"/>
                </a:lnTo>
                <a:cubicBezTo>
                  <a:pt x="25957" y="15031"/>
                  <a:pt x="25955" y="15045"/>
                  <a:pt x="26051" y="15008"/>
                </a:cubicBezTo>
                <a:cubicBezTo>
                  <a:pt x="26116" y="14983"/>
                  <a:pt x="26164" y="14997"/>
                  <a:pt x="26164" y="15042"/>
                </a:cubicBezTo>
                <a:cubicBezTo>
                  <a:pt x="26164" y="15084"/>
                  <a:pt x="26201" y="15114"/>
                  <a:pt x="26247" y="15108"/>
                </a:cubicBezTo>
                <a:cubicBezTo>
                  <a:pt x="26406" y="15087"/>
                  <a:pt x="26496" y="15113"/>
                  <a:pt x="26496" y="15179"/>
                </a:cubicBezTo>
                <a:cubicBezTo>
                  <a:pt x="26496" y="15216"/>
                  <a:pt x="26424" y="15246"/>
                  <a:pt x="26336" y="15246"/>
                </a:cubicBezTo>
                <a:cubicBezTo>
                  <a:pt x="26209" y="15246"/>
                  <a:pt x="26183" y="15273"/>
                  <a:pt x="26211" y="15378"/>
                </a:cubicBezTo>
                <a:cubicBezTo>
                  <a:pt x="26230" y="15451"/>
                  <a:pt x="26272" y="15494"/>
                  <a:pt x="26304" y="15474"/>
                </a:cubicBezTo>
                <a:cubicBezTo>
                  <a:pt x="26337" y="15454"/>
                  <a:pt x="26363" y="15466"/>
                  <a:pt x="26363" y="15500"/>
                </a:cubicBezTo>
                <a:cubicBezTo>
                  <a:pt x="26363" y="15535"/>
                  <a:pt x="26425" y="15579"/>
                  <a:pt x="26501" y="15599"/>
                </a:cubicBezTo>
                <a:cubicBezTo>
                  <a:pt x="26577" y="15619"/>
                  <a:pt x="26655" y="15695"/>
                  <a:pt x="26674" y="15767"/>
                </a:cubicBezTo>
                <a:cubicBezTo>
                  <a:pt x="26698" y="15858"/>
                  <a:pt x="26756" y="15893"/>
                  <a:pt x="26863" y="15881"/>
                </a:cubicBezTo>
                <a:cubicBezTo>
                  <a:pt x="27002" y="15866"/>
                  <a:pt x="27010" y="15880"/>
                  <a:pt x="26946" y="16021"/>
                </a:cubicBezTo>
                <a:cubicBezTo>
                  <a:pt x="26902" y="16118"/>
                  <a:pt x="26817" y="16178"/>
                  <a:pt x="26726" y="16178"/>
                </a:cubicBezTo>
                <a:cubicBezTo>
                  <a:pt x="26644" y="16178"/>
                  <a:pt x="26559" y="16225"/>
                  <a:pt x="26537" y="16283"/>
                </a:cubicBezTo>
                <a:cubicBezTo>
                  <a:pt x="26480" y="16430"/>
                  <a:pt x="26485" y="16444"/>
                  <a:pt x="26585" y="16444"/>
                </a:cubicBezTo>
                <a:cubicBezTo>
                  <a:pt x="26634" y="16444"/>
                  <a:pt x="26674" y="16489"/>
                  <a:pt x="26674" y="16544"/>
                </a:cubicBezTo>
                <a:cubicBezTo>
                  <a:pt x="26674" y="16599"/>
                  <a:pt x="26649" y="16644"/>
                  <a:pt x="26618" y="16644"/>
                </a:cubicBezTo>
                <a:cubicBezTo>
                  <a:pt x="26588" y="16644"/>
                  <a:pt x="26563" y="16614"/>
                  <a:pt x="26563" y="16577"/>
                </a:cubicBezTo>
                <a:cubicBezTo>
                  <a:pt x="26563" y="16541"/>
                  <a:pt x="26518" y="16511"/>
                  <a:pt x="26463" y="16511"/>
                </a:cubicBezTo>
                <a:cubicBezTo>
                  <a:pt x="26408" y="16511"/>
                  <a:pt x="26363" y="16479"/>
                  <a:pt x="26363" y="16440"/>
                </a:cubicBezTo>
                <a:cubicBezTo>
                  <a:pt x="26363" y="16401"/>
                  <a:pt x="26332" y="16389"/>
                  <a:pt x="26294" y="16412"/>
                </a:cubicBezTo>
                <a:cubicBezTo>
                  <a:pt x="26256" y="16436"/>
                  <a:pt x="26164" y="16378"/>
                  <a:pt x="26089" y="16283"/>
                </a:cubicBezTo>
                <a:cubicBezTo>
                  <a:pt x="25955" y="16112"/>
                  <a:pt x="25764" y="16050"/>
                  <a:pt x="25764" y="16178"/>
                </a:cubicBezTo>
                <a:cubicBezTo>
                  <a:pt x="25764" y="16214"/>
                  <a:pt x="25794" y="16244"/>
                  <a:pt x="25831" y="16244"/>
                </a:cubicBezTo>
                <a:cubicBezTo>
                  <a:pt x="25867" y="16244"/>
                  <a:pt x="25897" y="16274"/>
                  <a:pt x="25897" y="16311"/>
                </a:cubicBezTo>
                <a:cubicBezTo>
                  <a:pt x="25897" y="16436"/>
                  <a:pt x="25760" y="16378"/>
                  <a:pt x="25703" y="16228"/>
                </a:cubicBezTo>
                <a:cubicBezTo>
                  <a:pt x="25669" y="16138"/>
                  <a:pt x="25674" y="16025"/>
                  <a:pt x="25716" y="15945"/>
                </a:cubicBezTo>
                <a:cubicBezTo>
                  <a:pt x="25777" y="15828"/>
                  <a:pt x="25773" y="15822"/>
                  <a:pt x="25681" y="15898"/>
                </a:cubicBezTo>
                <a:cubicBezTo>
                  <a:pt x="25558" y="16000"/>
                  <a:pt x="25479" y="15915"/>
                  <a:pt x="25568" y="15775"/>
                </a:cubicBezTo>
                <a:cubicBezTo>
                  <a:pt x="25646" y="15652"/>
                  <a:pt x="25647" y="15579"/>
                  <a:pt x="25572" y="15579"/>
                </a:cubicBezTo>
                <a:cubicBezTo>
                  <a:pt x="25484" y="15579"/>
                  <a:pt x="25426" y="15867"/>
                  <a:pt x="25500" y="15940"/>
                </a:cubicBezTo>
                <a:cubicBezTo>
                  <a:pt x="25535" y="15976"/>
                  <a:pt x="25564" y="16049"/>
                  <a:pt x="25564" y="16103"/>
                </a:cubicBezTo>
                <a:cubicBezTo>
                  <a:pt x="25564" y="16157"/>
                  <a:pt x="25614" y="16256"/>
                  <a:pt x="25675" y="16323"/>
                </a:cubicBezTo>
                <a:cubicBezTo>
                  <a:pt x="25736" y="16390"/>
                  <a:pt x="25766" y="16464"/>
                  <a:pt x="25742" y="16488"/>
                </a:cubicBezTo>
                <a:cubicBezTo>
                  <a:pt x="25676" y="16554"/>
                  <a:pt x="25356" y="16179"/>
                  <a:pt x="25407" y="16096"/>
                </a:cubicBezTo>
                <a:cubicBezTo>
                  <a:pt x="25434" y="16053"/>
                  <a:pt x="25421" y="16043"/>
                  <a:pt x="25375" y="16072"/>
                </a:cubicBezTo>
                <a:cubicBezTo>
                  <a:pt x="25333" y="16098"/>
                  <a:pt x="25298" y="16090"/>
                  <a:pt x="25298" y="16054"/>
                </a:cubicBezTo>
                <a:cubicBezTo>
                  <a:pt x="25298" y="16019"/>
                  <a:pt x="25246" y="15998"/>
                  <a:pt x="25182" y="16008"/>
                </a:cubicBezTo>
                <a:cubicBezTo>
                  <a:pt x="25118" y="16018"/>
                  <a:pt x="25044" y="15993"/>
                  <a:pt x="25018" y="15953"/>
                </a:cubicBezTo>
                <a:cubicBezTo>
                  <a:pt x="24985" y="15901"/>
                  <a:pt x="24945" y="15905"/>
                  <a:pt x="24885" y="15967"/>
                </a:cubicBezTo>
                <a:cubicBezTo>
                  <a:pt x="24837" y="16015"/>
                  <a:pt x="24829" y="16049"/>
                  <a:pt x="24865" y="16042"/>
                </a:cubicBezTo>
                <a:cubicBezTo>
                  <a:pt x="24997" y="16019"/>
                  <a:pt x="25223" y="16126"/>
                  <a:pt x="25268" y="16234"/>
                </a:cubicBezTo>
                <a:cubicBezTo>
                  <a:pt x="25293" y="16295"/>
                  <a:pt x="25322" y="16433"/>
                  <a:pt x="25333" y="16542"/>
                </a:cubicBezTo>
                <a:cubicBezTo>
                  <a:pt x="25343" y="16650"/>
                  <a:pt x="25381" y="16749"/>
                  <a:pt x="25418" y="16761"/>
                </a:cubicBezTo>
                <a:cubicBezTo>
                  <a:pt x="25513" y="16793"/>
                  <a:pt x="25436" y="17027"/>
                  <a:pt x="25315" y="17073"/>
                </a:cubicBezTo>
                <a:cubicBezTo>
                  <a:pt x="25180" y="17126"/>
                  <a:pt x="25128" y="17068"/>
                  <a:pt x="25216" y="16962"/>
                </a:cubicBezTo>
                <a:cubicBezTo>
                  <a:pt x="25270" y="16897"/>
                  <a:pt x="25248" y="16874"/>
                  <a:pt x="25126" y="16867"/>
                </a:cubicBezTo>
                <a:cubicBezTo>
                  <a:pt x="25038" y="16862"/>
                  <a:pt x="24965" y="16886"/>
                  <a:pt x="24965" y="16921"/>
                </a:cubicBezTo>
                <a:cubicBezTo>
                  <a:pt x="24965" y="16956"/>
                  <a:pt x="24935" y="16966"/>
                  <a:pt x="24898" y="16943"/>
                </a:cubicBezTo>
                <a:cubicBezTo>
                  <a:pt x="24860" y="16920"/>
                  <a:pt x="24847" y="16873"/>
                  <a:pt x="24868" y="16840"/>
                </a:cubicBezTo>
                <a:cubicBezTo>
                  <a:pt x="24889" y="16806"/>
                  <a:pt x="24859" y="16796"/>
                  <a:pt x="24802" y="16818"/>
                </a:cubicBezTo>
                <a:cubicBezTo>
                  <a:pt x="24685" y="16863"/>
                  <a:pt x="24670" y="16791"/>
                  <a:pt x="24765" y="16644"/>
                </a:cubicBezTo>
                <a:cubicBezTo>
                  <a:pt x="24806" y="16581"/>
                  <a:pt x="24830" y="16574"/>
                  <a:pt x="24831" y="16625"/>
                </a:cubicBezTo>
                <a:cubicBezTo>
                  <a:pt x="24832" y="16673"/>
                  <a:pt x="24877" y="16689"/>
                  <a:pt x="24943" y="16664"/>
                </a:cubicBezTo>
                <a:cubicBezTo>
                  <a:pt x="25004" y="16640"/>
                  <a:pt x="25037" y="16649"/>
                  <a:pt x="25016" y="16682"/>
                </a:cubicBezTo>
                <a:cubicBezTo>
                  <a:pt x="24995" y="16716"/>
                  <a:pt x="25051" y="16748"/>
                  <a:pt x="25140" y="16753"/>
                </a:cubicBezTo>
                <a:cubicBezTo>
                  <a:pt x="25274" y="16761"/>
                  <a:pt x="25289" y="16746"/>
                  <a:pt x="25224" y="16669"/>
                </a:cubicBezTo>
                <a:cubicBezTo>
                  <a:pt x="25181" y="16617"/>
                  <a:pt x="25130" y="16590"/>
                  <a:pt x="25111" y="16608"/>
                </a:cubicBezTo>
                <a:cubicBezTo>
                  <a:pt x="25093" y="16627"/>
                  <a:pt x="25034" y="16581"/>
                  <a:pt x="24981" y="16506"/>
                </a:cubicBezTo>
                <a:cubicBezTo>
                  <a:pt x="24857" y="16329"/>
                  <a:pt x="24935" y="16247"/>
                  <a:pt x="25068" y="16416"/>
                </a:cubicBezTo>
                <a:cubicBezTo>
                  <a:pt x="25165" y="16539"/>
                  <a:pt x="25168" y="16538"/>
                  <a:pt x="25150" y="16382"/>
                </a:cubicBezTo>
                <a:cubicBezTo>
                  <a:pt x="25135" y="16249"/>
                  <a:pt x="25089" y="16215"/>
                  <a:pt x="24899" y="16196"/>
                </a:cubicBezTo>
                <a:cubicBezTo>
                  <a:pt x="24770" y="16184"/>
                  <a:pt x="24696" y="16197"/>
                  <a:pt x="24732" y="16226"/>
                </a:cubicBezTo>
                <a:cubicBezTo>
                  <a:pt x="24818" y="16293"/>
                  <a:pt x="24855" y="16511"/>
                  <a:pt x="24781" y="16511"/>
                </a:cubicBezTo>
                <a:cubicBezTo>
                  <a:pt x="24750" y="16511"/>
                  <a:pt x="24661" y="16452"/>
                  <a:pt x="24584" y="16380"/>
                </a:cubicBezTo>
                <a:cubicBezTo>
                  <a:pt x="24473" y="16277"/>
                  <a:pt x="24437" y="16269"/>
                  <a:pt x="24409" y="16343"/>
                </a:cubicBezTo>
                <a:cubicBezTo>
                  <a:pt x="24390" y="16394"/>
                  <a:pt x="24407" y="16447"/>
                  <a:pt x="24448" y="16460"/>
                </a:cubicBezTo>
                <a:cubicBezTo>
                  <a:pt x="24587" y="16507"/>
                  <a:pt x="24425" y="16645"/>
                  <a:pt x="24266" y="16616"/>
                </a:cubicBezTo>
                <a:cubicBezTo>
                  <a:pt x="24146" y="16594"/>
                  <a:pt x="24117" y="16612"/>
                  <a:pt x="24146" y="16688"/>
                </a:cubicBezTo>
                <a:cubicBezTo>
                  <a:pt x="24178" y="16769"/>
                  <a:pt x="24195" y="16771"/>
                  <a:pt x="24241" y="16699"/>
                </a:cubicBezTo>
                <a:cubicBezTo>
                  <a:pt x="24285" y="16630"/>
                  <a:pt x="24298" y="16630"/>
                  <a:pt x="24298" y="16695"/>
                </a:cubicBezTo>
                <a:cubicBezTo>
                  <a:pt x="24299" y="16742"/>
                  <a:pt x="24224" y="16809"/>
                  <a:pt x="24131" y="16844"/>
                </a:cubicBezTo>
                <a:cubicBezTo>
                  <a:pt x="24039" y="16879"/>
                  <a:pt x="23946" y="16953"/>
                  <a:pt x="23924" y="17009"/>
                </a:cubicBezTo>
                <a:cubicBezTo>
                  <a:pt x="23903" y="17064"/>
                  <a:pt x="23849" y="17110"/>
                  <a:pt x="23804" y="17110"/>
                </a:cubicBezTo>
                <a:cubicBezTo>
                  <a:pt x="23759" y="17110"/>
                  <a:pt x="23683" y="17185"/>
                  <a:pt x="23634" y="17276"/>
                </a:cubicBezTo>
                <a:cubicBezTo>
                  <a:pt x="23585" y="17368"/>
                  <a:pt x="23518" y="17443"/>
                  <a:pt x="23485" y="17443"/>
                </a:cubicBezTo>
                <a:cubicBezTo>
                  <a:pt x="23453" y="17443"/>
                  <a:pt x="23445" y="17473"/>
                  <a:pt x="23467" y="17509"/>
                </a:cubicBezTo>
                <a:cubicBezTo>
                  <a:pt x="23490" y="17546"/>
                  <a:pt x="23478" y="17576"/>
                  <a:pt x="23440" y="17576"/>
                </a:cubicBezTo>
                <a:cubicBezTo>
                  <a:pt x="23402" y="17576"/>
                  <a:pt x="23388" y="17619"/>
                  <a:pt x="23409" y="17673"/>
                </a:cubicBezTo>
                <a:cubicBezTo>
                  <a:pt x="23429" y="17726"/>
                  <a:pt x="23422" y="17808"/>
                  <a:pt x="23392" y="17856"/>
                </a:cubicBezTo>
                <a:cubicBezTo>
                  <a:pt x="23363" y="17903"/>
                  <a:pt x="23348" y="18024"/>
                  <a:pt x="23358" y="18125"/>
                </a:cubicBezTo>
                <a:cubicBezTo>
                  <a:pt x="23381" y="18340"/>
                  <a:pt x="23301" y="18363"/>
                  <a:pt x="23184" y="18176"/>
                </a:cubicBezTo>
                <a:close/>
                <a:moveTo>
                  <a:pt x="23924" y="16411"/>
                </a:moveTo>
                <a:cubicBezTo>
                  <a:pt x="23945" y="16356"/>
                  <a:pt x="23933" y="16311"/>
                  <a:pt x="23898" y="16311"/>
                </a:cubicBezTo>
                <a:cubicBezTo>
                  <a:pt x="23862" y="16311"/>
                  <a:pt x="23833" y="16356"/>
                  <a:pt x="23833" y="16411"/>
                </a:cubicBezTo>
                <a:cubicBezTo>
                  <a:pt x="23833" y="16466"/>
                  <a:pt x="23845" y="16511"/>
                  <a:pt x="23860" y="16511"/>
                </a:cubicBezTo>
                <a:cubicBezTo>
                  <a:pt x="23874" y="16511"/>
                  <a:pt x="23903" y="16466"/>
                  <a:pt x="23924" y="16411"/>
                </a:cubicBezTo>
                <a:close/>
                <a:moveTo>
                  <a:pt x="26268" y="16179"/>
                </a:moveTo>
                <a:cubicBezTo>
                  <a:pt x="26268" y="16101"/>
                  <a:pt x="26244" y="16071"/>
                  <a:pt x="26208" y="16106"/>
                </a:cubicBezTo>
                <a:cubicBezTo>
                  <a:pt x="26175" y="16139"/>
                  <a:pt x="26169" y="16199"/>
                  <a:pt x="26193" y="16239"/>
                </a:cubicBezTo>
                <a:cubicBezTo>
                  <a:pt x="26256" y="16340"/>
                  <a:pt x="26268" y="16330"/>
                  <a:pt x="26268" y="16179"/>
                </a:cubicBezTo>
                <a:close/>
                <a:moveTo>
                  <a:pt x="24743" y="16011"/>
                </a:moveTo>
                <a:cubicBezTo>
                  <a:pt x="24743" y="15956"/>
                  <a:pt x="24718" y="15911"/>
                  <a:pt x="24688" y="15911"/>
                </a:cubicBezTo>
                <a:cubicBezTo>
                  <a:pt x="24621" y="15911"/>
                  <a:pt x="24615" y="16005"/>
                  <a:pt x="24677" y="16067"/>
                </a:cubicBezTo>
                <a:cubicBezTo>
                  <a:pt x="24738" y="16129"/>
                  <a:pt x="24743" y="16124"/>
                  <a:pt x="24743" y="16011"/>
                </a:cubicBezTo>
                <a:close/>
                <a:moveTo>
                  <a:pt x="26596" y="16045"/>
                </a:moveTo>
                <a:cubicBezTo>
                  <a:pt x="26619" y="16008"/>
                  <a:pt x="26592" y="15997"/>
                  <a:pt x="26533" y="16019"/>
                </a:cubicBezTo>
                <a:cubicBezTo>
                  <a:pt x="26418" y="16064"/>
                  <a:pt x="26397" y="16111"/>
                  <a:pt x="26492" y="16111"/>
                </a:cubicBezTo>
                <a:cubicBezTo>
                  <a:pt x="26527" y="16111"/>
                  <a:pt x="26573" y="16082"/>
                  <a:pt x="26596" y="16045"/>
                </a:cubicBezTo>
                <a:close/>
                <a:moveTo>
                  <a:pt x="26008" y="15812"/>
                </a:moveTo>
                <a:cubicBezTo>
                  <a:pt x="26008" y="15757"/>
                  <a:pt x="25983" y="15712"/>
                  <a:pt x="25953" y="15712"/>
                </a:cubicBezTo>
                <a:cubicBezTo>
                  <a:pt x="25886" y="15712"/>
                  <a:pt x="25880" y="15805"/>
                  <a:pt x="25942" y="15867"/>
                </a:cubicBezTo>
                <a:cubicBezTo>
                  <a:pt x="26003" y="15929"/>
                  <a:pt x="26008" y="15925"/>
                  <a:pt x="26008" y="15812"/>
                </a:cubicBezTo>
                <a:close/>
                <a:moveTo>
                  <a:pt x="25431" y="15579"/>
                </a:moveTo>
                <a:cubicBezTo>
                  <a:pt x="25431" y="15542"/>
                  <a:pt x="25400" y="15512"/>
                  <a:pt x="25361" y="15512"/>
                </a:cubicBezTo>
                <a:cubicBezTo>
                  <a:pt x="25322" y="15512"/>
                  <a:pt x="25309" y="15542"/>
                  <a:pt x="25331" y="15579"/>
                </a:cubicBezTo>
                <a:cubicBezTo>
                  <a:pt x="25354" y="15615"/>
                  <a:pt x="25386" y="15645"/>
                  <a:pt x="25402" y="15645"/>
                </a:cubicBezTo>
                <a:cubicBezTo>
                  <a:pt x="25418" y="15645"/>
                  <a:pt x="25431" y="15615"/>
                  <a:pt x="25431" y="15579"/>
                </a:cubicBezTo>
                <a:close/>
                <a:moveTo>
                  <a:pt x="26130" y="15579"/>
                </a:moveTo>
                <a:cubicBezTo>
                  <a:pt x="26108" y="15542"/>
                  <a:pt x="26076" y="15512"/>
                  <a:pt x="26060" y="15512"/>
                </a:cubicBezTo>
                <a:cubicBezTo>
                  <a:pt x="26044" y="15512"/>
                  <a:pt x="26030" y="15542"/>
                  <a:pt x="26030" y="15579"/>
                </a:cubicBezTo>
                <a:cubicBezTo>
                  <a:pt x="26030" y="15615"/>
                  <a:pt x="26062" y="15645"/>
                  <a:pt x="26101" y="15645"/>
                </a:cubicBezTo>
                <a:cubicBezTo>
                  <a:pt x="26140" y="15645"/>
                  <a:pt x="26153" y="15615"/>
                  <a:pt x="26130" y="15579"/>
                </a:cubicBezTo>
                <a:close/>
                <a:moveTo>
                  <a:pt x="24858" y="15390"/>
                </a:moveTo>
                <a:cubicBezTo>
                  <a:pt x="24877" y="15359"/>
                  <a:pt x="24850" y="15335"/>
                  <a:pt x="24799" y="15335"/>
                </a:cubicBezTo>
                <a:cubicBezTo>
                  <a:pt x="24747" y="15335"/>
                  <a:pt x="24720" y="15359"/>
                  <a:pt x="24739" y="15390"/>
                </a:cubicBezTo>
                <a:cubicBezTo>
                  <a:pt x="24758" y="15421"/>
                  <a:pt x="24785" y="15445"/>
                  <a:pt x="24799" y="15445"/>
                </a:cubicBezTo>
                <a:cubicBezTo>
                  <a:pt x="24813" y="15445"/>
                  <a:pt x="24840" y="15421"/>
                  <a:pt x="24858" y="15390"/>
                </a:cubicBezTo>
                <a:close/>
                <a:moveTo>
                  <a:pt x="25365" y="15419"/>
                </a:moveTo>
                <a:cubicBezTo>
                  <a:pt x="25365" y="15405"/>
                  <a:pt x="25320" y="15376"/>
                  <a:pt x="25265" y="15355"/>
                </a:cubicBezTo>
                <a:cubicBezTo>
                  <a:pt x="25210" y="15334"/>
                  <a:pt x="25165" y="15346"/>
                  <a:pt x="25165" y="15381"/>
                </a:cubicBezTo>
                <a:cubicBezTo>
                  <a:pt x="25165" y="15416"/>
                  <a:pt x="25210" y="15445"/>
                  <a:pt x="25265" y="15445"/>
                </a:cubicBezTo>
                <a:cubicBezTo>
                  <a:pt x="25320" y="15445"/>
                  <a:pt x="25365" y="15434"/>
                  <a:pt x="25365" y="15419"/>
                </a:cubicBezTo>
                <a:close/>
                <a:moveTo>
                  <a:pt x="25062" y="15241"/>
                </a:moveTo>
                <a:cubicBezTo>
                  <a:pt x="25005" y="15149"/>
                  <a:pt x="24965" y="15166"/>
                  <a:pt x="24965" y="15283"/>
                </a:cubicBezTo>
                <a:cubicBezTo>
                  <a:pt x="24965" y="15340"/>
                  <a:pt x="24996" y="15368"/>
                  <a:pt x="25033" y="15345"/>
                </a:cubicBezTo>
                <a:cubicBezTo>
                  <a:pt x="25070" y="15322"/>
                  <a:pt x="25083" y="15275"/>
                  <a:pt x="25062" y="15241"/>
                </a:cubicBezTo>
                <a:close/>
                <a:moveTo>
                  <a:pt x="23519" y="15229"/>
                </a:moveTo>
                <a:cubicBezTo>
                  <a:pt x="23558" y="15115"/>
                  <a:pt x="23502" y="14979"/>
                  <a:pt x="23414" y="14979"/>
                </a:cubicBezTo>
                <a:cubicBezTo>
                  <a:pt x="23364" y="14979"/>
                  <a:pt x="23366" y="15004"/>
                  <a:pt x="23419" y="15058"/>
                </a:cubicBezTo>
                <a:cubicBezTo>
                  <a:pt x="23476" y="15115"/>
                  <a:pt x="23478" y="15160"/>
                  <a:pt x="23424" y="15224"/>
                </a:cubicBezTo>
                <a:cubicBezTo>
                  <a:pt x="23376" y="15283"/>
                  <a:pt x="23374" y="15312"/>
                  <a:pt x="23420" y="15312"/>
                </a:cubicBezTo>
                <a:cubicBezTo>
                  <a:pt x="23458" y="15312"/>
                  <a:pt x="23503" y="15275"/>
                  <a:pt x="23519" y="15229"/>
                </a:cubicBezTo>
                <a:close/>
                <a:moveTo>
                  <a:pt x="25830" y="15251"/>
                </a:moveTo>
                <a:cubicBezTo>
                  <a:pt x="25829" y="15230"/>
                  <a:pt x="25800" y="15168"/>
                  <a:pt x="25766" y="15113"/>
                </a:cubicBezTo>
                <a:cubicBezTo>
                  <a:pt x="25712" y="15029"/>
                  <a:pt x="25690" y="15028"/>
                  <a:pt x="25617" y="15106"/>
                </a:cubicBezTo>
                <a:cubicBezTo>
                  <a:pt x="25546" y="15182"/>
                  <a:pt x="25548" y="15189"/>
                  <a:pt x="25626" y="15145"/>
                </a:cubicBezTo>
                <a:cubicBezTo>
                  <a:pt x="25694" y="15106"/>
                  <a:pt x="25709" y="15119"/>
                  <a:pt x="25682" y="15190"/>
                </a:cubicBezTo>
                <a:cubicBezTo>
                  <a:pt x="25659" y="15250"/>
                  <a:pt x="25681" y="15290"/>
                  <a:pt x="25737" y="15290"/>
                </a:cubicBezTo>
                <a:cubicBezTo>
                  <a:pt x="25789" y="15290"/>
                  <a:pt x="25830" y="15273"/>
                  <a:pt x="25830" y="15251"/>
                </a:cubicBezTo>
                <a:close/>
                <a:moveTo>
                  <a:pt x="21933" y="15108"/>
                </a:moveTo>
                <a:cubicBezTo>
                  <a:pt x="21893" y="15042"/>
                  <a:pt x="21703" y="15102"/>
                  <a:pt x="21703" y="15180"/>
                </a:cubicBezTo>
                <a:cubicBezTo>
                  <a:pt x="21703" y="15209"/>
                  <a:pt x="21763" y="15218"/>
                  <a:pt x="21835" y="15199"/>
                </a:cubicBezTo>
                <a:cubicBezTo>
                  <a:pt x="21908" y="15180"/>
                  <a:pt x="21952" y="15139"/>
                  <a:pt x="21933" y="15108"/>
                </a:cubicBezTo>
                <a:close/>
                <a:moveTo>
                  <a:pt x="25365" y="14846"/>
                </a:moveTo>
                <a:cubicBezTo>
                  <a:pt x="25365" y="14810"/>
                  <a:pt x="25312" y="14780"/>
                  <a:pt x="25248" y="14781"/>
                </a:cubicBezTo>
                <a:cubicBezTo>
                  <a:pt x="25149" y="14782"/>
                  <a:pt x="25146" y="14791"/>
                  <a:pt x="25232" y="14846"/>
                </a:cubicBezTo>
                <a:cubicBezTo>
                  <a:pt x="25357" y="14928"/>
                  <a:pt x="25365" y="14928"/>
                  <a:pt x="25365" y="14846"/>
                </a:cubicBezTo>
                <a:close/>
                <a:moveTo>
                  <a:pt x="23027" y="14708"/>
                </a:moveTo>
                <a:cubicBezTo>
                  <a:pt x="22920" y="14642"/>
                  <a:pt x="22871" y="14677"/>
                  <a:pt x="22933" y="14776"/>
                </a:cubicBezTo>
                <a:cubicBezTo>
                  <a:pt x="22957" y="14816"/>
                  <a:pt x="23008" y="14829"/>
                  <a:pt x="23046" y="14806"/>
                </a:cubicBezTo>
                <a:cubicBezTo>
                  <a:pt x="23091" y="14778"/>
                  <a:pt x="23084" y="14744"/>
                  <a:pt x="23027" y="14708"/>
                </a:cubicBezTo>
                <a:close/>
                <a:moveTo>
                  <a:pt x="25444" y="14668"/>
                </a:moveTo>
                <a:cubicBezTo>
                  <a:pt x="25396" y="14648"/>
                  <a:pt x="25338" y="14651"/>
                  <a:pt x="25316" y="14673"/>
                </a:cubicBezTo>
                <a:cubicBezTo>
                  <a:pt x="25294" y="14695"/>
                  <a:pt x="25333" y="14711"/>
                  <a:pt x="25403" y="14708"/>
                </a:cubicBezTo>
                <a:cubicBezTo>
                  <a:pt x="25481" y="14705"/>
                  <a:pt x="25497" y="14689"/>
                  <a:pt x="25444" y="14668"/>
                </a:cubicBezTo>
                <a:close/>
                <a:moveTo>
                  <a:pt x="23234" y="14506"/>
                </a:moveTo>
                <a:cubicBezTo>
                  <a:pt x="23234" y="14469"/>
                  <a:pt x="23204" y="14458"/>
                  <a:pt x="23168" y="14480"/>
                </a:cubicBezTo>
                <a:cubicBezTo>
                  <a:pt x="23131" y="14503"/>
                  <a:pt x="23101" y="14551"/>
                  <a:pt x="23101" y="14588"/>
                </a:cubicBezTo>
                <a:cubicBezTo>
                  <a:pt x="23101" y="14624"/>
                  <a:pt x="23131" y="14636"/>
                  <a:pt x="23168" y="14613"/>
                </a:cubicBezTo>
                <a:cubicBezTo>
                  <a:pt x="23204" y="14591"/>
                  <a:pt x="23234" y="14542"/>
                  <a:pt x="23234" y="14506"/>
                </a:cubicBezTo>
                <a:close/>
                <a:moveTo>
                  <a:pt x="23767" y="14580"/>
                </a:moveTo>
                <a:cubicBezTo>
                  <a:pt x="23767" y="14543"/>
                  <a:pt x="23735" y="14513"/>
                  <a:pt x="23696" y="14513"/>
                </a:cubicBezTo>
                <a:cubicBezTo>
                  <a:pt x="23658" y="14513"/>
                  <a:pt x="23644" y="14543"/>
                  <a:pt x="23667" y="14580"/>
                </a:cubicBezTo>
                <a:cubicBezTo>
                  <a:pt x="23690" y="14617"/>
                  <a:pt x="23721" y="14647"/>
                  <a:pt x="23738" y="14647"/>
                </a:cubicBezTo>
                <a:cubicBezTo>
                  <a:pt x="23754" y="14647"/>
                  <a:pt x="23767" y="14617"/>
                  <a:pt x="23767" y="14580"/>
                </a:cubicBezTo>
                <a:close/>
                <a:moveTo>
                  <a:pt x="23421" y="14212"/>
                </a:moveTo>
                <a:cubicBezTo>
                  <a:pt x="23401" y="14192"/>
                  <a:pt x="23363" y="14229"/>
                  <a:pt x="23338" y="14294"/>
                </a:cubicBezTo>
                <a:cubicBezTo>
                  <a:pt x="23302" y="14389"/>
                  <a:pt x="23310" y="14397"/>
                  <a:pt x="23376" y="14331"/>
                </a:cubicBezTo>
                <a:cubicBezTo>
                  <a:pt x="23421" y="14286"/>
                  <a:pt x="23442" y="14233"/>
                  <a:pt x="23421" y="14212"/>
                </a:cubicBezTo>
                <a:close/>
                <a:moveTo>
                  <a:pt x="25710" y="14166"/>
                </a:moveTo>
                <a:cubicBezTo>
                  <a:pt x="25662" y="14118"/>
                  <a:pt x="25631" y="14114"/>
                  <a:pt x="25631" y="14156"/>
                </a:cubicBezTo>
                <a:cubicBezTo>
                  <a:pt x="25631" y="14245"/>
                  <a:pt x="25710" y="14324"/>
                  <a:pt x="25754" y="14279"/>
                </a:cubicBezTo>
                <a:cubicBezTo>
                  <a:pt x="25773" y="14260"/>
                  <a:pt x="25753" y="14209"/>
                  <a:pt x="25710" y="14166"/>
                </a:cubicBezTo>
                <a:close/>
                <a:moveTo>
                  <a:pt x="24056" y="14144"/>
                </a:moveTo>
                <a:cubicBezTo>
                  <a:pt x="24034" y="14088"/>
                  <a:pt x="24002" y="14056"/>
                  <a:pt x="23985" y="14073"/>
                </a:cubicBezTo>
                <a:cubicBezTo>
                  <a:pt x="23968" y="14091"/>
                  <a:pt x="23973" y="14137"/>
                  <a:pt x="23997" y="14176"/>
                </a:cubicBezTo>
                <a:cubicBezTo>
                  <a:pt x="24063" y="14282"/>
                  <a:pt x="24101" y="14262"/>
                  <a:pt x="24056" y="14144"/>
                </a:cubicBezTo>
                <a:close/>
                <a:moveTo>
                  <a:pt x="23446" y="13935"/>
                </a:moveTo>
                <a:cubicBezTo>
                  <a:pt x="23398" y="13916"/>
                  <a:pt x="23341" y="13919"/>
                  <a:pt x="23319" y="13941"/>
                </a:cubicBezTo>
                <a:cubicBezTo>
                  <a:pt x="23297" y="13963"/>
                  <a:pt x="23336" y="13978"/>
                  <a:pt x="23406" y="13976"/>
                </a:cubicBezTo>
                <a:cubicBezTo>
                  <a:pt x="23484" y="13972"/>
                  <a:pt x="23500" y="13957"/>
                  <a:pt x="23446" y="13935"/>
                </a:cubicBezTo>
                <a:close/>
                <a:moveTo>
                  <a:pt x="24200" y="13715"/>
                </a:moveTo>
                <a:cubicBezTo>
                  <a:pt x="24017" y="13636"/>
                  <a:pt x="23911" y="13636"/>
                  <a:pt x="24033" y="13715"/>
                </a:cubicBezTo>
                <a:cubicBezTo>
                  <a:pt x="24088" y="13750"/>
                  <a:pt x="24178" y="13777"/>
                  <a:pt x="24233" y="13775"/>
                </a:cubicBezTo>
                <a:cubicBezTo>
                  <a:pt x="24299" y="13773"/>
                  <a:pt x="24287" y="13752"/>
                  <a:pt x="24200" y="13715"/>
                </a:cubicBezTo>
                <a:close/>
                <a:moveTo>
                  <a:pt x="23634" y="13688"/>
                </a:moveTo>
                <a:cubicBezTo>
                  <a:pt x="23634" y="13674"/>
                  <a:pt x="23589" y="13645"/>
                  <a:pt x="23534" y="13624"/>
                </a:cubicBezTo>
                <a:cubicBezTo>
                  <a:pt x="23479" y="13603"/>
                  <a:pt x="23434" y="13615"/>
                  <a:pt x="23434" y="13650"/>
                </a:cubicBezTo>
                <a:cubicBezTo>
                  <a:pt x="23434" y="13686"/>
                  <a:pt x="23479" y="13715"/>
                  <a:pt x="23534" y="13715"/>
                </a:cubicBezTo>
                <a:cubicBezTo>
                  <a:pt x="23589" y="13715"/>
                  <a:pt x="23634" y="13703"/>
                  <a:pt x="23634" y="13688"/>
                </a:cubicBezTo>
                <a:close/>
                <a:moveTo>
                  <a:pt x="24674" y="13616"/>
                </a:moveTo>
                <a:cubicBezTo>
                  <a:pt x="24695" y="13562"/>
                  <a:pt x="24664" y="13470"/>
                  <a:pt x="24606" y="13412"/>
                </a:cubicBezTo>
                <a:cubicBezTo>
                  <a:pt x="24545" y="13351"/>
                  <a:pt x="24499" y="13338"/>
                  <a:pt x="24499" y="13381"/>
                </a:cubicBezTo>
                <a:cubicBezTo>
                  <a:pt x="24499" y="13422"/>
                  <a:pt x="24477" y="13443"/>
                  <a:pt x="24449" y="13426"/>
                </a:cubicBezTo>
                <a:cubicBezTo>
                  <a:pt x="24422" y="13409"/>
                  <a:pt x="24356" y="13442"/>
                  <a:pt x="24303" y="13499"/>
                </a:cubicBezTo>
                <a:cubicBezTo>
                  <a:pt x="24217" y="13592"/>
                  <a:pt x="24230" y="13599"/>
                  <a:pt x="24420" y="13561"/>
                </a:cubicBezTo>
                <a:cubicBezTo>
                  <a:pt x="24624" y="13520"/>
                  <a:pt x="24720" y="13601"/>
                  <a:pt x="24549" y="13670"/>
                </a:cubicBezTo>
                <a:cubicBezTo>
                  <a:pt x="24484" y="13697"/>
                  <a:pt x="24484" y="13705"/>
                  <a:pt x="24551" y="13709"/>
                </a:cubicBezTo>
                <a:cubicBezTo>
                  <a:pt x="24598" y="13712"/>
                  <a:pt x="24653" y="13670"/>
                  <a:pt x="24674" y="13616"/>
                </a:cubicBezTo>
                <a:close/>
                <a:moveTo>
                  <a:pt x="23279" y="13382"/>
                </a:moveTo>
                <a:cubicBezTo>
                  <a:pt x="23310" y="13382"/>
                  <a:pt x="23374" y="13321"/>
                  <a:pt x="23420" y="13246"/>
                </a:cubicBezTo>
                <a:cubicBezTo>
                  <a:pt x="23467" y="13171"/>
                  <a:pt x="23534" y="13128"/>
                  <a:pt x="23569" y="13150"/>
                </a:cubicBezTo>
                <a:cubicBezTo>
                  <a:pt x="23605" y="13172"/>
                  <a:pt x="23634" y="13162"/>
                  <a:pt x="23634" y="13127"/>
                </a:cubicBezTo>
                <a:cubicBezTo>
                  <a:pt x="23634" y="13093"/>
                  <a:pt x="23574" y="13049"/>
                  <a:pt x="23500" y="13030"/>
                </a:cubicBezTo>
                <a:cubicBezTo>
                  <a:pt x="23425" y="13010"/>
                  <a:pt x="23384" y="13022"/>
                  <a:pt x="23406" y="13058"/>
                </a:cubicBezTo>
                <a:cubicBezTo>
                  <a:pt x="23428" y="13093"/>
                  <a:pt x="23408" y="13166"/>
                  <a:pt x="23362" y="13221"/>
                </a:cubicBezTo>
                <a:cubicBezTo>
                  <a:pt x="23301" y="13295"/>
                  <a:pt x="23267" y="13301"/>
                  <a:pt x="23231" y="13243"/>
                </a:cubicBezTo>
                <a:cubicBezTo>
                  <a:pt x="23199" y="13191"/>
                  <a:pt x="23167" y="13212"/>
                  <a:pt x="23137" y="13306"/>
                </a:cubicBezTo>
                <a:cubicBezTo>
                  <a:pt x="23112" y="13384"/>
                  <a:pt x="23064" y="13448"/>
                  <a:pt x="23030" y="13448"/>
                </a:cubicBezTo>
                <a:cubicBezTo>
                  <a:pt x="22996" y="13448"/>
                  <a:pt x="22969" y="13501"/>
                  <a:pt x="22970" y="13565"/>
                </a:cubicBezTo>
                <a:cubicBezTo>
                  <a:pt x="22972" y="13664"/>
                  <a:pt x="22991" y="13660"/>
                  <a:pt x="23097" y="13531"/>
                </a:cubicBezTo>
                <a:cubicBezTo>
                  <a:pt x="23166" y="13449"/>
                  <a:pt x="23248" y="13382"/>
                  <a:pt x="23279" y="13382"/>
                </a:cubicBezTo>
                <a:close/>
                <a:moveTo>
                  <a:pt x="23867" y="13581"/>
                </a:moveTo>
                <a:cubicBezTo>
                  <a:pt x="23844" y="13545"/>
                  <a:pt x="23790" y="13515"/>
                  <a:pt x="23746" y="13516"/>
                </a:cubicBezTo>
                <a:cubicBezTo>
                  <a:pt x="23699" y="13516"/>
                  <a:pt x="23707" y="13543"/>
                  <a:pt x="23767" y="13581"/>
                </a:cubicBezTo>
                <a:cubicBezTo>
                  <a:pt x="23895" y="13664"/>
                  <a:pt x="23918" y="13664"/>
                  <a:pt x="23867" y="13581"/>
                </a:cubicBezTo>
                <a:close/>
                <a:moveTo>
                  <a:pt x="23400" y="13516"/>
                </a:moveTo>
                <a:cubicBezTo>
                  <a:pt x="23424" y="13478"/>
                  <a:pt x="23397" y="13467"/>
                  <a:pt x="23338" y="13489"/>
                </a:cubicBezTo>
                <a:cubicBezTo>
                  <a:pt x="23222" y="13534"/>
                  <a:pt x="23201" y="13581"/>
                  <a:pt x="23297" y="13581"/>
                </a:cubicBezTo>
                <a:cubicBezTo>
                  <a:pt x="23331" y="13581"/>
                  <a:pt x="23378" y="13552"/>
                  <a:pt x="23400" y="13516"/>
                </a:cubicBezTo>
                <a:close/>
                <a:moveTo>
                  <a:pt x="24122" y="13343"/>
                </a:moveTo>
                <a:cubicBezTo>
                  <a:pt x="24099" y="13285"/>
                  <a:pt x="24063" y="13265"/>
                  <a:pt x="24041" y="13300"/>
                </a:cubicBezTo>
                <a:cubicBezTo>
                  <a:pt x="24018" y="13334"/>
                  <a:pt x="23955" y="13379"/>
                  <a:pt x="23900" y="13400"/>
                </a:cubicBezTo>
                <a:cubicBezTo>
                  <a:pt x="23841" y="13422"/>
                  <a:pt x="23875" y="13440"/>
                  <a:pt x="23981" y="13443"/>
                </a:cubicBezTo>
                <a:cubicBezTo>
                  <a:pt x="24120" y="13447"/>
                  <a:pt x="24153" y="13424"/>
                  <a:pt x="24122" y="13343"/>
                </a:cubicBezTo>
                <a:close/>
                <a:moveTo>
                  <a:pt x="25171" y="13285"/>
                </a:moveTo>
                <a:cubicBezTo>
                  <a:pt x="25204" y="13306"/>
                  <a:pt x="25232" y="13288"/>
                  <a:pt x="25232" y="13245"/>
                </a:cubicBezTo>
                <a:cubicBezTo>
                  <a:pt x="25232" y="13202"/>
                  <a:pt x="25185" y="13186"/>
                  <a:pt x="25126" y="13208"/>
                </a:cubicBezTo>
                <a:cubicBezTo>
                  <a:pt x="25068" y="13230"/>
                  <a:pt x="25007" y="13249"/>
                  <a:pt x="24989" y="13249"/>
                </a:cubicBezTo>
                <a:cubicBezTo>
                  <a:pt x="24972" y="13249"/>
                  <a:pt x="24980" y="13285"/>
                  <a:pt x="25007" y="13328"/>
                </a:cubicBezTo>
                <a:cubicBezTo>
                  <a:pt x="25045" y="13391"/>
                  <a:pt x="25062" y="13390"/>
                  <a:pt x="25083" y="13328"/>
                </a:cubicBezTo>
                <a:cubicBezTo>
                  <a:pt x="25098" y="13284"/>
                  <a:pt x="25137" y="13265"/>
                  <a:pt x="25171" y="13285"/>
                </a:cubicBezTo>
                <a:close/>
                <a:moveTo>
                  <a:pt x="24618" y="13143"/>
                </a:moveTo>
                <a:cubicBezTo>
                  <a:pt x="24629" y="13137"/>
                  <a:pt x="24565" y="13118"/>
                  <a:pt x="24476" y="13101"/>
                </a:cubicBezTo>
                <a:cubicBezTo>
                  <a:pt x="24320" y="13071"/>
                  <a:pt x="24315" y="13081"/>
                  <a:pt x="24361" y="13307"/>
                </a:cubicBezTo>
                <a:cubicBezTo>
                  <a:pt x="24364" y="13320"/>
                  <a:pt x="24418" y="13291"/>
                  <a:pt x="24483" y="13242"/>
                </a:cubicBezTo>
                <a:cubicBezTo>
                  <a:pt x="24547" y="13193"/>
                  <a:pt x="24608" y="13148"/>
                  <a:pt x="24618" y="13143"/>
                </a:cubicBezTo>
                <a:close/>
                <a:moveTo>
                  <a:pt x="24899" y="13149"/>
                </a:moveTo>
                <a:cubicBezTo>
                  <a:pt x="24899" y="13094"/>
                  <a:pt x="24869" y="13049"/>
                  <a:pt x="24832" y="13049"/>
                </a:cubicBezTo>
                <a:cubicBezTo>
                  <a:pt x="24795" y="13049"/>
                  <a:pt x="24765" y="13094"/>
                  <a:pt x="24765" y="13149"/>
                </a:cubicBezTo>
                <a:cubicBezTo>
                  <a:pt x="24765" y="13204"/>
                  <a:pt x="24795" y="13249"/>
                  <a:pt x="24832" y="13249"/>
                </a:cubicBezTo>
                <a:cubicBezTo>
                  <a:pt x="24869" y="13249"/>
                  <a:pt x="24899" y="13204"/>
                  <a:pt x="24899" y="13149"/>
                </a:cubicBezTo>
                <a:close/>
                <a:moveTo>
                  <a:pt x="23101" y="13012"/>
                </a:moveTo>
                <a:cubicBezTo>
                  <a:pt x="23101" y="12995"/>
                  <a:pt x="23071" y="12982"/>
                  <a:pt x="23035" y="12982"/>
                </a:cubicBezTo>
                <a:cubicBezTo>
                  <a:pt x="22998" y="12982"/>
                  <a:pt x="22968" y="13014"/>
                  <a:pt x="22968" y="13053"/>
                </a:cubicBezTo>
                <a:cubicBezTo>
                  <a:pt x="22968" y="13092"/>
                  <a:pt x="22998" y="13105"/>
                  <a:pt x="23035" y="13082"/>
                </a:cubicBezTo>
                <a:cubicBezTo>
                  <a:pt x="23071" y="13059"/>
                  <a:pt x="23101" y="13028"/>
                  <a:pt x="23101" y="13012"/>
                </a:cubicBezTo>
                <a:close/>
                <a:moveTo>
                  <a:pt x="23767" y="12872"/>
                </a:moveTo>
                <a:cubicBezTo>
                  <a:pt x="23767" y="12774"/>
                  <a:pt x="23784" y="12776"/>
                  <a:pt x="23917" y="12888"/>
                </a:cubicBezTo>
                <a:cubicBezTo>
                  <a:pt x="24059" y="13008"/>
                  <a:pt x="24058" y="13005"/>
                  <a:pt x="23909" y="12836"/>
                </a:cubicBezTo>
                <a:cubicBezTo>
                  <a:pt x="23786" y="12697"/>
                  <a:pt x="23733" y="12675"/>
                  <a:pt x="23666" y="12737"/>
                </a:cubicBezTo>
                <a:cubicBezTo>
                  <a:pt x="23614" y="12785"/>
                  <a:pt x="23607" y="12826"/>
                  <a:pt x="23648" y="12841"/>
                </a:cubicBezTo>
                <a:cubicBezTo>
                  <a:pt x="23686" y="12855"/>
                  <a:pt x="23676" y="12890"/>
                  <a:pt x="23625" y="12923"/>
                </a:cubicBezTo>
                <a:cubicBezTo>
                  <a:pt x="23554" y="12968"/>
                  <a:pt x="23559" y="12980"/>
                  <a:pt x="23650" y="12981"/>
                </a:cubicBezTo>
                <a:cubicBezTo>
                  <a:pt x="23715" y="12982"/>
                  <a:pt x="23767" y="12933"/>
                  <a:pt x="23767" y="12872"/>
                </a:cubicBezTo>
                <a:close/>
                <a:moveTo>
                  <a:pt x="27939" y="18264"/>
                </a:moveTo>
                <a:cubicBezTo>
                  <a:pt x="27858" y="18183"/>
                  <a:pt x="27893" y="18112"/>
                  <a:pt x="27994" y="18151"/>
                </a:cubicBezTo>
                <a:cubicBezTo>
                  <a:pt x="28049" y="18172"/>
                  <a:pt x="28094" y="18216"/>
                  <a:pt x="28094" y="18249"/>
                </a:cubicBezTo>
                <a:cubicBezTo>
                  <a:pt x="28094" y="18319"/>
                  <a:pt x="28002" y="18327"/>
                  <a:pt x="27939" y="18264"/>
                </a:cubicBezTo>
                <a:close/>
                <a:moveTo>
                  <a:pt x="31429" y="18192"/>
                </a:moveTo>
                <a:cubicBezTo>
                  <a:pt x="31478" y="18128"/>
                  <a:pt x="31527" y="18063"/>
                  <a:pt x="31537" y="18047"/>
                </a:cubicBezTo>
                <a:cubicBezTo>
                  <a:pt x="31548" y="18032"/>
                  <a:pt x="31556" y="18085"/>
                  <a:pt x="31556" y="18164"/>
                </a:cubicBezTo>
                <a:cubicBezTo>
                  <a:pt x="31556" y="18253"/>
                  <a:pt x="31514" y="18308"/>
                  <a:pt x="31448" y="18308"/>
                </a:cubicBezTo>
                <a:cubicBezTo>
                  <a:pt x="31356" y="18308"/>
                  <a:pt x="31353" y="18291"/>
                  <a:pt x="31429" y="18192"/>
                </a:cubicBezTo>
                <a:close/>
                <a:moveTo>
                  <a:pt x="32488" y="18249"/>
                </a:moveTo>
                <a:cubicBezTo>
                  <a:pt x="32488" y="18175"/>
                  <a:pt x="32693" y="18091"/>
                  <a:pt x="32745" y="18144"/>
                </a:cubicBezTo>
                <a:cubicBezTo>
                  <a:pt x="32766" y="18165"/>
                  <a:pt x="32740" y="18210"/>
                  <a:pt x="32686" y="18244"/>
                </a:cubicBezTo>
                <a:cubicBezTo>
                  <a:pt x="32561" y="18323"/>
                  <a:pt x="32488" y="18325"/>
                  <a:pt x="32488" y="18249"/>
                </a:cubicBezTo>
                <a:close/>
                <a:moveTo>
                  <a:pt x="34635" y="18256"/>
                </a:moveTo>
                <a:cubicBezTo>
                  <a:pt x="34553" y="18243"/>
                  <a:pt x="34485" y="18204"/>
                  <a:pt x="34485" y="18170"/>
                </a:cubicBezTo>
                <a:cubicBezTo>
                  <a:pt x="34485" y="18085"/>
                  <a:pt x="34734" y="18092"/>
                  <a:pt x="34788" y="18179"/>
                </a:cubicBezTo>
                <a:cubicBezTo>
                  <a:pt x="34845" y="18272"/>
                  <a:pt x="34817" y="18285"/>
                  <a:pt x="34635" y="18256"/>
                </a:cubicBezTo>
                <a:close/>
                <a:moveTo>
                  <a:pt x="36949" y="18242"/>
                </a:moveTo>
                <a:cubicBezTo>
                  <a:pt x="36949" y="18205"/>
                  <a:pt x="36978" y="18175"/>
                  <a:pt x="37015" y="18175"/>
                </a:cubicBezTo>
                <a:cubicBezTo>
                  <a:pt x="37052" y="18175"/>
                  <a:pt x="37082" y="18205"/>
                  <a:pt x="37082" y="18242"/>
                </a:cubicBezTo>
                <a:cubicBezTo>
                  <a:pt x="37082" y="18278"/>
                  <a:pt x="37052" y="18308"/>
                  <a:pt x="37015" y="18308"/>
                </a:cubicBezTo>
                <a:cubicBezTo>
                  <a:pt x="36978" y="18308"/>
                  <a:pt x="36949" y="18278"/>
                  <a:pt x="36949" y="18242"/>
                </a:cubicBezTo>
                <a:close/>
                <a:moveTo>
                  <a:pt x="5459" y="18175"/>
                </a:moveTo>
                <a:cubicBezTo>
                  <a:pt x="5459" y="18138"/>
                  <a:pt x="5489" y="18108"/>
                  <a:pt x="5526" y="18108"/>
                </a:cubicBezTo>
                <a:cubicBezTo>
                  <a:pt x="5562" y="18108"/>
                  <a:pt x="5592" y="18138"/>
                  <a:pt x="5592" y="18175"/>
                </a:cubicBezTo>
                <a:cubicBezTo>
                  <a:pt x="5592" y="18212"/>
                  <a:pt x="5562" y="18242"/>
                  <a:pt x="5526" y="18242"/>
                </a:cubicBezTo>
                <a:cubicBezTo>
                  <a:pt x="5489" y="18242"/>
                  <a:pt x="5459" y="18212"/>
                  <a:pt x="5459" y="18175"/>
                </a:cubicBezTo>
                <a:close/>
                <a:moveTo>
                  <a:pt x="22200" y="18171"/>
                </a:moveTo>
                <a:cubicBezTo>
                  <a:pt x="22174" y="18128"/>
                  <a:pt x="22193" y="18067"/>
                  <a:pt x="22244" y="18035"/>
                </a:cubicBezTo>
                <a:cubicBezTo>
                  <a:pt x="22381" y="17948"/>
                  <a:pt x="22425" y="17963"/>
                  <a:pt x="22407" y="18088"/>
                </a:cubicBezTo>
                <a:cubicBezTo>
                  <a:pt x="22387" y="18227"/>
                  <a:pt x="22265" y="18276"/>
                  <a:pt x="22200" y="18171"/>
                </a:cubicBezTo>
                <a:close/>
                <a:moveTo>
                  <a:pt x="24033" y="18175"/>
                </a:moveTo>
                <a:cubicBezTo>
                  <a:pt x="24033" y="18138"/>
                  <a:pt x="24061" y="18108"/>
                  <a:pt x="24094" y="18108"/>
                </a:cubicBezTo>
                <a:cubicBezTo>
                  <a:pt x="24128" y="18108"/>
                  <a:pt x="24210" y="18089"/>
                  <a:pt x="24277" y="18066"/>
                </a:cubicBezTo>
                <a:cubicBezTo>
                  <a:pt x="24385" y="18029"/>
                  <a:pt x="24383" y="18037"/>
                  <a:pt x="24266" y="18131"/>
                </a:cubicBezTo>
                <a:cubicBezTo>
                  <a:pt x="24112" y="18254"/>
                  <a:pt x="24033" y="18269"/>
                  <a:pt x="24033" y="18175"/>
                </a:cubicBezTo>
                <a:close/>
                <a:moveTo>
                  <a:pt x="24568" y="18178"/>
                </a:moveTo>
                <a:cubicBezTo>
                  <a:pt x="24514" y="18144"/>
                  <a:pt x="24487" y="18098"/>
                  <a:pt x="24508" y="18077"/>
                </a:cubicBezTo>
                <a:cubicBezTo>
                  <a:pt x="24561" y="18025"/>
                  <a:pt x="24765" y="18108"/>
                  <a:pt x="24765" y="18182"/>
                </a:cubicBezTo>
                <a:cubicBezTo>
                  <a:pt x="24765" y="18258"/>
                  <a:pt x="24692" y="18256"/>
                  <a:pt x="24568" y="18178"/>
                </a:cubicBezTo>
                <a:close/>
                <a:moveTo>
                  <a:pt x="25671" y="18136"/>
                </a:moveTo>
                <a:cubicBezTo>
                  <a:pt x="25604" y="17962"/>
                  <a:pt x="25624" y="17916"/>
                  <a:pt x="25763" y="17927"/>
                </a:cubicBezTo>
                <a:cubicBezTo>
                  <a:pt x="25843" y="17933"/>
                  <a:pt x="25871" y="17961"/>
                  <a:pt x="25835" y="17998"/>
                </a:cubicBezTo>
                <a:cubicBezTo>
                  <a:pt x="25802" y="18031"/>
                  <a:pt x="25790" y="18099"/>
                  <a:pt x="25810" y="18150"/>
                </a:cubicBezTo>
                <a:cubicBezTo>
                  <a:pt x="25829" y="18200"/>
                  <a:pt x="25815" y="18242"/>
                  <a:pt x="25778" y="18242"/>
                </a:cubicBezTo>
                <a:cubicBezTo>
                  <a:pt x="25742" y="18242"/>
                  <a:pt x="25694" y="18194"/>
                  <a:pt x="25671" y="18136"/>
                </a:cubicBezTo>
                <a:close/>
                <a:moveTo>
                  <a:pt x="26635" y="18221"/>
                </a:moveTo>
                <a:cubicBezTo>
                  <a:pt x="26626" y="18128"/>
                  <a:pt x="26764" y="17909"/>
                  <a:pt x="26832" y="17909"/>
                </a:cubicBezTo>
                <a:cubicBezTo>
                  <a:pt x="26867" y="17909"/>
                  <a:pt x="26896" y="17954"/>
                  <a:pt x="26896" y="18009"/>
                </a:cubicBezTo>
                <a:cubicBezTo>
                  <a:pt x="26896" y="18063"/>
                  <a:pt x="26853" y="18108"/>
                  <a:pt x="26802" y="18108"/>
                </a:cubicBezTo>
                <a:cubicBezTo>
                  <a:pt x="26750" y="18108"/>
                  <a:pt x="26692" y="18146"/>
                  <a:pt x="26674" y="18192"/>
                </a:cubicBezTo>
                <a:cubicBezTo>
                  <a:pt x="26655" y="18237"/>
                  <a:pt x="26638" y="18250"/>
                  <a:pt x="26635" y="18221"/>
                </a:cubicBezTo>
                <a:close/>
                <a:moveTo>
                  <a:pt x="29536" y="18095"/>
                </a:moveTo>
                <a:cubicBezTo>
                  <a:pt x="29500" y="17957"/>
                  <a:pt x="29528" y="17852"/>
                  <a:pt x="29584" y="17914"/>
                </a:cubicBezTo>
                <a:cubicBezTo>
                  <a:pt x="29652" y="17989"/>
                  <a:pt x="29693" y="18242"/>
                  <a:pt x="29638" y="18242"/>
                </a:cubicBezTo>
                <a:cubicBezTo>
                  <a:pt x="29603" y="18242"/>
                  <a:pt x="29557" y="18175"/>
                  <a:pt x="29536" y="18095"/>
                </a:cubicBezTo>
                <a:close/>
                <a:moveTo>
                  <a:pt x="30008" y="18196"/>
                </a:moveTo>
                <a:cubicBezTo>
                  <a:pt x="29944" y="18179"/>
                  <a:pt x="29892" y="18136"/>
                  <a:pt x="29892" y="18101"/>
                </a:cubicBezTo>
                <a:cubicBezTo>
                  <a:pt x="29892" y="18064"/>
                  <a:pt x="29955" y="18070"/>
                  <a:pt x="30041" y="18115"/>
                </a:cubicBezTo>
                <a:cubicBezTo>
                  <a:pt x="30291" y="18245"/>
                  <a:pt x="30282" y="18267"/>
                  <a:pt x="30008" y="18196"/>
                </a:cubicBezTo>
                <a:close/>
                <a:moveTo>
                  <a:pt x="30890" y="18175"/>
                </a:moveTo>
                <a:cubicBezTo>
                  <a:pt x="30890" y="18138"/>
                  <a:pt x="30920" y="18108"/>
                  <a:pt x="30957" y="18108"/>
                </a:cubicBezTo>
                <a:cubicBezTo>
                  <a:pt x="30993" y="18108"/>
                  <a:pt x="31023" y="18138"/>
                  <a:pt x="31023" y="18175"/>
                </a:cubicBezTo>
                <a:cubicBezTo>
                  <a:pt x="31023" y="18212"/>
                  <a:pt x="30993" y="18242"/>
                  <a:pt x="30957" y="18242"/>
                </a:cubicBezTo>
                <a:cubicBezTo>
                  <a:pt x="30920" y="18242"/>
                  <a:pt x="30890" y="18212"/>
                  <a:pt x="30890" y="18175"/>
                </a:cubicBezTo>
                <a:close/>
                <a:moveTo>
                  <a:pt x="13182" y="18108"/>
                </a:moveTo>
                <a:cubicBezTo>
                  <a:pt x="13182" y="18072"/>
                  <a:pt x="13212" y="18042"/>
                  <a:pt x="13248" y="18042"/>
                </a:cubicBezTo>
                <a:cubicBezTo>
                  <a:pt x="13285" y="18042"/>
                  <a:pt x="13315" y="18072"/>
                  <a:pt x="13315" y="18108"/>
                </a:cubicBezTo>
                <a:cubicBezTo>
                  <a:pt x="13315" y="18145"/>
                  <a:pt x="13285" y="18175"/>
                  <a:pt x="13248" y="18175"/>
                </a:cubicBezTo>
                <a:cubicBezTo>
                  <a:pt x="13212" y="18175"/>
                  <a:pt x="13182" y="18145"/>
                  <a:pt x="13182" y="18108"/>
                </a:cubicBezTo>
                <a:close/>
                <a:moveTo>
                  <a:pt x="18774" y="18108"/>
                </a:moveTo>
                <a:cubicBezTo>
                  <a:pt x="18774" y="18072"/>
                  <a:pt x="18804" y="18042"/>
                  <a:pt x="18840" y="18042"/>
                </a:cubicBezTo>
                <a:cubicBezTo>
                  <a:pt x="18877" y="18042"/>
                  <a:pt x="18907" y="18072"/>
                  <a:pt x="18907" y="18108"/>
                </a:cubicBezTo>
                <a:cubicBezTo>
                  <a:pt x="18907" y="18145"/>
                  <a:pt x="18877" y="18175"/>
                  <a:pt x="18840" y="18175"/>
                </a:cubicBezTo>
                <a:cubicBezTo>
                  <a:pt x="18804" y="18175"/>
                  <a:pt x="18774" y="18145"/>
                  <a:pt x="18774" y="18108"/>
                </a:cubicBezTo>
                <a:close/>
                <a:moveTo>
                  <a:pt x="29026" y="18108"/>
                </a:moveTo>
                <a:cubicBezTo>
                  <a:pt x="29026" y="18072"/>
                  <a:pt x="29056" y="18042"/>
                  <a:pt x="29093" y="18042"/>
                </a:cubicBezTo>
                <a:cubicBezTo>
                  <a:pt x="29129" y="18042"/>
                  <a:pt x="29159" y="18072"/>
                  <a:pt x="29159" y="18108"/>
                </a:cubicBezTo>
                <a:cubicBezTo>
                  <a:pt x="29159" y="18145"/>
                  <a:pt x="29129" y="18175"/>
                  <a:pt x="29093" y="18175"/>
                </a:cubicBezTo>
                <a:cubicBezTo>
                  <a:pt x="29056" y="18175"/>
                  <a:pt x="29026" y="18145"/>
                  <a:pt x="29026" y="18108"/>
                </a:cubicBezTo>
                <a:close/>
                <a:moveTo>
                  <a:pt x="32956" y="18111"/>
                </a:moveTo>
                <a:cubicBezTo>
                  <a:pt x="32902" y="18077"/>
                  <a:pt x="32875" y="18032"/>
                  <a:pt x="32897" y="18011"/>
                </a:cubicBezTo>
                <a:cubicBezTo>
                  <a:pt x="32949" y="17958"/>
                  <a:pt x="33154" y="18042"/>
                  <a:pt x="33154" y="18116"/>
                </a:cubicBezTo>
                <a:cubicBezTo>
                  <a:pt x="33154" y="18191"/>
                  <a:pt x="33080" y="18190"/>
                  <a:pt x="32956" y="18111"/>
                </a:cubicBezTo>
                <a:close/>
                <a:moveTo>
                  <a:pt x="36349" y="18108"/>
                </a:moveTo>
                <a:cubicBezTo>
                  <a:pt x="36349" y="18072"/>
                  <a:pt x="36379" y="18042"/>
                  <a:pt x="36416" y="18042"/>
                </a:cubicBezTo>
                <a:cubicBezTo>
                  <a:pt x="36453" y="18042"/>
                  <a:pt x="36482" y="18072"/>
                  <a:pt x="36482" y="18108"/>
                </a:cubicBezTo>
                <a:cubicBezTo>
                  <a:pt x="36482" y="18145"/>
                  <a:pt x="36453" y="18175"/>
                  <a:pt x="36416" y="18175"/>
                </a:cubicBezTo>
                <a:cubicBezTo>
                  <a:pt x="36379" y="18175"/>
                  <a:pt x="36349" y="18145"/>
                  <a:pt x="36349" y="18108"/>
                </a:cubicBezTo>
                <a:close/>
                <a:moveTo>
                  <a:pt x="4460" y="18042"/>
                </a:moveTo>
                <a:cubicBezTo>
                  <a:pt x="4460" y="18005"/>
                  <a:pt x="4490" y="17975"/>
                  <a:pt x="4527" y="17975"/>
                </a:cubicBezTo>
                <a:cubicBezTo>
                  <a:pt x="4564" y="17975"/>
                  <a:pt x="4594" y="18005"/>
                  <a:pt x="4594" y="18042"/>
                </a:cubicBezTo>
                <a:cubicBezTo>
                  <a:pt x="4594" y="18078"/>
                  <a:pt x="4564" y="18108"/>
                  <a:pt x="4527" y="18108"/>
                </a:cubicBezTo>
                <a:cubicBezTo>
                  <a:pt x="4490" y="18108"/>
                  <a:pt x="4460" y="18078"/>
                  <a:pt x="4460" y="18042"/>
                </a:cubicBezTo>
                <a:close/>
                <a:moveTo>
                  <a:pt x="12582" y="18042"/>
                </a:moveTo>
                <a:cubicBezTo>
                  <a:pt x="12582" y="18005"/>
                  <a:pt x="12612" y="17975"/>
                  <a:pt x="12649" y="17975"/>
                </a:cubicBezTo>
                <a:cubicBezTo>
                  <a:pt x="12686" y="17975"/>
                  <a:pt x="12716" y="18005"/>
                  <a:pt x="12716" y="18042"/>
                </a:cubicBezTo>
                <a:cubicBezTo>
                  <a:pt x="12716" y="18078"/>
                  <a:pt x="12686" y="18108"/>
                  <a:pt x="12649" y="18108"/>
                </a:cubicBezTo>
                <a:cubicBezTo>
                  <a:pt x="12612" y="18108"/>
                  <a:pt x="12582" y="18078"/>
                  <a:pt x="12582" y="18042"/>
                </a:cubicBezTo>
                <a:close/>
                <a:moveTo>
                  <a:pt x="17043" y="18042"/>
                </a:moveTo>
                <a:cubicBezTo>
                  <a:pt x="17043" y="18005"/>
                  <a:pt x="17073" y="17975"/>
                  <a:pt x="17109" y="17975"/>
                </a:cubicBezTo>
                <a:cubicBezTo>
                  <a:pt x="17146" y="17975"/>
                  <a:pt x="17176" y="18005"/>
                  <a:pt x="17176" y="18042"/>
                </a:cubicBezTo>
                <a:cubicBezTo>
                  <a:pt x="17176" y="18078"/>
                  <a:pt x="17146" y="18108"/>
                  <a:pt x="17109" y="18108"/>
                </a:cubicBezTo>
                <a:cubicBezTo>
                  <a:pt x="17073" y="18108"/>
                  <a:pt x="17043" y="18078"/>
                  <a:pt x="17043" y="18042"/>
                </a:cubicBezTo>
                <a:close/>
                <a:moveTo>
                  <a:pt x="20239" y="18058"/>
                </a:moveTo>
                <a:cubicBezTo>
                  <a:pt x="20241" y="17967"/>
                  <a:pt x="20364" y="17812"/>
                  <a:pt x="20403" y="17851"/>
                </a:cubicBezTo>
                <a:cubicBezTo>
                  <a:pt x="20455" y="17904"/>
                  <a:pt x="20372" y="18108"/>
                  <a:pt x="20298" y="18108"/>
                </a:cubicBezTo>
                <a:cubicBezTo>
                  <a:pt x="20265" y="18108"/>
                  <a:pt x="20239" y="18086"/>
                  <a:pt x="20239" y="18058"/>
                </a:cubicBezTo>
                <a:close/>
                <a:moveTo>
                  <a:pt x="20549" y="18064"/>
                </a:moveTo>
                <a:cubicBezTo>
                  <a:pt x="20479" y="17994"/>
                  <a:pt x="20497" y="17842"/>
                  <a:pt x="20575" y="17842"/>
                </a:cubicBezTo>
                <a:cubicBezTo>
                  <a:pt x="20614" y="17842"/>
                  <a:pt x="20627" y="17872"/>
                  <a:pt x="20605" y="17909"/>
                </a:cubicBezTo>
                <a:cubicBezTo>
                  <a:pt x="20582" y="17945"/>
                  <a:pt x="20595" y="17975"/>
                  <a:pt x="20634" y="17975"/>
                </a:cubicBezTo>
                <a:cubicBezTo>
                  <a:pt x="20673" y="17975"/>
                  <a:pt x="20704" y="18005"/>
                  <a:pt x="20704" y="18042"/>
                </a:cubicBezTo>
                <a:cubicBezTo>
                  <a:pt x="20704" y="18118"/>
                  <a:pt x="20615" y="18130"/>
                  <a:pt x="20549" y="18064"/>
                </a:cubicBezTo>
                <a:close/>
                <a:moveTo>
                  <a:pt x="26098" y="18066"/>
                </a:moveTo>
                <a:cubicBezTo>
                  <a:pt x="26101" y="17879"/>
                  <a:pt x="26212" y="17834"/>
                  <a:pt x="26436" y="17929"/>
                </a:cubicBezTo>
                <a:cubicBezTo>
                  <a:pt x="26638" y="18014"/>
                  <a:pt x="26645" y="18024"/>
                  <a:pt x="26496" y="18022"/>
                </a:cubicBezTo>
                <a:cubicBezTo>
                  <a:pt x="26405" y="18021"/>
                  <a:pt x="26278" y="18043"/>
                  <a:pt x="26213" y="18072"/>
                </a:cubicBezTo>
                <a:cubicBezTo>
                  <a:pt x="26149" y="18100"/>
                  <a:pt x="26097" y="18097"/>
                  <a:pt x="26098" y="18066"/>
                </a:cubicBezTo>
                <a:close/>
                <a:moveTo>
                  <a:pt x="31090" y="18042"/>
                </a:moveTo>
                <a:cubicBezTo>
                  <a:pt x="31090" y="18005"/>
                  <a:pt x="31122" y="17975"/>
                  <a:pt x="31161" y="17975"/>
                </a:cubicBezTo>
                <a:cubicBezTo>
                  <a:pt x="31199" y="17975"/>
                  <a:pt x="31212" y="17945"/>
                  <a:pt x="31190" y="17909"/>
                </a:cubicBezTo>
                <a:cubicBezTo>
                  <a:pt x="31167" y="17872"/>
                  <a:pt x="31179" y="17842"/>
                  <a:pt x="31215" y="17842"/>
                </a:cubicBezTo>
                <a:cubicBezTo>
                  <a:pt x="31331" y="17842"/>
                  <a:pt x="31377" y="17988"/>
                  <a:pt x="31282" y="18048"/>
                </a:cubicBezTo>
                <a:cubicBezTo>
                  <a:pt x="31160" y="18126"/>
                  <a:pt x="31090" y="18123"/>
                  <a:pt x="31090" y="18042"/>
                </a:cubicBezTo>
                <a:close/>
                <a:moveTo>
                  <a:pt x="11784" y="17975"/>
                </a:moveTo>
                <a:cubicBezTo>
                  <a:pt x="11784" y="17939"/>
                  <a:pt x="11814" y="17909"/>
                  <a:pt x="11850" y="17909"/>
                </a:cubicBezTo>
                <a:cubicBezTo>
                  <a:pt x="11887" y="17909"/>
                  <a:pt x="11917" y="17939"/>
                  <a:pt x="11917" y="17975"/>
                </a:cubicBezTo>
                <a:cubicBezTo>
                  <a:pt x="11917" y="18012"/>
                  <a:pt x="11887" y="18042"/>
                  <a:pt x="11850" y="18042"/>
                </a:cubicBezTo>
                <a:cubicBezTo>
                  <a:pt x="11814" y="18042"/>
                  <a:pt x="11784" y="18012"/>
                  <a:pt x="11784" y="17975"/>
                </a:cubicBezTo>
                <a:close/>
                <a:moveTo>
                  <a:pt x="20771" y="17975"/>
                </a:moveTo>
                <a:cubicBezTo>
                  <a:pt x="20771" y="17939"/>
                  <a:pt x="20801" y="17909"/>
                  <a:pt x="20838" y="17909"/>
                </a:cubicBezTo>
                <a:cubicBezTo>
                  <a:pt x="20874" y="17909"/>
                  <a:pt x="20904" y="17939"/>
                  <a:pt x="20904" y="17975"/>
                </a:cubicBezTo>
                <a:cubicBezTo>
                  <a:pt x="20904" y="18012"/>
                  <a:pt x="20874" y="18042"/>
                  <a:pt x="20838" y="18042"/>
                </a:cubicBezTo>
                <a:cubicBezTo>
                  <a:pt x="20801" y="18042"/>
                  <a:pt x="20771" y="18012"/>
                  <a:pt x="20771" y="17975"/>
                </a:cubicBezTo>
                <a:close/>
                <a:moveTo>
                  <a:pt x="21780" y="17935"/>
                </a:moveTo>
                <a:cubicBezTo>
                  <a:pt x="21658" y="17798"/>
                  <a:pt x="21736" y="17733"/>
                  <a:pt x="21866" y="17863"/>
                </a:cubicBezTo>
                <a:cubicBezTo>
                  <a:pt x="21923" y="17919"/>
                  <a:pt x="21969" y="17983"/>
                  <a:pt x="21969" y="18004"/>
                </a:cubicBezTo>
                <a:cubicBezTo>
                  <a:pt x="21969" y="18074"/>
                  <a:pt x="21871" y="18038"/>
                  <a:pt x="21780" y="17935"/>
                </a:cubicBezTo>
                <a:close/>
                <a:moveTo>
                  <a:pt x="23650" y="17875"/>
                </a:moveTo>
                <a:cubicBezTo>
                  <a:pt x="23650" y="17784"/>
                  <a:pt x="23677" y="17709"/>
                  <a:pt x="23709" y="17709"/>
                </a:cubicBezTo>
                <a:cubicBezTo>
                  <a:pt x="23741" y="17709"/>
                  <a:pt x="23767" y="17784"/>
                  <a:pt x="23767" y="17875"/>
                </a:cubicBezTo>
                <a:cubicBezTo>
                  <a:pt x="23767" y="17967"/>
                  <a:pt x="23741" y="18042"/>
                  <a:pt x="23709" y="18042"/>
                </a:cubicBezTo>
                <a:cubicBezTo>
                  <a:pt x="23677" y="18042"/>
                  <a:pt x="23650" y="17967"/>
                  <a:pt x="23650" y="17875"/>
                </a:cubicBezTo>
                <a:close/>
                <a:moveTo>
                  <a:pt x="23912" y="17874"/>
                </a:moveTo>
                <a:cubicBezTo>
                  <a:pt x="23808" y="17646"/>
                  <a:pt x="23809" y="17642"/>
                  <a:pt x="23994" y="17642"/>
                </a:cubicBezTo>
                <a:cubicBezTo>
                  <a:pt x="24083" y="17642"/>
                  <a:pt x="24169" y="17605"/>
                  <a:pt x="24185" y="17559"/>
                </a:cubicBezTo>
                <a:cubicBezTo>
                  <a:pt x="24201" y="17513"/>
                  <a:pt x="24237" y="17497"/>
                  <a:pt x="24265" y="17523"/>
                </a:cubicBezTo>
                <a:cubicBezTo>
                  <a:pt x="24343" y="17595"/>
                  <a:pt x="24113" y="17791"/>
                  <a:pt x="24017" y="17734"/>
                </a:cubicBezTo>
                <a:cubicBezTo>
                  <a:pt x="23951" y="17694"/>
                  <a:pt x="23950" y="17705"/>
                  <a:pt x="24013" y="17782"/>
                </a:cubicBezTo>
                <a:cubicBezTo>
                  <a:pt x="24056" y="17836"/>
                  <a:pt x="24069" y="17917"/>
                  <a:pt x="24041" y="17963"/>
                </a:cubicBezTo>
                <a:cubicBezTo>
                  <a:pt x="24005" y="18021"/>
                  <a:pt x="23966" y="17994"/>
                  <a:pt x="23912" y="17874"/>
                </a:cubicBezTo>
                <a:close/>
                <a:moveTo>
                  <a:pt x="24100" y="17987"/>
                </a:moveTo>
                <a:cubicBezTo>
                  <a:pt x="24100" y="17894"/>
                  <a:pt x="24257" y="17776"/>
                  <a:pt x="24379" y="17776"/>
                </a:cubicBezTo>
                <a:cubicBezTo>
                  <a:pt x="24445" y="17776"/>
                  <a:pt x="24499" y="17809"/>
                  <a:pt x="24499" y="17849"/>
                </a:cubicBezTo>
                <a:cubicBezTo>
                  <a:pt x="24499" y="17890"/>
                  <a:pt x="24454" y="17906"/>
                  <a:pt x="24399" y="17885"/>
                </a:cubicBezTo>
                <a:cubicBezTo>
                  <a:pt x="24344" y="17864"/>
                  <a:pt x="24299" y="17872"/>
                  <a:pt x="24299" y="17904"/>
                </a:cubicBezTo>
                <a:cubicBezTo>
                  <a:pt x="24299" y="17935"/>
                  <a:pt x="24255" y="17978"/>
                  <a:pt x="24200" y="17999"/>
                </a:cubicBezTo>
                <a:cubicBezTo>
                  <a:pt x="24145" y="18020"/>
                  <a:pt x="24100" y="18015"/>
                  <a:pt x="24100" y="17987"/>
                </a:cubicBezTo>
                <a:close/>
                <a:moveTo>
                  <a:pt x="24832" y="17975"/>
                </a:moveTo>
                <a:cubicBezTo>
                  <a:pt x="24832" y="17939"/>
                  <a:pt x="24862" y="17909"/>
                  <a:pt x="24899" y="17909"/>
                </a:cubicBezTo>
                <a:cubicBezTo>
                  <a:pt x="24935" y="17909"/>
                  <a:pt x="24965" y="17939"/>
                  <a:pt x="24965" y="17975"/>
                </a:cubicBezTo>
                <a:cubicBezTo>
                  <a:pt x="24965" y="18012"/>
                  <a:pt x="24935" y="18042"/>
                  <a:pt x="24899" y="18042"/>
                </a:cubicBezTo>
                <a:cubicBezTo>
                  <a:pt x="24862" y="18042"/>
                  <a:pt x="24832" y="18012"/>
                  <a:pt x="24832" y="17975"/>
                </a:cubicBezTo>
                <a:close/>
                <a:moveTo>
                  <a:pt x="27245" y="17997"/>
                </a:moveTo>
                <a:cubicBezTo>
                  <a:pt x="27102" y="17940"/>
                  <a:pt x="27155" y="17856"/>
                  <a:pt x="27329" y="17866"/>
                </a:cubicBezTo>
                <a:cubicBezTo>
                  <a:pt x="27420" y="17871"/>
                  <a:pt x="27486" y="17904"/>
                  <a:pt x="27474" y="17938"/>
                </a:cubicBezTo>
                <a:cubicBezTo>
                  <a:pt x="27448" y="18016"/>
                  <a:pt x="27354" y="18041"/>
                  <a:pt x="27245" y="17997"/>
                </a:cubicBezTo>
                <a:close/>
                <a:moveTo>
                  <a:pt x="34419" y="17975"/>
                </a:moveTo>
                <a:cubicBezTo>
                  <a:pt x="34419" y="17939"/>
                  <a:pt x="34449" y="17909"/>
                  <a:pt x="34485" y="17909"/>
                </a:cubicBezTo>
                <a:cubicBezTo>
                  <a:pt x="34522" y="17909"/>
                  <a:pt x="34552" y="17939"/>
                  <a:pt x="34552" y="17975"/>
                </a:cubicBezTo>
                <a:cubicBezTo>
                  <a:pt x="34552" y="18012"/>
                  <a:pt x="34522" y="18042"/>
                  <a:pt x="34485" y="18042"/>
                </a:cubicBezTo>
                <a:cubicBezTo>
                  <a:pt x="34449" y="18042"/>
                  <a:pt x="34419" y="18012"/>
                  <a:pt x="34419" y="17975"/>
                </a:cubicBezTo>
                <a:close/>
                <a:moveTo>
                  <a:pt x="4194" y="17909"/>
                </a:moveTo>
                <a:cubicBezTo>
                  <a:pt x="4194" y="17872"/>
                  <a:pt x="4224" y="17842"/>
                  <a:pt x="4261" y="17842"/>
                </a:cubicBezTo>
                <a:cubicBezTo>
                  <a:pt x="4297" y="17842"/>
                  <a:pt x="4327" y="17872"/>
                  <a:pt x="4327" y="17909"/>
                </a:cubicBezTo>
                <a:cubicBezTo>
                  <a:pt x="4327" y="17945"/>
                  <a:pt x="4297" y="17975"/>
                  <a:pt x="4261" y="17975"/>
                </a:cubicBezTo>
                <a:cubicBezTo>
                  <a:pt x="4224" y="17975"/>
                  <a:pt x="4194" y="17945"/>
                  <a:pt x="4194" y="17909"/>
                </a:cubicBezTo>
                <a:close/>
                <a:moveTo>
                  <a:pt x="9853" y="17909"/>
                </a:moveTo>
                <a:cubicBezTo>
                  <a:pt x="9853" y="17872"/>
                  <a:pt x="9883" y="17842"/>
                  <a:pt x="9920" y="17842"/>
                </a:cubicBezTo>
                <a:cubicBezTo>
                  <a:pt x="9956" y="17842"/>
                  <a:pt x="9986" y="17872"/>
                  <a:pt x="9986" y="17909"/>
                </a:cubicBezTo>
                <a:cubicBezTo>
                  <a:pt x="9986" y="17945"/>
                  <a:pt x="9956" y="17975"/>
                  <a:pt x="9920" y="17975"/>
                </a:cubicBezTo>
                <a:cubicBezTo>
                  <a:pt x="9883" y="17975"/>
                  <a:pt x="9853" y="17945"/>
                  <a:pt x="9853" y="17909"/>
                </a:cubicBezTo>
                <a:close/>
                <a:moveTo>
                  <a:pt x="15112" y="17909"/>
                </a:moveTo>
                <a:cubicBezTo>
                  <a:pt x="15112" y="17872"/>
                  <a:pt x="15142" y="17842"/>
                  <a:pt x="15179" y="17842"/>
                </a:cubicBezTo>
                <a:cubicBezTo>
                  <a:pt x="15215" y="17842"/>
                  <a:pt x="15245" y="17872"/>
                  <a:pt x="15245" y="17909"/>
                </a:cubicBezTo>
                <a:cubicBezTo>
                  <a:pt x="15245" y="17945"/>
                  <a:pt x="15215" y="17975"/>
                  <a:pt x="15179" y="17975"/>
                </a:cubicBezTo>
                <a:cubicBezTo>
                  <a:pt x="15142" y="17975"/>
                  <a:pt x="15112" y="17945"/>
                  <a:pt x="15112" y="17909"/>
                </a:cubicBezTo>
                <a:close/>
                <a:moveTo>
                  <a:pt x="18641" y="17909"/>
                </a:moveTo>
                <a:cubicBezTo>
                  <a:pt x="18641" y="17872"/>
                  <a:pt x="18671" y="17842"/>
                  <a:pt x="18707" y="17842"/>
                </a:cubicBezTo>
                <a:cubicBezTo>
                  <a:pt x="18744" y="17842"/>
                  <a:pt x="18774" y="17872"/>
                  <a:pt x="18774" y="17909"/>
                </a:cubicBezTo>
                <a:cubicBezTo>
                  <a:pt x="18774" y="17945"/>
                  <a:pt x="18744" y="17975"/>
                  <a:pt x="18707" y="17975"/>
                </a:cubicBezTo>
                <a:cubicBezTo>
                  <a:pt x="18671" y="17975"/>
                  <a:pt x="18641" y="17945"/>
                  <a:pt x="18641" y="17909"/>
                </a:cubicBezTo>
                <a:close/>
                <a:moveTo>
                  <a:pt x="22452" y="17931"/>
                </a:moveTo>
                <a:cubicBezTo>
                  <a:pt x="22303" y="17871"/>
                  <a:pt x="22364" y="17798"/>
                  <a:pt x="22562" y="17798"/>
                </a:cubicBezTo>
                <a:cubicBezTo>
                  <a:pt x="22723" y="17798"/>
                  <a:pt x="22741" y="17813"/>
                  <a:pt x="22667" y="17887"/>
                </a:cubicBezTo>
                <a:cubicBezTo>
                  <a:pt x="22618" y="17935"/>
                  <a:pt x="22568" y="17973"/>
                  <a:pt x="22557" y="17970"/>
                </a:cubicBezTo>
                <a:cubicBezTo>
                  <a:pt x="22545" y="17967"/>
                  <a:pt x="22498" y="17950"/>
                  <a:pt x="22452" y="17931"/>
                </a:cubicBezTo>
                <a:close/>
                <a:moveTo>
                  <a:pt x="28161" y="17909"/>
                </a:moveTo>
                <a:cubicBezTo>
                  <a:pt x="28291" y="17824"/>
                  <a:pt x="28379" y="17824"/>
                  <a:pt x="28327" y="17909"/>
                </a:cubicBezTo>
                <a:cubicBezTo>
                  <a:pt x="28305" y="17945"/>
                  <a:pt x="28235" y="17975"/>
                  <a:pt x="28173" y="17974"/>
                </a:cubicBezTo>
                <a:cubicBezTo>
                  <a:pt x="28076" y="17973"/>
                  <a:pt x="28075" y="17964"/>
                  <a:pt x="28161" y="17909"/>
                </a:cubicBezTo>
                <a:close/>
                <a:moveTo>
                  <a:pt x="29003" y="17878"/>
                </a:moveTo>
                <a:cubicBezTo>
                  <a:pt x="28982" y="17824"/>
                  <a:pt x="28991" y="17764"/>
                  <a:pt x="29022" y="17745"/>
                </a:cubicBezTo>
                <a:cubicBezTo>
                  <a:pt x="29069" y="17716"/>
                  <a:pt x="29159" y="17849"/>
                  <a:pt x="29159" y="17947"/>
                </a:cubicBezTo>
                <a:cubicBezTo>
                  <a:pt x="29159" y="18019"/>
                  <a:pt x="29036" y="17964"/>
                  <a:pt x="29003" y="17878"/>
                </a:cubicBezTo>
                <a:close/>
                <a:moveTo>
                  <a:pt x="32288" y="17909"/>
                </a:moveTo>
                <a:cubicBezTo>
                  <a:pt x="32288" y="17872"/>
                  <a:pt x="32333" y="17842"/>
                  <a:pt x="32388" y="17842"/>
                </a:cubicBezTo>
                <a:cubicBezTo>
                  <a:pt x="32443" y="17842"/>
                  <a:pt x="32488" y="17872"/>
                  <a:pt x="32488" y="17909"/>
                </a:cubicBezTo>
                <a:cubicBezTo>
                  <a:pt x="32488" y="17945"/>
                  <a:pt x="32443" y="17975"/>
                  <a:pt x="32388" y="17975"/>
                </a:cubicBezTo>
                <a:cubicBezTo>
                  <a:pt x="32333" y="17975"/>
                  <a:pt x="32288" y="17945"/>
                  <a:pt x="32288" y="17909"/>
                </a:cubicBezTo>
                <a:close/>
                <a:moveTo>
                  <a:pt x="14779" y="17842"/>
                </a:moveTo>
                <a:cubicBezTo>
                  <a:pt x="14779" y="17806"/>
                  <a:pt x="14809" y="17776"/>
                  <a:pt x="14846" y="17776"/>
                </a:cubicBezTo>
                <a:cubicBezTo>
                  <a:pt x="14883" y="17776"/>
                  <a:pt x="14913" y="17806"/>
                  <a:pt x="14913" y="17842"/>
                </a:cubicBezTo>
                <a:cubicBezTo>
                  <a:pt x="14913" y="17879"/>
                  <a:pt x="14883" y="17909"/>
                  <a:pt x="14846" y="17909"/>
                </a:cubicBezTo>
                <a:cubicBezTo>
                  <a:pt x="14809" y="17909"/>
                  <a:pt x="14779" y="17879"/>
                  <a:pt x="14779" y="17842"/>
                </a:cubicBezTo>
                <a:close/>
                <a:moveTo>
                  <a:pt x="19306" y="17842"/>
                </a:moveTo>
                <a:cubicBezTo>
                  <a:pt x="19306" y="17806"/>
                  <a:pt x="19336" y="17776"/>
                  <a:pt x="19373" y="17776"/>
                </a:cubicBezTo>
                <a:cubicBezTo>
                  <a:pt x="19410" y="17776"/>
                  <a:pt x="19440" y="17806"/>
                  <a:pt x="19440" y="17842"/>
                </a:cubicBezTo>
                <a:cubicBezTo>
                  <a:pt x="19440" y="17879"/>
                  <a:pt x="19410" y="17909"/>
                  <a:pt x="19373" y="17909"/>
                </a:cubicBezTo>
                <a:cubicBezTo>
                  <a:pt x="19336" y="17909"/>
                  <a:pt x="19306" y="17879"/>
                  <a:pt x="19306" y="17842"/>
                </a:cubicBezTo>
                <a:close/>
                <a:moveTo>
                  <a:pt x="21304" y="17842"/>
                </a:moveTo>
                <a:cubicBezTo>
                  <a:pt x="21304" y="17806"/>
                  <a:pt x="21349" y="17776"/>
                  <a:pt x="21404" y="17776"/>
                </a:cubicBezTo>
                <a:cubicBezTo>
                  <a:pt x="21458" y="17776"/>
                  <a:pt x="21503" y="17806"/>
                  <a:pt x="21503" y="17842"/>
                </a:cubicBezTo>
                <a:cubicBezTo>
                  <a:pt x="21503" y="17879"/>
                  <a:pt x="21458" y="17909"/>
                  <a:pt x="21404" y="17909"/>
                </a:cubicBezTo>
                <a:cubicBezTo>
                  <a:pt x="21349" y="17909"/>
                  <a:pt x="21304" y="17879"/>
                  <a:pt x="21304" y="17842"/>
                </a:cubicBezTo>
                <a:close/>
                <a:moveTo>
                  <a:pt x="22169" y="17842"/>
                </a:moveTo>
                <a:cubicBezTo>
                  <a:pt x="22169" y="17806"/>
                  <a:pt x="22199" y="17776"/>
                  <a:pt x="22236" y="17776"/>
                </a:cubicBezTo>
                <a:cubicBezTo>
                  <a:pt x="22272" y="17776"/>
                  <a:pt x="22302" y="17806"/>
                  <a:pt x="22302" y="17842"/>
                </a:cubicBezTo>
                <a:cubicBezTo>
                  <a:pt x="22302" y="17879"/>
                  <a:pt x="22272" y="17909"/>
                  <a:pt x="22236" y="17909"/>
                </a:cubicBezTo>
                <a:cubicBezTo>
                  <a:pt x="22199" y="17909"/>
                  <a:pt x="22169" y="17879"/>
                  <a:pt x="22169" y="17842"/>
                </a:cubicBezTo>
                <a:close/>
                <a:moveTo>
                  <a:pt x="26527" y="17838"/>
                </a:moveTo>
                <a:cubicBezTo>
                  <a:pt x="26503" y="17799"/>
                  <a:pt x="26499" y="17751"/>
                  <a:pt x="26519" y="17731"/>
                </a:cubicBezTo>
                <a:cubicBezTo>
                  <a:pt x="26566" y="17683"/>
                  <a:pt x="26696" y="17768"/>
                  <a:pt x="26696" y="17846"/>
                </a:cubicBezTo>
                <a:cubicBezTo>
                  <a:pt x="26696" y="17931"/>
                  <a:pt x="26581" y="17925"/>
                  <a:pt x="26527" y="17838"/>
                </a:cubicBezTo>
                <a:close/>
                <a:moveTo>
                  <a:pt x="29293" y="17776"/>
                </a:moveTo>
                <a:cubicBezTo>
                  <a:pt x="29293" y="17702"/>
                  <a:pt x="29322" y="17642"/>
                  <a:pt x="29359" y="17642"/>
                </a:cubicBezTo>
                <a:cubicBezTo>
                  <a:pt x="29396" y="17642"/>
                  <a:pt x="29426" y="17702"/>
                  <a:pt x="29426" y="17776"/>
                </a:cubicBezTo>
                <a:cubicBezTo>
                  <a:pt x="29426" y="17849"/>
                  <a:pt x="29396" y="17909"/>
                  <a:pt x="29359" y="17909"/>
                </a:cubicBezTo>
                <a:cubicBezTo>
                  <a:pt x="29322" y="17909"/>
                  <a:pt x="29293" y="17849"/>
                  <a:pt x="29293" y="17776"/>
                </a:cubicBezTo>
                <a:close/>
                <a:moveTo>
                  <a:pt x="31707" y="17776"/>
                </a:moveTo>
                <a:cubicBezTo>
                  <a:pt x="31713" y="17702"/>
                  <a:pt x="31741" y="17642"/>
                  <a:pt x="31770" y="17642"/>
                </a:cubicBezTo>
                <a:cubicBezTo>
                  <a:pt x="31799" y="17642"/>
                  <a:pt x="31822" y="17702"/>
                  <a:pt x="31822" y="17776"/>
                </a:cubicBezTo>
                <a:cubicBezTo>
                  <a:pt x="31822" y="17849"/>
                  <a:pt x="31794" y="17909"/>
                  <a:pt x="31760" y="17909"/>
                </a:cubicBezTo>
                <a:cubicBezTo>
                  <a:pt x="31726" y="17909"/>
                  <a:pt x="31702" y="17849"/>
                  <a:pt x="31707" y="17776"/>
                </a:cubicBezTo>
                <a:close/>
                <a:moveTo>
                  <a:pt x="32126" y="17823"/>
                </a:moveTo>
                <a:cubicBezTo>
                  <a:pt x="32151" y="17757"/>
                  <a:pt x="32188" y="17720"/>
                  <a:pt x="32209" y="17741"/>
                </a:cubicBezTo>
                <a:cubicBezTo>
                  <a:pt x="32229" y="17761"/>
                  <a:pt x="32209" y="17815"/>
                  <a:pt x="32163" y="17860"/>
                </a:cubicBezTo>
                <a:cubicBezTo>
                  <a:pt x="32098" y="17925"/>
                  <a:pt x="32090" y="17918"/>
                  <a:pt x="32126" y="17823"/>
                </a:cubicBezTo>
                <a:close/>
                <a:moveTo>
                  <a:pt x="33220" y="17842"/>
                </a:moveTo>
                <a:cubicBezTo>
                  <a:pt x="33220" y="17806"/>
                  <a:pt x="33250" y="17776"/>
                  <a:pt x="33287" y="17776"/>
                </a:cubicBezTo>
                <a:cubicBezTo>
                  <a:pt x="33324" y="17776"/>
                  <a:pt x="33354" y="17806"/>
                  <a:pt x="33354" y="17842"/>
                </a:cubicBezTo>
                <a:cubicBezTo>
                  <a:pt x="33354" y="17879"/>
                  <a:pt x="33324" y="17909"/>
                  <a:pt x="33287" y="17909"/>
                </a:cubicBezTo>
                <a:cubicBezTo>
                  <a:pt x="33250" y="17909"/>
                  <a:pt x="33220" y="17879"/>
                  <a:pt x="33220" y="17842"/>
                </a:cubicBezTo>
                <a:close/>
                <a:moveTo>
                  <a:pt x="7456" y="17776"/>
                </a:moveTo>
                <a:cubicBezTo>
                  <a:pt x="7456" y="17739"/>
                  <a:pt x="7486" y="17709"/>
                  <a:pt x="7523" y="17709"/>
                </a:cubicBezTo>
                <a:cubicBezTo>
                  <a:pt x="7559" y="17709"/>
                  <a:pt x="7589" y="17739"/>
                  <a:pt x="7589" y="17776"/>
                </a:cubicBezTo>
                <a:cubicBezTo>
                  <a:pt x="7589" y="17812"/>
                  <a:pt x="7559" y="17842"/>
                  <a:pt x="7523" y="17842"/>
                </a:cubicBezTo>
                <a:cubicBezTo>
                  <a:pt x="7486" y="17842"/>
                  <a:pt x="7456" y="17812"/>
                  <a:pt x="7456" y="17776"/>
                </a:cubicBezTo>
                <a:close/>
                <a:moveTo>
                  <a:pt x="11184" y="17776"/>
                </a:moveTo>
                <a:cubicBezTo>
                  <a:pt x="11184" y="17739"/>
                  <a:pt x="11214" y="17709"/>
                  <a:pt x="11251" y="17709"/>
                </a:cubicBezTo>
                <a:cubicBezTo>
                  <a:pt x="11288" y="17709"/>
                  <a:pt x="11318" y="17739"/>
                  <a:pt x="11318" y="17776"/>
                </a:cubicBezTo>
                <a:cubicBezTo>
                  <a:pt x="11318" y="17812"/>
                  <a:pt x="11288" y="17842"/>
                  <a:pt x="11251" y="17842"/>
                </a:cubicBezTo>
                <a:cubicBezTo>
                  <a:pt x="11214" y="17842"/>
                  <a:pt x="11184" y="17812"/>
                  <a:pt x="11184" y="17776"/>
                </a:cubicBezTo>
                <a:close/>
                <a:moveTo>
                  <a:pt x="13248" y="17776"/>
                </a:moveTo>
                <a:cubicBezTo>
                  <a:pt x="13248" y="17739"/>
                  <a:pt x="13278" y="17709"/>
                  <a:pt x="13315" y="17709"/>
                </a:cubicBezTo>
                <a:cubicBezTo>
                  <a:pt x="13351" y="17709"/>
                  <a:pt x="13381" y="17739"/>
                  <a:pt x="13381" y="17776"/>
                </a:cubicBezTo>
                <a:cubicBezTo>
                  <a:pt x="13381" y="17812"/>
                  <a:pt x="13351" y="17842"/>
                  <a:pt x="13315" y="17842"/>
                </a:cubicBezTo>
                <a:cubicBezTo>
                  <a:pt x="13278" y="17842"/>
                  <a:pt x="13248" y="17812"/>
                  <a:pt x="13248" y="17776"/>
                </a:cubicBezTo>
                <a:close/>
                <a:moveTo>
                  <a:pt x="15379" y="17742"/>
                </a:moveTo>
                <a:cubicBezTo>
                  <a:pt x="15379" y="17687"/>
                  <a:pt x="15427" y="17642"/>
                  <a:pt x="15487" y="17642"/>
                </a:cubicBezTo>
                <a:cubicBezTo>
                  <a:pt x="15575" y="17642"/>
                  <a:pt x="15580" y="17660"/>
                  <a:pt x="15512" y="17742"/>
                </a:cubicBezTo>
                <a:cubicBezTo>
                  <a:pt x="15466" y="17797"/>
                  <a:pt x="15418" y="17842"/>
                  <a:pt x="15404" y="17842"/>
                </a:cubicBezTo>
                <a:cubicBezTo>
                  <a:pt x="15390" y="17842"/>
                  <a:pt x="15379" y="17797"/>
                  <a:pt x="15379" y="17742"/>
                </a:cubicBezTo>
                <a:close/>
                <a:moveTo>
                  <a:pt x="16643" y="17776"/>
                </a:moveTo>
                <a:cubicBezTo>
                  <a:pt x="16643" y="17739"/>
                  <a:pt x="16673" y="17709"/>
                  <a:pt x="16710" y="17709"/>
                </a:cubicBezTo>
                <a:cubicBezTo>
                  <a:pt x="16747" y="17709"/>
                  <a:pt x="16777" y="17739"/>
                  <a:pt x="16777" y="17776"/>
                </a:cubicBezTo>
                <a:cubicBezTo>
                  <a:pt x="16777" y="17812"/>
                  <a:pt x="16747" y="17842"/>
                  <a:pt x="16710" y="17842"/>
                </a:cubicBezTo>
                <a:cubicBezTo>
                  <a:pt x="16673" y="17842"/>
                  <a:pt x="16643" y="17812"/>
                  <a:pt x="16643" y="17776"/>
                </a:cubicBezTo>
                <a:close/>
                <a:moveTo>
                  <a:pt x="18907" y="17776"/>
                </a:moveTo>
                <a:cubicBezTo>
                  <a:pt x="18907" y="17739"/>
                  <a:pt x="18937" y="17709"/>
                  <a:pt x="18974" y="17709"/>
                </a:cubicBezTo>
                <a:cubicBezTo>
                  <a:pt x="19010" y="17709"/>
                  <a:pt x="19040" y="17739"/>
                  <a:pt x="19040" y="17776"/>
                </a:cubicBezTo>
                <a:cubicBezTo>
                  <a:pt x="19040" y="17812"/>
                  <a:pt x="19010" y="17842"/>
                  <a:pt x="18974" y="17842"/>
                </a:cubicBezTo>
                <a:cubicBezTo>
                  <a:pt x="18937" y="17842"/>
                  <a:pt x="18907" y="17812"/>
                  <a:pt x="18907" y="17776"/>
                </a:cubicBezTo>
                <a:close/>
                <a:moveTo>
                  <a:pt x="25403" y="17733"/>
                </a:moveTo>
                <a:cubicBezTo>
                  <a:pt x="25348" y="17588"/>
                  <a:pt x="25422" y="17520"/>
                  <a:pt x="25500" y="17644"/>
                </a:cubicBezTo>
                <a:cubicBezTo>
                  <a:pt x="25579" y="17769"/>
                  <a:pt x="25581" y="17842"/>
                  <a:pt x="25505" y="17842"/>
                </a:cubicBezTo>
                <a:cubicBezTo>
                  <a:pt x="25472" y="17842"/>
                  <a:pt x="25427" y="17793"/>
                  <a:pt x="25403" y="17733"/>
                </a:cubicBezTo>
                <a:close/>
                <a:moveTo>
                  <a:pt x="27761" y="17776"/>
                </a:moveTo>
                <a:cubicBezTo>
                  <a:pt x="27761" y="17739"/>
                  <a:pt x="27821" y="17709"/>
                  <a:pt x="27894" y="17709"/>
                </a:cubicBezTo>
                <a:cubicBezTo>
                  <a:pt x="27968" y="17709"/>
                  <a:pt x="28028" y="17739"/>
                  <a:pt x="28028" y="17776"/>
                </a:cubicBezTo>
                <a:cubicBezTo>
                  <a:pt x="28028" y="17812"/>
                  <a:pt x="27968" y="17842"/>
                  <a:pt x="27894" y="17842"/>
                </a:cubicBezTo>
                <a:cubicBezTo>
                  <a:pt x="27821" y="17842"/>
                  <a:pt x="27761" y="17812"/>
                  <a:pt x="27761" y="17776"/>
                </a:cubicBezTo>
                <a:close/>
                <a:moveTo>
                  <a:pt x="28394" y="17776"/>
                </a:moveTo>
                <a:cubicBezTo>
                  <a:pt x="28371" y="17739"/>
                  <a:pt x="28384" y="17709"/>
                  <a:pt x="28423" y="17709"/>
                </a:cubicBezTo>
                <a:cubicBezTo>
                  <a:pt x="28462" y="17709"/>
                  <a:pt x="28494" y="17739"/>
                  <a:pt x="28494" y="17776"/>
                </a:cubicBezTo>
                <a:cubicBezTo>
                  <a:pt x="28494" y="17812"/>
                  <a:pt x="28480" y="17842"/>
                  <a:pt x="28464" y="17842"/>
                </a:cubicBezTo>
                <a:cubicBezTo>
                  <a:pt x="28448" y="17842"/>
                  <a:pt x="28416" y="17812"/>
                  <a:pt x="28394" y="17776"/>
                </a:cubicBezTo>
                <a:close/>
                <a:moveTo>
                  <a:pt x="30359" y="17726"/>
                </a:moveTo>
                <a:cubicBezTo>
                  <a:pt x="30358" y="17643"/>
                  <a:pt x="30388" y="17576"/>
                  <a:pt x="30424" y="17576"/>
                </a:cubicBezTo>
                <a:cubicBezTo>
                  <a:pt x="30508" y="17576"/>
                  <a:pt x="30508" y="17646"/>
                  <a:pt x="30424" y="17776"/>
                </a:cubicBezTo>
                <a:cubicBezTo>
                  <a:pt x="30372" y="17856"/>
                  <a:pt x="30360" y="17847"/>
                  <a:pt x="30359" y="17726"/>
                </a:cubicBezTo>
                <a:close/>
                <a:moveTo>
                  <a:pt x="32488" y="17776"/>
                </a:moveTo>
                <a:cubicBezTo>
                  <a:pt x="32488" y="17739"/>
                  <a:pt x="32518" y="17709"/>
                  <a:pt x="32555" y="17709"/>
                </a:cubicBezTo>
                <a:cubicBezTo>
                  <a:pt x="32591" y="17709"/>
                  <a:pt x="32621" y="17739"/>
                  <a:pt x="32621" y="17776"/>
                </a:cubicBezTo>
                <a:cubicBezTo>
                  <a:pt x="32621" y="17812"/>
                  <a:pt x="32591" y="17842"/>
                  <a:pt x="32555" y="17842"/>
                </a:cubicBezTo>
                <a:cubicBezTo>
                  <a:pt x="32518" y="17842"/>
                  <a:pt x="32488" y="17812"/>
                  <a:pt x="32488" y="17776"/>
                </a:cubicBezTo>
                <a:close/>
                <a:moveTo>
                  <a:pt x="1598" y="17709"/>
                </a:moveTo>
                <a:cubicBezTo>
                  <a:pt x="1598" y="17672"/>
                  <a:pt x="1628" y="17642"/>
                  <a:pt x="1664" y="17642"/>
                </a:cubicBezTo>
                <a:cubicBezTo>
                  <a:pt x="1701" y="17642"/>
                  <a:pt x="1731" y="17672"/>
                  <a:pt x="1731" y="17709"/>
                </a:cubicBezTo>
                <a:cubicBezTo>
                  <a:pt x="1731" y="17746"/>
                  <a:pt x="1701" y="17776"/>
                  <a:pt x="1664" y="17776"/>
                </a:cubicBezTo>
                <a:cubicBezTo>
                  <a:pt x="1628" y="17776"/>
                  <a:pt x="1598" y="17746"/>
                  <a:pt x="1598" y="17709"/>
                </a:cubicBezTo>
                <a:close/>
                <a:moveTo>
                  <a:pt x="4327" y="17709"/>
                </a:moveTo>
                <a:cubicBezTo>
                  <a:pt x="4327" y="17672"/>
                  <a:pt x="4357" y="17642"/>
                  <a:pt x="4394" y="17642"/>
                </a:cubicBezTo>
                <a:cubicBezTo>
                  <a:pt x="4430" y="17642"/>
                  <a:pt x="4460" y="17672"/>
                  <a:pt x="4460" y="17709"/>
                </a:cubicBezTo>
                <a:cubicBezTo>
                  <a:pt x="4460" y="17746"/>
                  <a:pt x="4430" y="17776"/>
                  <a:pt x="4394" y="17776"/>
                </a:cubicBezTo>
                <a:cubicBezTo>
                  <a:pt x="4357" y="17776"/>
                  <a:pt x="4327" y="17746"/>
                  <a:pt x="4327" y="17709"/>
                </a:cubicBezTo>
                <a:close/>
                <a:moveTo>
                  <a:pt x="14313" y="17709"/>
                </a:moveTo>
                <a:cubicBezTo>
                  <a:pt x="14313" y="17672"/>
                  <a:pt x="14343" y="17642"/>
                  <a:pt x="14380" y="17642"/>
                </a:cubicBezTo>
                <a:cubicBezTo>
                  <a:pt x="14417" y="17642"/>
                  <a:pt x="14447" y="17672"/>
                  <a:pt x="14447" y="17709"/>
                </a:cubicBezTo>
                <a:cubicBezTo>
                  <a:pt x="14447" y="17746"/>
                  <a:pt x="14417" y="17776"/>
                  <a:pt x="14380" y="17776"/>
                </a:cubicBezTo>
                <a:cubicBezTo>
                  <a:pt x="14343" y="17776"/>
                  <a:pt x="14313" y="17746"/>
                  <a:pt x="14313" y="17709"/>
                </a:cubicBezTo>
                <a:close/>
                <a:moveTo>
                  <a:pt x="19839" y="17709"/>
                </a:moveTo>
                <a:cubicBezTo>
                  <a:pt x="19839" y="17672"/>
                  <a:pt x="19869" y="17642"/>
                  <a:pt x="19906" y="17642"/>
                </a:cubicBezTo>
                <a:cubicBezTo>
                  <a:pt x="19942" y="17642"/>
                  <a:pt x="19972" y="17672"/>
                  <a:pt x="19972" y="17709"/>
                </a:cubicBezTo>
                <a:cubicBezTo>
                  <a:pt x="19972" y="17746"/>
                  <a:pt x="19942" y="17776"/>
                  <a:pt x="19906" y="17776"/>
                </a:cubicBezTo>
                <a:cubicBezTo>
                  <a:pt x="19869" y="17776"/>
                  <a:pt x="19839" y="17746"/>
                  <a:pt x="19839" y="17709"/>
                </a:cubicBezTo>
                <a:close/>
                <a:moveTo>
                  <a:pt x="20571" y="17709"/>
                </a:moveTo>
                <a:cubicBezTo>
                  <a:pt x="20571" y="17672"/>
                  <a:pt x="20616" y="17642"/>
                  <a:pt x="20671" y="17642"/>
                </a:cubicBezTo>
                <a:cubicBezTo>
                  <a:pt x="20726" y="17642"/>
                  <a:pt x="20771" y="17672"/>
                  <a:pt x="20771" y="17709"/>
                </a:cubicBezTo>
                <a:cubicBezTo>
                  <a:pt x="20771" y="17746"/>
                  <a:pt x="20726" y="17776"/>
                  <a:pt x="20671" y="17776"/>
                </a:cubicBezTo>
                <a:cubicBezTo>
                  <a:pt x="20616" y="17776"/>
                  <a:pt x="20571" y="17746"/>
                  <a:pt x="20571" y="17709"/>
                </a:cubicBezTo>
                <a:close/>
                <a:moveTo>
                  <a:pt x="28677" y="17694"/>
                </a:moveTo>
                <a:cubicBezTo>
                  <a:pt x="28854" y="17609"/>
                  <a:pt x="28873" y="17509"/>
                  <a:pt x="28713" y="17509"/>
                </a:cubicBezTo>
                <a:cubicBezTo>
                  <a:pt x="28571" y="17509"/>
                  <a:pt x="28672" y="17408"/>
                  <a:pt x="28876" y="17346"/>
                </a:cubicBezTo>
                <a:cubicBezTo>
                  <a:pt x="28982" y="17314"/>
                  <a:pt x="29026" y="17328"/>
                  <a:pt x="29026" y="17395"/>
                </a:cubicBezTo>
                <a:cubicBezTo>
                  <a:pt x="29026" y="17540"/>
                  <a:pt x="28792" y="17776"/>
                  <a:pt x="28652" y="17771"/>
                </a:cubicBezTo>
                <a:cubicBezTo>
                  <a:pt x="28543" y="17767"/>
                  <a:pt x="28546" y="17757"/>
                  <a:pt x="28677" y="17694"/>
                </a:cubicBezTo>
                <a:close/>
                <a:moveTo>
                  <a:pt x="31889" y="17709"/>
                </a:moveTo>
                <a:cubicBezTo>
                  <a:pt x="31889" y="17672"/>
                  <a:pt x="31919" y="17642"/>
                  <a:pt x="31955" y="17642"/>
                </a:cubicBezTo>
                <a:cubicBezTo>
                  <a:pt x="31992" y="17642"/>
                  <a:pt x="32022" y="17672"/>
                  <a:pt x="32022" y="17709"/>
                </a:cubicBezTo>
                <a:cubicBezTo>
                  <a:pt x="32022" y="17746"/>
                  <a:pt x="31992" y="17776"/>
                  <a:pt x="31955" y="17776"/>
                </a:cubicBezTo>
                <a:cubicBezTo>
                  <a:pt x="31919" y="17776"/>
                  <a:pt x="31889" y="17746"/>
                  <a:pt x="31889" y="17709"/>
                </a:cubicBezTo>
                <a:close/>
                <a:moveTo>
                  <a:pt x="32288" y="17642"/>
                </a:moveTo>
                <a:cubicBezTo>
                  <a:pt x="32288" y="17569"/>
                  <a:pt x="32318" y="17509"/>
                  <a:pt x="32355" y="17509"/>
                </a:cubicBezTo>
                <a:cubicBezTo>
                  <a:pt x="32392" y="17509"/>
                  <a:pt x="32421" y="17569"/>
                  <a:pt x="32421" y="17642"/>
                </a:cubicBezTo>
                <a:cubicBezTo>
                  <a:pt x="32421" y="17716"/>
                  <a:pt x="32392" y="17776"/>
                  <a:pt x="32355" y="17776"/>
                </a:cubicBezTo>
                <a:cubicBezTo>
                  <a:pt x="32318" y="17776"/>
                  <a:pt x="32288" y="17716"/>
                  <a:pt x="32288" y="17642"/>
                </a:cubicBezTo>
                <a:close/>
                <a:moveTo>
                  <a:pt x="34019" y="17709"/>
                </a:moveTo>
                <a:cubicBezTo>
                  <a:pt x="34019" y="17672"/>
                  <a:pt x="34049" y="17642"/>
                  <a:pt x="34086" y="17642"/>
                </a:cubicBezTo>
                <a:cubicBezTo>
                  <a:pt x="34122" y="17642"/>
                  <a:pt x="34152" y="17672"/>
                  <a:pt x="34152" y="17709"/>
                </a:cubicBezTo>
                <a:cubicBezTo>
                  <a:pt x="34152" y="17746"/>
                  <a:pt x="34122" y="17776"/>
                  <a:pt x="34086" y="17776"/>
                </a:cubicBezTo>
                <a:cubicBezTo>
                  <a:pt x="34049" y="17776"/>
                  <a:pt x="34019" y="17746"/>
                  <a:pt x="34019" y="17709"/>
                </a:cubicBezTo>
                <a:close/>
                <a:moveTo>
                  <a:pt x="36349" y="17709"/>
                </a:moveTo>
                <a:cubicBezTo>
                  <a:pt x="36349" y="17672"/>
                  <a:pt x="36379" y="17642"/>
                  <a:pt x="36416" y="17642"/>
                </a:cubicBezTo>
                <a:cubicBezTo>
                  <a:pt x="36453" y="17642"/>
                  <a:pt x="36482" y="17672"/>
                  <a:pt x="36482" y="17709"/>
                </a:cubicBezTo>
                <a:cubicBezTo>
                  <a:pt x="36482" y="17746"/>
                  <a:pt x="36453" y="17776"/>
                  <a:pt x="36416" y="17776"/>
                </a:cubicBezTo>
                <a:cubicBezTo>
                  <a:pt x="36379" y="17776"/>
                  <a:pt x="36349" y="17746"/>
                  <a:pt x="36349" y="17709"/>
                </a:cubicBezTo>
                <a:close/>
                <a:moveTo>
                  <a:pt x="9320" y="17642"/>
                </a:moveTo>
                <a:cubicBezTo>
                  <a:pt x="9320" y="17606"/>
                  <a:pt x="9350" y="17576"/>
                  <a:pt x="9387" y="17576"/>
                </a:cubicBezTo>
                <a:cubicBezTo>
                  <a:pt x="9424" y="17576"/>
                  <a:pt x="9453" y="17606"/>
                  <a:pt x="9453" y="17642"/>
                </a:cubicBezTo>
                <a:cubicBezTo>
                  <a:pt x="9453" y="17679"/>
                  <a:pt x="9424" y="17709"/>
                  <a:pt x="9387" y="17709"/>
                </a:cubicBezTo>
                <a:cubicBezTo>
                  <a:pt x="9350" y="17709"/>
                  <a:pt x="9320" y="17679"/>
                  <a:pt x="9320" y="17642"/>
                </a:cubicBezTo>
                <a:close/>
                <a:moveTo>
                  <a:pt x="16377" y="17642"/>
                </a:moveTo>
                <a:cubicBezTo>
                  <a:pt x="16377" y="17606"/>
                  <a:pt x="16407" y="17576"/>
                  <a:pt x="16444" y="17576"/>
                </a:cubicBezTo>
                <a:cubicBezTo>
                  <a:pt x="16480" y="17576"/>
                  <a:pt x="16510" y="17606"/>
                  <a:pt x="16510" y="17642"/>
                </a:cubicBezTo>
                <a:cubicBezTo>
                  <a:pt x="16510" y="17679"/>
                  <a:pt x="16480" y="17709"/>
                  <a:pt x="16444" y="17709"/>
                </a:cubicBezTo>
                <a:cubicBezTo>
                  <a:pt x="16407" y="17709"/>
                  <a:pt x="16377" y="17679"/>
                  <a:pt x="16377" y="17642"/>
                </a:cubicBezTo>
                <a:close/>
                <a:moveTo>
                  <a:pt x="19107" y="17642"/>
                </a:moveTo>
                <a:cubicBezTo>
                  <a:pt x="19107" y="17606"/>
                  <a:pt x="19137" y="17576"/>
                  <a:pt x="19173" y="17576"/>
                </a:cubicBezTo>
                <a:cubicBezTo>
                  <a:pt x="19210" y="17576"/>
                  <a:pt x="19240" y="17606"/>
                  <a:pt x="19240" y="17642"/>
                </a:cubicBezTo>
                <a:cubicBezTo>
                  <a:pt x="19240" y="17679"/>
                  <a:pt x="19210" y="17709"/>
                  <a:pt x="19173" y="17709"/>
                </a:cubicBezTo>
                <a:cubicBezTo>
                  <a:pt x="19137" y="17709"/>
                  <a:pt x="19107" y="17679"/>
                  <a:pt x="19107" y="17642"/>
                </a:cubicBezTo>
                <a:close/>
                <a:moveTo>
                  <a:pt x="21304" y="17656"/>
                </a:moveTo>
                <a:cubicBezTo>
                  <a:pt x="21304" y="17586"/>
                  <a:pt x="21448" y="17443"/>
                  <a:pt x="21519" y="17443"/>
                </a:cubicBezTo>
                <a:cubicBezTo>
                  <a:pt x="21550" y="17443"/>
                  <a:pt x="21543" y="17503"/>
                  <a:pt x="21503" y="17576"/>
                </a:cubicBezTo>
                <a:cubicBezTo>
                  <a:pt x="21433" y="17707"/>
                  <a:pt x="21304" y="17759"/>
                  <a:pt x="21304" y="17656"/>
                </a:cubicBezTo>
                <a:close/>
                <a:moveTo>
                  <a:pt x="25165" y="17642"/>
                </a:moveTo>
                <a:cubicBezTo>
                  <a:pt x="25165" y="17606"/>
                  <a:pt x="25195" y="17576"/>
                  <a:pt x="25232" y="17576"/>
                </a:cubicBezTo>
                <a:cubicBezTo>
                  <a:pt x="25268" y="17576"/>
                  <a:pt x="25298" y="17606"/>
                  <a:pt x="25298" y="17642"/>
                </a:cubicBezTo>
                <a:cubicBezTo>
                  <a:pt x="25298" y="17679"/>
                  <a:pt x="25268" y="17709"/>
                  <a:pt x="25232" y="17709"/>
                </a:cubicBezTo>
                <a:cubicBezTo>
                  <a:pt x="25195" y="17709"/>
                  <a:pt x="25165" y="17679"/>
                  <a:pt x="25165" y="17642"/>
                </a:cubicBezTo>
                <a:close/>
                <a:moveTo>
                  <a:pt x="26003" y="17599"/>
                </a:moveTo>
                <a:cubicBezTo>
                  <a:pt x="25946" y="17451"/>
                  <a:pt x="25955" y="17376"/>
                  <a:pt x="26030" y="17376"/>
                </a:cubicBezTo>
                <a:cubicBezTo>
                  <a:pt x="26067" y="17376"/>
                  <a:pt x="26097" y="17419"/>
                  <a:pt x="26097" y="17470"/>
                </a:cubicBezTo>
                <a:cubicBezTo>
                  <a:pt x="26097" y="17522"/>
                  <a:pt x="26133" y="17577"/>
                  <a:pt x="26177" y="17591"/>
                </a:cubicBezTo>
                <a:cubicBezTo>
                  <a:pt x="26228" y="17609"/>
                  <a:pt x="26218" y="17633"/>
                  <a:pt x="26149" y="17659"/>
                </a:cubicBezTo>
                <a:cubicBezTo>
                  <a:pt x="26084" y="17684"/>
                  <a:pt x="26026" y="17660"/>
                  <a:pt x="26003" y="17599"/>
                </a:cubicBezTo>
                <a:close/>
                <a:moveTo>
                  <a:pt x="27162" y="17642"/>
                </a:moveTo>
                <a:cubicBezTo>
                  <a:pt x="27162" y="17606"/>
                  <a:pt x="27189" y="17576"/>
                  <a:pt x="27221" y="17576"/>
                </a:cubicBezTo>
                <a:cubicBezTo>
                  <a:pt x="27253" y="17576"/>
                  <a:pt x="27295" y="17519"/>
                  <a:pt x="27313" y="17448"/>
                </a:cubicBezTo>
                <a:cubicBezTo>
                  <a:pt x="27336" y="17361"/>
                  <a:pt x="27305" y="17310"/>
                  <a:pt x="27214" y="17286"/>
                </a:cubicBezTo>
                <a:cubicBezTo>
                  <a:pt x="27133" y="17265"/>
                  <a:pt x="27101" y="17221"/>
                  <a:pt x="27131" y="17172"/>
                </a:cubicBezTo>
                <a:cubicBezTo>
                  <a:pt x="27163" y="17121"/>
                  <a:pt x="27147" y="17105"/>
                  <a:pt x="27088" y="17126"/>
                </a:cubicBezTo>
                <a:cubicBezTo>
                  <a:pt x="27037" y="17145"/>
                  <a:pt x="27003" y="17193"/>
                  <a:pt x="27012" y="17235"/>
                </a:cubicBezTo>
                <a:cubicBezTo>
                  <a:pt x="27022" y="17276"/>
                  <a:pt x="26984" y="17310"/>
                  <a:pt x="26929" y="17310"/>
                </a:cubicBezTo>
                <a:cubicBezTo>
                  <a:pt x="26874" y="17310"/>
                  <a:pt x="26837" y="17273"/>
                  <a:pt x="26846" y="17228"/>
                </a:cubicBezTo>
                <a:cubicBezTo>
                  <a:pt x="26875" y="17085"/>
                  <a:pt x="27029" y="16962"/>
                  <a:pt x="27131" y="17001"/>
                </a:cubicBezTo>
                <a:cubicBezTo>
                  <a:pt x="27197" y="17027"/>
                  <a:pt x="27229" y="16996"/>
                  <a:pt x="27229" y="16908"/>
                </a:cubicBezTo>
                <a:cubicBezTo>
                  <a:pt x="27229" y="16803"/>
                  <a:pt x="27274" y="16777"/>
                  <a:pt x="27462" y="16777"/>
                </a:cubicBezTo>
                <a:cubicBezTo>
                  <a:pt x="27693" y="16777"/>
                  <a:pt x="27766" y="16696"/>
                  <a:pt x="27618" y="16604"/>
                </a:cubicBezTo>
                <a:cubicBezTo>
                  <a:pt x="27569" y="16574"/>
                  <a:pt x="27559" y="16586"/>
                  <a:pt x="27591" y="16638"/>
                </a:cubicBezTo>
                <a:cubicBezTo>
                  <a:pt x="27628" y="16698"/>
                  <a:pt x="27582" y="16714"/>
                  <a:pt x="27419" y="16698"/>
                </a:cubicBezTo>
                <a:cubicBezTo>
                  <a:pt x="27210" y="16678"/>
                  <a:pt x="27195" y="16661"/>
                  <a:pt x="27191" y="16428"/>
                </a:cubicBezTo>
                <a:cubicBezTo>
                  <a:pt x="27186" y="16186"/>
                  <a:pt x="27096" y="15974"/>
                  <a:pt x="27096" y="16205"/>
                </a:cubicBezTo>
                <a:cubicBezTo>
                  <a:pt x="27096" y="16268"/>
                  <a:pt x="27051" y="16365"/>
                  <a:pt x="26996" y="16420"/>
                </a:cubicBezTo>
                <a:cubicBezTo>
                  <a:pt x="26907" y="16509"/>
                  <a:pt x="26896" y="16509"/>
                  <a:pt x="26896" y="16419"/>
                </a:cubicBezTo>
                <a:cubicBezTo>
                  <a:pt x="26896" y="16254"/>
                  <a:pt x="27045" y="15976"/>
                  <a:pt x="27123" y="15994"/>
                </a:cubicBezTo>
                <a:cubicBezTo>
                  <a:pt x="27163" y="16003"/>
                  <a:pt x="27203" y="15988"/>
                  <a:pt x="27212" y="15961"/>
                </a:cubicBezTo>
                <a:cubicBezTo>
                  <a:pt x="27221" y="15934"/>
                  <a:pt x="27216" y="15919"/>
                  <a:pt x="27201" y="15928"/>
                </a:cubicBezTo>
                <a:cubicBezTo>
                  <a:pt x="27157" y="15954"/>
                  <a:pt x="26829" y="15553"/>
                  <a:pt x="26829" y="15473"/>
                </a:cubicBezTo>
                <a:cubicBezTo>
                  <a:pt x="26829" y="15434"/>
                  <a:pt x="26874" y="15401"/>
                  <a:pt x="26929" y="15401"/>
                </a:cubicBezTo>
                <a:cubicBezTo>
                  <a:pt x="26984" y="15401"/>
                  <a:pt x="27029" y="15443"/>
                  <a:pt x="27029" y="15494"/>
                </a:cubicBezTo>
                <a:cubicBezTo>
                  <a:pt x="27029" y="15545"/>
                  <a:pt x="27059" y="15568"/>
                  <a:pt x="27096" y="15545"/>
                </a:cubicBezTo>
                <a:cubicBezTo>
                  <a:pt x="27132" y="15523"/>
                  <a:pt x="27162" y="15548"/>
                  <a:pt x="27162" y="15601"/>
                </a:cubicBezTo>
                <a:cubicBezTo>
                  <a:pt x="27162" y="15654"/>
                  <a:pt x="27207" y="15715"/>
                  <a:pt x="27261" y="15735"/>
                </a:cubicBezTo>
                <a:cubicBezTo>
                  <a:pt x="27337" y="15765"/>
                  <a:pt x="27354" y="15865"/>
                  <a:pt x="27335" y="16175"/>
                </a:cubicBezTo>
                <a:cubicBezTo>
                  <a:pt x="27309" y="16590"/>
                  <a:pt x="27357" y="16658"/>
                  <a:pt x="27544" y="16471"/>
                </a:cubicBezTo>
                <a:cubicBezTo>
                  <a:pt x="27610" y="16405"/>
                  <a:pt x="27624" y="16349"/>
                  <a:pt x="27582" y="16322"/>
                </a:cubicBezTo>
                <a:cubicBezTo>
                  <a:pt x="27519" y="16280"/>
                  <a:pt x="27486" y="16045"/>
                  <a:pt x="27544" y="16045"/>
                </a:cubicBezTo>
                <a:cubicBezTo>
                  <a:pt x="27559" y="16045"/>
                  <a:pt x="27619" y="16093"/>
                  <a:pt x="27678" y="16151"/>
                </a:cubicBezTo>
                <a:cubicBezTo>
                  <a:pt x="27763" y="16236"/>
                  <a:pt x="27769" y="16284"/>
                  <a:pt x="27708" y="16382"/>
                </a:cubicBezTo>
                <a:cubicBezTo>
                  <a:pt x="27647" y="16479"/>
                  <a:pt x="27651" y="16517"/>
                  <a:pt x="27727" y="16559"/>
                </a:cubicBezTo>
                <a:cubicBezTo>
                  <a:pt x="27860" y="16634"/>
                  <a:pt x="27782" y="16932"/>
                  <a:pt x="27643" y="16879"/>
                </a:cubicBezTo>
                <a:cubicBezTo>
                  <a:pt x="27497" y="16823"/>
                  <a:pt x="27295" y="16903"/>
                  <a:pt x="27295" y="17018"/>
                </a:cubicBezTo>
                <a:cubicBezTo>
                  <a:pt x="27295" y="17075"/>
                  <a:pt x="27327" y="17098"/>
                  <a:pt x="27371" y="17071"/>
                </a:cubicBezTo>
                <a:cubicBezTo>
                  <a:pt x="27416" y="17043"/>
                  <a:pt x="27434" y="17061"/>
                  <a:pt x="27415" y="17117"/>
                </a:cubicBezTo>
                <a:cubicBezTo>
                  <a:pt x="27397" y="17168"/>
                  <a:pt x="27435" y="17302"/>
                  <a:pt x="27499" y="17415"/>
                </a:cubicBezTo>
                <a:lnTo>
                  <a:pt x="27614" y="17621"/>
                </a:lnTo>
                <a:lnTo>
                  <a:pt x="27455" y="17591"/>
                </a:lnTo>
                <a:cubicBezTo>
                  <a:pt x="27364" y="17573"/>
                  <a:pt x="27295" y="17592"/>
                  <a:pt x="27295" y="17635"/>
                </a:cubicBezTo>
                <a:cubicBezTo>
                  <a:pt x="27295" y="17676"/>
                  <a:pt x="27265" y="17709"/>
                  <a:pt x="27229" y="17709"/>
                </a:cubicBezTo>
                <a:cubicBezTo>
                  <a:pt x="27192" y="17709"/>
                  <a:pt x="27162" y="17679"/>
                  <a:pt x="27162" y="17642"/>
                </a:cubicBezTo>
                <a:close/>
                <a:moveTo>
                  <a:pt x="28161" y="17642"/>
                </a:moveTo>
                <a:cubicBezTo>
                  <a:pt x="28161" y="17606"/>
                  <a:pt x="28198" y="17573"/>
                  <a:pt x="28244" y="17571"/>
                </a:cubicBezTo>
                <a:cubicBezTo>
                  <a:pt x="28311" y="17566"/>
                  <a:pt x="28311" y="17559"/>
                  <a:pt x="28244" y="17532"/>
                </a:cubicBezTo>
                <a:cubicBezTo>
                  <a:pt x="28198" y="17513"/>
                  <a:pt x="28161" y="17456"/>
                  <a:pt x="28161" y="17404"/>
                </a:cubicBezTo>
                <a:cubicBezTo>
                  <a:pt x="28161" y="17321"/>
                  <a:pt x="28086" y="17283"/>
                  <a:pt x="27954" y="17298"/>
                </a:cubicBezTo>
                <a:cubicBezTo>
                  <a:pt x="27932" y="17301"/>
                  <a:pt x="27928" y="17230"/>
                  <a:pt x="27945" y="17140"/>
                </a:cubicBezTo>
                <a:cubicBezTo>
                  <a:pt x="27983" y="16944"/>
                  <a:pt x="27993" y="16942"/>
                  <a:pt x="28150" y="17099"/>
                </a:cubicBezTo>
                <a:cubicBezTo>
                  <a:pt x="28291" y="17240"/>
                  <a:pt x="28368" y="17479"/>
                  <a:pt x="28316" y="17616"/>
                </a:cubicBezTo>
                <a:cubicBezTo>
                  <a:pt x="28274" y="17723"/>
                  <a:pt x="28161" y="17742"/>
                  <a:pt x="28161" y="17642"/>
                </a:cubicBezTo>
                <a:close/>
                <a:moveTo>
                  <a:pt x="29492" y="17602"/>
                </a:moveTo>
                <a:cubicBezTo>
                  <a:pt x="29492" y="17532"/>
                  <a:pt x="29528" y="17509"/>
                  <a:pt x="29598" y="17535"/>
                </a:cubicBezTo>
                <a:cubicBezTo>
                  <a:pt x="29655" y="17558"/>
                  <a:pt x="29715" y="17576"/>
                  <a:pt x="29731" y="17576"/>
                </a:cubicBezTo>
                <a:cubicBezTo>
                  <a:pt x="29746" y="17576"/>
                  <a:pt x="29759" y="17606"/>
                  <a:pt x="29759" y="17642"/>
                </a:cubicBezTo>
                <a:cubicBezTo>
                  <a:pt x="29759" y="17679"/>
                  <a:pt x="29699" y="17709"/>
                  <a:pt x="29625" y="17709"/>
                </a:cubicBezTo>
                <a:cubicBezTo>
                  <a:pt x="29547" y="17709"/>
                  <a:pt x="29492" y="17665"/>
                  <a:pt x="29492" y="17602"/>
                </a:cubicBezTo>
                <a:close/>
                <a:moveTo>
                  <a:pt x="37048" y="17642"/>
                </a:moveTo>
                <a:cubicBezTo>
                  <a:pt x="37026" y="17606"/>
                  <a:pt x="37054" y="17576"/>
                  <a:pt x="37111" y="17576"/>
                </a:cubicBezTo>
                <a:cubicBezTo>
                  <a:pt x="37168" y="17576"/>
                  <a:pt x="37215" y="17606"/>
                  <a:pt x="37215" y="17642"/>
                </a:cubicBezTo>
                <a:cubicBezTo>
                  <a:pt x="37215" y="17679"/>
                  <a:pt x="37187" y="17709"/>
                  <a:pt x="37152" y="17709"/>
                </a:cubicBezTo>
                <a:cubicBezTo>
                  <a:pt x="37118" y="17709"/>
                  <a:pt x="37071" y="17679"/>
                  <a:pt x="37048" y="17642"/>
                </a:cubicBezTo>
                <a:close/>
                <a:moveTo>
                  <a:pt x="8521" y="17576"/>
                </a:moveTo>
                <a:cubicBezTo>
                  <a:pt x="8521" y="17539"/>
                  <a:pt x="8551" y="17509"/>
                  <a:pt x="8588" y="17509"/>
                </a:cubicBezTo>
                <a:cubicBezTo>
                  <a:pt x="8625" y="17509"/>
                  <a:pt x="8655" y="17539"/>
                  <a:pt x="8655" y="17576"/>
                </a:cubicBezTo>
                <a:cubicBezTo>
                  <a:pt x="8655" y="17612"/>
                  <a:pt x="8625" y="17642"/>
                  <a:pt x="8588" y="17642"/>
                </a:cubicBezTo>
                <a:cubicBezTo>
                  <a:pt x="8551" y="17642"/>
                  <a:pt x="8521" y="17612"/>
                  <a:pt x="8521" y="17576"/>
                </a:cubicBezTo>
                <a:close/>
                <a:moveTo>
                  <a:pt x="10386" y="17576"/>
                </a:moveTo>
                <a:cubicBezTo>
                  <a:pt x="10386" y="17539"/>
                  <a:pt x="10415" y="17509"/>
                  <a:pt x="10452" y="17509"/>
                </a:cubicBezTo>
                <a:cubicBezTo>
                  <a:pt x="10489" y="17509"/>
                  <a:pt x="10519" y="17539"/>
                  <a:pt x="10519" y="17576"/>
                </a:cubicBezTo>
                <a:cubicBezTo>
                  <a:pt x="10519" y="17612"/>
                  <a:pt x="10489" y="17642"/>
                  <a:pt x="10452" y="17642"/>
                </a:cubicBezTo>
                <a:cubicBezTo>
                  <a:pt x="10415" y="17642"/>
                  <a:pt x="10386" y="17612"/>
                  <a:pt x="10386" y="17576"/>
                </a:cubicBezTo>
                <a:close/>
                <a:moveTo>
                  <a:pt x="13315" y="17576"/>
                </a:moveTo>
                <a:cubicBezTo>
                  <a:pt x="13315" y="17539"/>
                  <a:pt x="13345" y="17509"/>
                  <a:pt x="13381" y="17509"/>
                </a:cubicBezTo>
                <a:cubicBezTo>
                  <a:pt x="13418" y="17509"/>
                  <a:pt x="13448" y="17539"/>
                  <a:pt x="13448" y="17576"/>
                </a:cubicBezTo>
                <a:cubicBezTo>
                  <a:pt x="13448" y="17612"/>
                  <a:pt x="13418" y="17642"/>
                  <a:pt x="13381" y="17642"/>
                </a:cubicBezTo>
                <a:cubicBezTo>
                  <a:pt x="13345" y="17642"/>
                  <a:pt x="13315" y="17612"/>
                  <a:pt x="13315" y="17576"/>
                </a:cubicBezTo>
                <a:close/>
                <a:moveTo>
                  <a:pt x="17509" y="17576"/>
                </a:moveTo>
                <a:cubicBezTo>
                  <a:pt x="17509" y="17539"/>
                  <a:pt x="17539" y="17509"/>
                  <a:pt x="17576" y="17509"/>
                </a:cubicBezTo>
                <a:cubicBezTo>
                  <a:pt x="17612" y="17509"/>
                  <a:pt x="17642" y="17539"/>
                  <a:pt x="17642" y="17576"/>
                </a:cubicBezTo>
                <a:cubicBezTo>
                  <a:pt x="17642" y="17612"/>
                  <a:pt x="17612" y="17642"/>
                  <a:pt x="17576" y="17642"/>
                </a:cubicBezTo>
                <a:cubicBezTo>
                  <a:pt x="17539" y="17642"/>
                  <a:pt x="17509" y="17612"/>
                  <a:pt x="17509" y="17576"/>
                </a:cubicBezTo>
                <a:close/>
                <a:moveTo>
                  <a:pt x="17908" y="17583"/>
                </a:moveTo>
                <a:cubicBezTo>
                  <a:pt x="17908" y="17509"/>
                  <a:pt x="18113" y="17426"/>
                  <a:pt x="18166" y="17478"/>
                </a:cubicBezTo>
                <a:cubicBezTo>
                  <a:pt x="18187" y="17499"/>
                  <a:pt x="18160" y="17544"/>
                  <a:pt x="18106" y="17578"/>
                </a:cubicBezTo>
                <a:cubicBezTo>
                  <a:pt x="17982" y="17657"/>
                  <a:pt x="17908" y="17659"/>
                  <a:pt x="17908" y="17583"/>
                </a:cubicBezTo>
                <a:close/>
                <a:moveTo>
                  <a:pt x="22474" y="17533"/>
                </a:moveTo>
                <a:cubicBezTo>
                  <a:pt x="22419" y="17388"/>
                  <a:pt x="22493" y="17320"/>
                  <a:pt x="22571" y="17445"/>
                </a:cubicBezTo>
                <a:cubicBezTo>
                  <a:pt x="22650" y="17569"/>
                  <a:pt x="22652" y="17642"/>
                  <a:pt x="22576" y="17642"/>
                </a:cubicBezTo>
                <a:cubicBezTo>
                  <a:pt x="22543" y="17642"/>
                  <a:pt x="22497" y="17593"/>
                  <a:pt x="22474" y="17533"/>
                </a:cubicBezTo>
                <a:close/>
                <a:moveTo>
                  <a:pt x="22702" y="17576"/>
                </a:moveTo>
                <a:cubicBezTo>
                  <a:pt x="22702" y="17539"/>
                  <a:pt x="22732" y="17509"/>
                  <a:pt x="22768" y="17509"/>
                </a:cubicBezTo>
                <a:cubicBezTo>
                  <a:pt x="22805" y="17509"/>
                  <a:pt x="22835" y="17539"/>
                  <a:pt x="22835" y="17576"/>
                </a:cubicBezTo>
                <a:cubicBezTo>
                  <a:pt x="22835" y="17612"/>
                  <a:pt x="22805" y="17642"/>
                  <a:pt x="22768" y="17642"/>
                </a:cubicBezTo>
                <a:cubicBezTo>
                  <a:pt x="22732" y="17642"/>
                  <a:pt x="22702" y="17612"/>
                  <a:pt x="22702" y="17576"/>
                </a:cubicBezTo>
                <a:close/>
                <a:moveTo>
                  <a:pt x="23634" y="17522"/>
                </a:moveTo>
                <a:cubicBezTo>
                  <a:pt x="23634" y="17359"/>
                  <a:pt x="23884" y="17284"/>
                  <a:pt x="24009" y="17409"/>
                </a:cubicBezTo>
                <a:cubicBezTo>
                  <a:pt x="24067" y="17467"/>
                  <a:pt x="24076" y="17516"/>
                  <a:pt x="24034" y="17542"/>
                </a:cubicBezTo>
                <a:cubicBezTo>
                  <a:pt x="23997" y="17565"/>
                  <a:pt x="23967" y="17552"/>
                  <a:pt x="23967" y="17513"/>
                </a:cubicBezTo>
                <a:cubicBezTo>
                  <a:pt x="23967" y="17411"/>
                  <a:pt x="23859" y="17427"/>
                  <a:pt x="23738" y="17547"/>
                </a:cubicBezTo>
                <a:cubicBezTo>
                  <a:pt x="23643" y="17642"/>
                  <a:pt x="23634" y="17640"/>
                  <a:pt x="23634" y="17522"/>
                </a:cubicBezTo>
                <a:close/>
                <a:moveTo>
                  <a:pt x="24899" y="17543"/>
                </a:moveTo>
                <a:cubicBezTo>
                  <a:pt x="24899" y="17488"/>
                  <a:pt x="24929" y="17443"/>
                  <a:pt x="24965" y="17443"/>
                </a:cubicBezTo>
                <a:cubicBezTo>
                  <a:pt x="25002" y="17443"/>
                  <a:pt x="25032" y="17488"/>
                  <a:pt x="25032" y="17543"/>
                </a:cubicBezTo>
                <a:cubicBezTo>
                  <a:pt x="25032" y="17597"/>
                  <a:pt x="25002" y="17642"/>
                  <a:pt x="24965" y="17642"/>
                </a:cubicBezTo>
                <a:cubicBezTo>
                  <a:pt x="24929" y="17642"/>
                  <a:pt x="24899" y="17597"/>
                  <a:pt x="24899" y="17543"/>
                </a:cubicBezTo>
                <a:close/>
                <a:moveTo>
                  <a:pt x="26363" y="17539"/>
                </a:moveTo>
                <a:cubicBezTo>
                  <a:pt x="26363" y="17482"/>
                  <a:pt x="26393" y="17453"/>
                  <a:pt x="26430" y="17476"/>
                </a:cubicBezTo>
                <a:cubicBezTo>
                  <a:pt x="26466" y="17499"/>
                  <a:pt x="26496" y="17545"/>
                  <a:pt x="26496" y="17580"/>
                </a:cubicBezTo>
                <a:cubicBezTo>
                  <a:pt x="26496" y="17614"/>
                  <a:pt x="26466" y="17642"/>
                  <a:pt x="26430" y="17642"/>
                </a:cubicBezTo>
                <a:cubicBezTo>
                  <a:pt x="26393" y="17642"/>
                  <a:pt x="26363" y="17596"/>
                  <a:pt x="26363" y="17539"/>
                </a:cubicBezTo>
                <a:close/>
                <a:moveTo>
                  <a:pt x="26663" y="17555"/>
                </a:moveTo>
                <a:cubicBezTo>
                  <a:pt x="26525" y="17473"/>
                  <a:pt x="26423" y="17361"/>
                  <a:pt x="26456" y="17328"/>
                </a:cubicBezTo>
                <a:cubicBezTo>
                  <a:pt x="26502" y="17281"/>
                  <a:pt x="26892" y="17462"/>
                  <a:pt x="26859" y="17515"/>
                </a:cubicBezTo>
                <a:cubicBezTo>
                  <a:pt x="26839" y="17548"/>
                  <a:pt x="26869" y="17556"/>
                  <a:pt x="26926" y="17535"/>
                </a:cubicBezTo>
                <a:cubicBezTo>
                  <a:pt x="26983" y="17513"/>
                  <a:pt x="27029" y="17528"/>
                  <a:pt x="27029" y="17569"/>
                </a:cubicBezTo>
                <a:cubicBezTo>
                  <a:pt x="27029" y="17664"/>
                  <a:pt x="26833" y="17657"/>
                  <a:pt x="26663" y="17555"/>
                </a:cubicBezTo>
                <a:close/>
                <a:moveTo>
                  <a:pt x="31290" y="17604"/>
                </a:moveTo>
                <a:cubicBezTo>
                  <a:pt x="31290" y="17534"/>
                  <a:pt x="31495" y="17360"/>
                  <a:pt x="31534" y="17398"/>
                </a:cubicBezTo>
                <a:cubicBezTo>
                  <a:pt x="31555" y="17419"/>
                  <a:pt x="31526" y="17483"/>
                  <a:pt x="31469" y="17539"/>
                </a:cubicBezTo>
                <a:cubicBezTo>
                  <a:pt x="31363" y="17645"/>
                  <a:pt x="31290" y="17672"/>
                  <a:pt x="31290" y="17604"/>
                </a:cubicBezTo>
                <a:close/>
                <a:moveTo>
                  <a:pt x="35550" y="17576"/>
                </a:moveTo>
                <a:cubicBezTo>
                  <a:pt x="35550" y="17539"/>
                  <a:pt x="35580" y="17509"/>
                  <a:pt x="35617" y="17509"/>
                </a:cubicBezTo>
                <a:cubicBezTo>
                  <a:pt x="35654" y="17509"/>
                  <a:pt x="35684" y="17539"/>
                  <a:pt x="35684" y="17576"/>
                </a:cubicBezTo>
                <a:cubicBezTo>
                  <a:pt x="35684" y="17612"/>
                  <a:pt x="35654" y="17642"/>
                  <a:pt x="35617" y="17642"/>
                </a:cubicBezTo>
                <a:cubicBezTo>
                  <a:pt x="35580" y="17642"/>
                  <a:pt x="35550" y="17612"/>
                  <a:pt x="35550" y="17576"/>
                </a:cubicBezTo>
                <a:close/>
                <a:moveTo>
                  <a:pt x="14918" y="17526"/>
                </a:moveTo>
                <a:cubicBezTo>
                  <a:pt x="14915" y="17480"/>
                  <a:pt x="14868" y="17443"/>
                  <a:pt x="14813" y="17443"/>
                </a:cubicBezTo>
                <a:cubicBezTo>
                  <a:pt x="14758" y="17443"/>
                  <a:pt x="14713" y="17413"/>
                  <a:pt x="14713" y="17376"/>
                </a:cubicBezTo>
                <a:cubicBezTo>
                  <a:pt x="14713" y="17295"/>
                  <a:pt x="14782" y="17292"/>
                  <a:pt x="14904" y="17369"/>
                </a:cubicBezTo>
                <a:cubicBezTo>
                  <a:pt x="14954" y="17401"/>
                  <a:pt x="14979" y="17468"/>
                  <a:pt x="14959" y="17518"/>
                </a:cubicBezTo>
                <a:cubicBezTo>
                  <a:pt x="14934" y="17583"/>
                  <a:pt x="14922" y="17585"/>
                  <a:pt x="14918" y="17526"/>
                </a:cubicBezTo>
                <a:close/>
                <a:moveTo>
                  <a:pt x="20771" y="17509"/>
                </a:moveTo>
                <a:cubicBezTo>
                  <a:pt x="20771" y="17473"/>
                  <a:pt x="20801" y="17443"/>
                  <a:pt x="20838" y="17443"/>
                </a:cubicBezTo>
                <a:cubicBezTo>
                  <a:pt x="20874" y="17443"/>
                  <a:pt x="20904" y="17473"/>
                  <a:pt x="20904" y="17509"/>
                </a:cubicBezTo>
                <a:cubicBezTo>
                  <a:pt x="20904" y="17546"/>
                  <a:pt x="20874" y="17576"/>
                  <a:pt x="20838" y="17576"/>
                </a:cubicBezTo>
                <a:cubicBezTo>
                  <a:pt x="20801" y="17576"/>
                  <a:pt x="20771" y="17546"/>
                  <a:pt x="20771" y="17509"/>
                </a:cubicBezTo>
                <a:close/>
                <a:moveTo>
                  <a:pt x="24699" y="17503"/>
                </a:moveTo>
                <a:cubicBezTo>
                  <a:pt x="24776" y="17448"/>
                  <a:pt x="24759" y="17441"/>
                  <a:pt x="24621" y="17470"/>
                </a:cubicBezTo>
                <a:cubicBezTo>
                  <a:pt x="24517" y="17493"/>
                  <a:pt x="24433" y="17478"/>
                  <a:pt x="24419" y="17434"/>
                </a:cubicBezTo>
                <a:cubicBezTo>
                  <a:pt x="24405" y="17393"/>
                  <a:pt x="24312" y="17359"/>
                  <a:pt x="24212" y="17359"/>
                </a:cubicBezTo>
                <a:cubicBezTo>
                  <a:pt x="24063" y="17359"/>
                  <a:pt x="24045" y="17343"/>
                  <a:pt x="24109" y="17265"/>
                </a:cubicBezTo>
                <a:cubicBezTo>
                  <a:pt x="24168" y="17194"/>
                  <a:pt x="24200" y="17190"/>
                  <a:pt x="24237" y="17249"/>
                </a:cubicBezTo>
                <a:cubicBezTo>
                  <a:pt x="24270" y="17303"/>
                  <a:pt x="24310" y="17281"/>
                  <a:pt x="24364" y="17181"/>
                </a:cubicBezTo>
                <a:cubicBezTo>
                  <a:pt x="24422" y="17072"/>
                  <a:pt x="24423" y="17012"/>
                  <a:pt x="24366" y="16944"/>
                </a:cubicBezTo>
                <a:cubicBezTo>
                  <a:pt x="24308" y="16873"/>
                  <a:pt x="24322" y="16821"/>
                  <a:pt x="24428" y="16715"/>
                </a:cubicBezTo>
                <a:cubicBezTo>
                  <a:pt x="24504" y="16639"/>
                  <a:pt x="24566" y="16546"/>
                  <a:pt x="24566" y="16507"/>
                </a:cubicBezTo>
                <a:cubicBezTo>
                  <a:pt x="24566" y="16468"/>
                  <a:pt x="24597" y="16456"/>
                  <a:pt x="24636" y="16480"/>
                </a:cubicBezTo>
                <a:cubicBezTo>
                  <a:pt x="24728" y="16537"/>
                  <a:pt x="24650" y="16907"/>
                  <a:pt x="24513" y="17062"/>
                </a:cubicBezTo>
                <a:cubicBezTo>
                  <a:pt x="24417" y="17170"/>
                  <a:pt x="24419" y="17190"/>
                  <a:pt x="24533" y="17295"/>
                </a:cubicBezTo>
                <a:cubicBezTo>
                  <a:pt x="24636" y="17389"/>
                  <a:pt x="24644" y="17390"/>
                  <a:pt x="24577" y="17301"/>
                </a:cubicBezTo>
                <a:cubicBezTo>
                  <a:pt x="24511" y="17212"/>
                  <a:pt x="24516" y="17184"/>
                  <a:pt x="24603" y="17151"/>
                </a:cubicBezTo>
                <a:cubicBezTo>
                  <a:pt x="24765" y="17089"/>
                  <a:pt x="24778" y="17098"/>
                  <a:pt x="24732" y="17243"/>
                </a:cubicBezTo>
                <a:cubicBezTo>
                  <a:pt x="24708" y="17319"/>
                  <a:pt x="24720" y="17376"/>
                  <a:pt x="24761" y="17376"/>
                </a:cubicBezTo>
                <a:cubicBezTo>
                  <a:pt x="24800" y="17376"/>
                  <a:pt x="24832" y="17421"/>
                  <a:pt x="24832" y="17476"/>
                </a:cubicBezTo>
                <a:cubicBezTo>
                  <a:pt x="24832" y="17531"/>
                  <a:pt x="24780" y="17575"/>
                  <a:pt x="24716" y="17575"/>
                </a:cubicBezTo>
                <a:cubicBezTo>
                  <a:pt x="24615" y="17574"/>
                  <a:pt x="24613" y="17564"/>
                  <a:pt x="24699" y="17503"/>
                </a:cubicBezTo>
                <a:close/>
                <a:moveTo>
                  <a:pt x="9920" y="17443"/>
                </a:moveTo>
                <a:cubicBezTo>
                  <a:pt x="9920" y="17406"/>
                  <a:pt x="9949" y="17376"/>
                  <a:pt x="9986" y="17376"/>
                </a:cubicBezTo>
                <a:cubicBezTo>
                  <a:pt x="10023" y="17376"/>
                  <a:pt x="10053" y="17406"/>
                  <a:pt x="10053" y="17443"/>
                </a:cubicBezTo>
                <a:cubicBezTo>
                  <a:pt x="10053" y="17479"/>
                  <a:pt x="10023" y="17509"/>
                  <a:pt x="9986" y="17509"/>
                </a:cubicBezTo>
                <a:cubicBezTo>
                  <a:pt x="9949" y="17509"/>
                  <a:pt x="9920" y="17479"/>
                  <a:pt x="9920" y="17443"/>
                </a:cubicBezTo>
                <a:close/>
                <a:moveTo>
                  <a:pt x="12183" y="17443"/>
                </a:moveTo>
                <a:cubicBezTo>
                  <a:pt x="12183" y="17406"/>
                  <a:pt x="12213" y="17376"/>
                  <a:pt x="12250" y="17376"/>
                </a:cubicBezTo>
                <a:cubicBezTo>
                  <a:pt x="12286" y="17376"/>
                  <a:pt x="12316" y="17406"/>
                  <a:pt x="12316" y="17443"/>
                </a:cubicBezTo>
                <a:cubicBezTo>
                  <a:pt x="12316" y="17479"/>
                  <a:pt x="12286" y="17509"/>
                  <a:pt x="12250" y="17509"/>
                </a:cubicBezTo>
                <a:cubicBezTo>
                  <a:pt x="12213" y="17509"/>
                  <a:pt x="12183" y="17479"/>
                  <a:pt x="12183" y="17443"/>
                </a:cubicBezTo>
                <a:close/>
                <a:moveTo>
                  <a:pt x="12915" y="17443"/>
                </a:moveTo>
                <a:cubicBezTo>
                  <a:pt x="12915" y="17406"/>
                  <a:pt x="12945" y="17376"/>
                  <a:pt x="12982" y="17376"/>
                </a:cubicBezTo>
                <a:cubicBezTo>
                  <a:pt x="13019" y="17376"/>
                  <a:pt x="13048" y="17406"/>
                  <a:pt x="13048" y="17443"/>
                </a:cubicBezTo>
                <a:cubicBezTo>
                  <a:pt x="13048" y="17479"/>
                  <a:pt x="13019" y="17509"/>
                  <a:pt x="12982" y="17509"/>
                </a:cubicBezTo>
                <a:cubicBezTo>
                  <a:pt x="12945" y="17509"/>
                  <a:pt x="12915" y="17479"/>
                  <a:pt x="12915" y="17443"/>
                </a:cubicBezTo>
                <a:close/>
                <a:moveTo>
                  <a:pt x="22236" y="17443"/>
                </a:moveTo>
                <a:cubicBezTo>
                  <a:pt x="22236" y="17406"/>
                  <a:pt x="22266" y="17376"/>
                  <a:pt x="22302" y="17376"/>
                </a:cubicBezTo>
                <a:cubicBezTo>
                  <a:pt x="22339" y="17376"/>
                  <a:pt x="22369" y="17406"/>
                  <a:pt x="22369" y="17443"/>
                </a:cubicBezTo>
                <a:cubicBezTo>
                  <a:pt x="22369" y="17479"/>
                  <a:pt x="22339" y="17509"/>
                  <a:pt x="22302" y="17509"/>
                </a:cubicBezTo>
                <a:cubicBezTo>
                  <a:pt x="22266" y="17509"/>
                  <a:pt x="22236" y="17479"/>
                  <a:pt x="22236" y="17443"/>
                </a:cubicBezTo>
                <a:close/>
                <a:moveTo>
                  <a:pt x="25324" y="17404"/>
                </a:moveTo>
                <a:cubicBezTo>
                  <a:pt x="25346" y="17346"/>
                  <a:pt x="25365" y="17256"/>
                  <a:pt x="25365" y="17204"/>
                </a:cubicBezTo>
                <a:cubicBezTo>
                  <a:pt x="25365" y="17152"/>
                  <a:pt x="25410" y="17110"/>
                  <a:pt x="25465" y="17110"/>
                </a:cubicBezTo>
                <a:cubicBezTo>
                  <a:pt x="25585" y="17110"/>
                  <a:pt x="25586" y="17123"/>
                  <a:pt x="25487" y="17340"/>
                </a:cubicBezTo>
                <a:cubicBezTo>
                  <a:pt x="25404" y="17522"/>
                  <a:pt x="25257" y="17580"/>
                  <a:pt x="25324" y="17404"/>
                </a:cubicBezTo>
                <a:close/>
                <a:moveTo>
                  <a:pt x="25498" y="17450"/>
                </a:moveTo>
                <a:cubicBezTo>
                  <a:pt x="25498" y="17376"/>
                  <a:pt x="25703" y="17292"/>
                  <a:pt x="25755" y="17345"/>
                </a:cubicBezTo>
                <a:cubicBezTo>
                  <a:pt x="25776" y="17366"/>
                  <a:pt x="25749" y="17411"/>
                  <a:pt x="25696" y="17445"/>
                </a:cubicBezTo>
                <a:cubicBezTo>
                  <a:pt x="25571" y="17524"/>
                  <a:pt x="25498" y="17526"/>
                  <a:pt x="25498" y="17450"/>
                </a:cubicBezTo>
                <a:close/>
                <a:moveTo>
                  <a:pt x="29293" y="17443"/>
                </a:moveTo>
                <a:cubicBezTo>
                  <a:pt x="29293" y="17406"/>
                  <a:pt x="29322" y="17376"/>
                  <a:pt x="29359" y="17376"/>
                </a:cubicBezTo>
                <a:cubicBezTo>
                  <a:pt x="29396" y="17376"/>
                  <a:pt x="29426" y="17406"/>
                  <a:pt x="29426" y="17443"/>
                </a:cubicBezTo>
                <a:cubicBezTo>
                  <a:pt x="29426" y="17479"/>
                  <a:pt x="29396" y="17509"/>
                  <a:pt x="29359" y="17509"/>
                </a:cubicBezTo>
                <a:cubicBezTo>
                  <a:pt x="29322" y="17509"/>
                  <a:pt x="29293" y="17479"/>
                  <a:pt x="29293" y="17443"/>
                </a:cubicBezTo>
                <a:close/>
                <a:moveTo>
                  <a:pt x="32954" y="17443"/>
                </a:moveTo>
                <a:cubicBezTo>
                  <a:pt x="32954" y="17406"/>
                  <a:pt x="33001" y="17376"/>
                  <a:pt x="33058" y="17376"/>
                </a:cubicBezTo>
                <a:cubicBezTo>
                  <a:pt x="33115" y="17376"/>
                  <a:pt x="33143" y="17406"/>
                  <a:pt x="33121" y="17443"/>
                </a:cubicBezTo>
                <a:cubicBezTo>
                  <a:pt x="33098" y="17479"/>
                  <a:pt x="33051" y="17509"/>
                  <a:pt x="33017" y="17509"/>
                </a:cubicBezTo>
                <a:cubicBezTo>
                  <a:pt x="32982" y="17509"/>
                  <a:pt x="32954" y="17479"/>
                  <a:pt x="32954" y="17443"/>
                </a:cubicBezTo>
                <a:close/>
                <a:moveTo>
                  <a:pt x="1331" y="17376"/>
                </a:moveTo>
                <a:cubicBezTo>
                  <a:pt x="1331" y="17340"/>
                  <a:pt x="1361" y="17310"/>
                  <a:pt x="1398" y="17310"/>
                </a:cubicBezTo>
                <a:cubicBezTo>
                  <a:pt x="1435" y="17310"/>
                  <a:pt x="1465" y="17340"/>
                  <a:pt x="1465" y="17376"/>
                </a:cubicBezTo>
                <a:cubicBezTo>
                  <a:pt x="1465" y="17413"/>
                  <a:pt x="1435" y="17443"/>
                  <a:pt x="1398" y="17443"/>
                </a:cubicBezTo>
                <a:cubicBezTo>
                  <a:pt x="1361" y="17443"/>
                  <a:pt x="1331" y="17413"/>
                  <a:pt x="1331" y="17376"/>
                </a:cubicBezTo>
                <a:close/>
                <a:moveTo>
                  <a:pt x="4194" y="17376"/>
                </a:moveTo>
                <a:cubicBezTo>
                  <a:pt x="4194" y="17340"/>
                  <a:pt x="4224" y="17310"/>
                  <a:pt x="4261" y="17310"/>
                </a:cubicBezTo>
                <a:cubicBezTo>
                  <a:pt x="4297" y="17310"/>
                  <a:pt x="4327" y="17340"/>
                  <a:pt x="4327" y="17376"/>
                </a:cubicBezTo>
                <a:cubicBezTo>
                  <a:pt x="4327" y="17413"/>
                  <a:pt x="4297" y="17443"/>
                  <a:pt x="4261" y="17443"/>
                </a:cubicBezTo>
                <a:cubicBezTo>
                  <a:pt x="4224" y="17443"/>
                  <a:pt x="4194" y="17413"/>
                  <a:pt x="4194" y="17376"/>
                </a:cubicBezTo>
                <a:close/>
                <a:moveTo>
                  <a:pt x="4926" y="17376"/>
                </a:moveTo>
                <a:cubicBezTo>
                  <a:pt x="4926" y="17340"/>
                  <a:pt x="4956" y="17310"/>
                  <a:pt x="4993" y="17310"/>
                </a:cubicBezTo>
                <a:cubicBezTo>
                  <a:pt x="5030" y="17310"/>
                  <a:pt x="5060" y="17340"/>
                  <a:pt x="5060" y="17376"/>
                </a:cubicBezTo>
                <a:cubicBezTo>
                  <a:pt x="5060" y="17413"/>
                  <a:pt x="5030" y="17443"/>
                  <a:pt x="4993" y="17443"/>
                </a:cubicBezTo>
                <a:cubicBezTo>
                  <a:pt x="4956" y="17443"/>
                  <a:pt x="4926" y="17413"/>
                  <a:pt x="4926" y="17376"/>
                </a:cubicBezTo>
                <a:close/>
                <a:moveTo>
                  <a:pt x="10785" y="17383"/>
                </a:moveTo>
                <a:cubicBezTo>
                  <a:pt x="10785" y="17309"/>
                  <a:pt x="10990" y="17226"/>
                  <a:pt x="11042" y="17278"/>
                </a:cubicBezTo>
                <a:cubicBezTo>
                  <a:pt x="11063" y="17299"/>
                  <a:pt x="11037" y="17345"/>
                  <a:pt x="10983" y="17379"/>
                </a:cubicBezTo>
                <a:cubicBezTo>
                  <a:pt x="10858" y="17457"/>
                  <a:pt x="10785" y="17459"/>
                  <a:pt x="10785" y="17383"/>
                </a:cubicBezTo>
                <a:close/>
                <a:moveTo>
                  <a:pt x="11451" y="17376"/>
                </a:moveTo>
                <a:cubicBezTo>
                  <a:pt x="11451" y="17340"/>
                  <a:pt x="11481" y="17310"/>
                  <a:pt x="11517" y="17310"/>
                </a:cubicBezTo>
                <a:cubicBezTo>
                  <a:pt x="11554" y="17310"/>
                  <a:pt x="11584" y="17340"/>
                  <a:pt x="11584" y="17376"/>
                </a:cubicBezTo>
                <a:cubicBezTo>
                  <a:pt x="11584" y="17413"/>
                  <a:pt x="11554" y="17443"/>
                  <a:pt x="11517" y="17443"/>
                </a:cubicBezTo>
                <a:cubicBezTo>
                  <a:pt x="11481" y="17443"/>
                  <a:pt x="11451" y="17413"/>
                  <a:pt x="11451" y="17376"/>
                </a:cubicBezTo>
                <a:close/>
                <a:moveTo>
                  <a:pt x="16710" y="17376"/>
                </a:moveTo>
                <a:cubicBezTo>
                  <a:pt x="16710" y="17340"/>
                  <a:pt x="16740" y="17310"/>
                  <a:pt x="16777" y="17310"/>
                </a:cubicBezTo>
                <a:cubicBezTo>
                  <a:pt x="16813" y="17310"/>
                  <a:pt x="16843" y="17340"/>
                  <a:pt x="16843" y="17376"/>
                </a:cubicBezTo>
                <a:cubicBezTo>
                  <a:pt x="16843" y="17413"/>
                  <a:pt x="16813" y="17443"/>
                  <a:pt x="16777" y="17443"/>
                </a:cubicBezTo>
                <a:cubicBezTo>
                  <a:pt x="16740" y="17443"/>
                  <a:pt x="16710" y="17413"/>
                  <a:pt x="16710" y="17376"/>
                </a:cubicBezTo>
                <a:close/>
                <a:moveTo>
                  <a:pt x="19173" y="17376"/>
                </a:moveTo>
                <a:cubicBezTo>
                  <a:pt x="19173" y="17340"/>
                  <a:pt x="19203" y="17310"/>
                  <a:pt x="19240" y="17310"/>
                </a:cubicBezTo>
                <a:cubicBezTo>
                  <a:pt x="19276" y="17310"/>
                  <a:pt x="19306" y="17340"/>
                  <a:pt x="19306" y="17376"/>
                </a:cubicBezTo>
                <a:cubicBezTo>
                  <a:pt x="19306" y="17413"/>
                  <a:pt x="19276" y="17443"/>
                  <a:pt x="19240" y="17443"/>
                </a:cubicBezTo>
                <a:cubicBezTo>
                  <a:pt x="19203" y="17443"/>
                  <a:pt x="19173" y="17413"/>
                  <a:pt x="19173" y="17376"/>
                </a:cubicBezTo>
                <a:close/>
                <a:moveTo>
                  <a:pt x="23001" y="17375"/>
                </a:moveTo>
                <a:cubicBezTo>
                  <a:pt x="22978" y="17338"/>
                  <a:pt x="22931" y="17325"/>
                  <a:pt x="22897" y="17346"/>
                </a:cubicBezTo>
                <a:cubicBezTo>
                  <a:pt x="22863" y="17367"/>
                  <a:pt x="22835" y="17349"/>
                  <a:pt x="22835" y="17306"/>
                </a:cubicBezTo>
                <a:cubicBezTo>
                  <a:pt x="22835" y="17257"/>
                  <a:pt x="22891" y="17243"/>
                  <a:pt x="22985" y="17268"/>
                </a:cubicBezTo>
                <a:cubicBezTo>
                  <a:pt x="23067" y="17290"/>
                  <a:pt x="23179" y="17309"/>
                  <a:pt x="23234" y="17310"/>
                </a:cubicBezTo>
                <a:cubicBezTo>
                  <a:pt x="23323" y="17311"/>
                  <a:pt x="23323" y="17319"/>
                  <a:pt x="23234" y="17376"/>
                </a:cubicBezTo>
                <a:cubicBezTo>
                  <a:pt x="23106" y="17459"/>
                  <a:pt x="23052" y="17459"/>
                  <a:pt x="23001" y="17375"/>
                </a:cubicBezTo>
                <a:close/>
                <a:moveTo>
                  <a:pt x="27695" y="17376"/>
                </a:moveTo>
                <a:cubicBezTo>
                  <a:pt x="27695" y="17340"/>
                  <a:pt x="27725" y="17310"/>
                  <a:pt x="27761" y="17310"/>
                </a:cubicBezTo>
                <a:cubicBezTo>
                  <a:pt x="27798" y="17310"/>
                  <a:pt x="27828" y="17340"/>
                  <a:pt x="27828" y="17376"/>
                </a:cubicBezTo>
                <a:cubicBezTo>
                  <a:pt x="27828" y="17413"/>
                  <a:pt x="27798" y="17443"/>
                  <a:pt x="27761" y="17443"/>
                </a:cubicBezTo>
                <a:cubicBezTo>
                  <a:pt x="27725" y="17443"/>
                  <a:pt x="27695" y="17413"/>
                  <a:pt x="27695" y="17376"/>
                </a:cubicBezTo>
                <a:close/>
                <a:moveTo>
                  <a:pt x="30624" y="17376"/>
                </a:moveTo>
                <a:cubicBezTo>
                  <a:pt x="30624" y="17340"/>
                  <a:pt x="30654" y="17310"/>
                  <a:pt x="30691" y="17310"/>
                </a:cubicBezTo>
                <a:cubicBezTo>
                  <a:pt x="30727" y="17310"/>
                  <a:pt x="30757" y="17340"/>
                  <a:pt x="30757" y="17376"/>
                </a:cubicBezTo>
                <a:cubicBezTo>
                  <a:pt x="30757" y="17413"/>
                  <a:pt x="30727" y="17443"/>
                  <a:pt x="30691" y="17443"/>
                </a:cubicBezTo>
                <a:cubicBezTo>
                  <a:pt x="30654" y="17443"/>
                  <a:pt x="30624" y="17413"/>
                  <a:pt x="30624" y="17376"/>
                </a:cubicBezTo>
                <a:close/>
                <a:moveTo>
                  <a:pt x="10137" y="17336"/>
                </a:moveTo>
                <a:cubicBezTo>
                  <a:pt x="10159" y="17314"/>
                  <a:pt x="10217" y="17311"/>
                  <a:pt x="10265" y="17331"/>
                </a:cubicBezTo>
                <a:cubicBezTo>
                  <a:pt x="10318" y="17352"/>
                  <a:pt x="10302" y="17368"/>
                  <a:pt x="10225" y="17371"/>
                </a:cubicBezTo>
                <a:cubicBezTo>
                  <a:pt x="10154" y="17374"/>
                  <a:pt x="10115" y="17358"/>
                  <a:pt x="10137" y="17336"/>
                </a:cubicBezTo>
                <a:close/>
                <a:moveTo>
                  <a:pt x="15379" y="17310"/>
                </a:moveTo>
                <a:cubicBezTo>
                  <a:pt x="15379" y="17273"/>
                  <a:pt x="15409" y="17243"/>
                  <a:pt x="15445" y="17243"/>
                </a:cubicBezTo>
                <a:cubicBezTo>
                  <a:pt x="15482" y="17243"/>
                  <a:pt x="15512" y="17273"/>
                  <a:pt x="15512" y="17310"/>
                </a:cubicBezTo>
                <a:cubicBezTo>
                  <a:pt x="15512" y="17346"/>
                  <a:pt x="15482" y="17376"/>
                  <a:pt x="15445" y="17376"/>
                </a:cubicBezTo>
                <a:cubicBezTo>
                  <a:pt x="15409" y="17376"/>
                  <a:pt x="15379" y="17346"/>
                  <a:pt x="15379" y="17310"/>
                </a:cubicBezTo>
                <a:close/>
                <a:moveTo>
                  <a:pt x="15845" y="17310"/>
                </a:moveTo>
                <a:cubicBezTo>
                  <a:pt x="15792" y="17277"/>
                  <a:pt x="15771" y="17228"/>
                  <a:pt x="15798" y="17201"/>
                </a:cubicBezTo>
                <a:cubicBezTo>
                  <a:pt x="15825" y="17174"/>
                  <a:pt x="15882" y="17187"/>
                  <a:pt x="15924" y="17230"/>
                </a:cubicBezTo>
                <a:cubicBezTo>
                  <a:pt x="16025" y="17330"/>
                  <a:pt x="15969" y="17386"/>
                  <a:pt x="15845" y="17310"/>
                </a:cubicBezTo>
                <a:close/>
                <a:moveTo>
                  <a:pt x="24978" y="17329"/>
                </a:moveTo>
                <a:cubicBezTo>
                  <a:pt x="24894" y="17312"/>
                  <a:pt x="24836" y="17264"/>
                  <a:pt x="24850" y="17221"/>
                </a:cubicBezTo>
                <a:cubicBezTo>
                  <a:pt x="24890" y="17101"/>
                  <a:pt x="25087" y="17089"/>
                  <a:pt x="25198" y="17200"/>
                </a:cubicBezTo>
                <a:cubicBezTo>
                  <a:pt x="25372" y="17374"/>
                  <a:pt x="25334" y="17397"/>
                  <a:pt x="24978" y="17329"/>
                </a:cubicBezTo>
                <a:close/>
                <a:moveTo>
                  <a:pt x="28560" y="17310"/>
                </a:moveTo>
                <a:cubicBezTo>
                  <a:pt x="28560" y="17273"/>
                  <a:pt x="28590" y="17243"/>
                  <a:pt x="28627" y="17243"/>
                </a:cubicBezTo>
                <a:cubicBezTo>
                  <a:pt x="28663" y="17243"/>
                  <a:pt x="28693" y="17273"/>
                  <a:pt x="28693" y="17310"/>
                </a:cubicBezTo>
                <a:cubicBezTo>
                  <a:pt x="28693" y="17346"/>
                  <a:pt x="28663" y="17376"/>
                  <a:pt x="28627" y="17376"/>
                </a:cubicBezTo>
                <a:cubicBezTo>
                  <a:pt x="28590" y="17376"/>
                  <a:pt x="28560" y="17346"/>
                  <a:pt x="28560" y="17310"/>
                </a:cubicBezTo>
                <a:close/>
                <a:moveTo>
                  <a:pt x="31072" y="17238"/>
                </a:moveTo>
                <a:cubicBezTo>
                  <a:pt x="31096" y="17148"/>
                  <a:pt x="31126" y="17117"/>
                  <a:pt x="31142" y="17167"/>
                </a:cubicBezTo>
                <a:cubicBezTo>
                  <a:pt x="31158" y="17215"/>
                  <a:pt x="31140" y="17286"/>
                  <a:pt x="31101" y="17325"/>
                </a:cubicBezTo>
                <a:cubicBezTo>
                  <a:pt x="31052" y="17374"/>
                  <a:pt x="31043" y="17348"/>
                  <a:pt x="31072" y="17238"/>
                </a:cubicBezTo>
                <a:close/>
                <a:moveTo>
                  <a:pt x="35484" y="17310"/>
                </a:moveTo>
                <a:cubicBezTo>
                  <a:pt x="35484" y="17273"/>
                  <a:pt x="35514" y="17243"/>
                  <a:pt x="35550" y="17243"/>
                </a:cubicBezTo>
                <a:cubicBezTo>
                  <a:pt x="35587" y="17243"/>
                  <a:pt x="35617" y="17273"/>
                  <a:pt x="35617" y="17310"/>
                </a:cubicBezTo>
                <a:cubicBezTo>
                  <a:pt x="35617" y="17346"/>
                  <a:pt x="35587" y="17376"/>
                  <a:pt x="35550" y="17376"/>
                </a:cubicBezTo>
                <a:cubicBezTo>
                  <a:pt x="35514" y="17376"/>
                  <a:pt x="35484" y="17346"/>
                  <a:pt x="35484" y="17310"/>
                </a:cubicBezTo>
                <a:close/>
                <a:moveTo>
                  <a:pt x="21903" y="17243"/>
                </a:moveTo>
                <a:cubicBezTo>
                  <a:pt x="21903" y="17206"/>
                  <a:pt x="21933" y="17176"/>
                  <a:pt x="21969" y="17176"/>
                </a:cubicBezTo>
                <a:cubicBezTo>
                  <a:pt x="22006" y="17176"/>
                  <a:pt x="22036" y="17206"/>
                  <a:pt x="22036" y="17243"/>
                </a:cubicBezTo>
                <a:cubicBezTo>
                  <a:pt x="22036" y="17280"/>
                  <a:pt x="22006" y="17310"/>
                  <a:pt x="21969" y="17310"/>
                </a:cubicBezTo>
                <a:cubicBezTo>
                  <a:pt x="21933" y="17310"/>
                  <a:pt x="21903" y="17280"/>
                  <a:pt x="21903" y="17243"/>
                </a:cubicBezTo>
                <a:close/>
                <a:moveTo>
                  <a:pt x="25736" y="17208"/>
                </a:moveTo>
                <a:cubicBezTo>
                  <a:pt x="25573" y="17085"/>
                  <a:pt x="25641" y="17008"/>
                  <a:pt x="25825" y="17107"/>
                </a:cubicBezTo>
                <a:cubicBezTo>
                  <a:pt x="25930" y="17163"/>
                  <a:pt x="25964" y="17162"/>
                  <a:pt x="25964" y="17101"/>
                </a:cubicBezTo>
                <a:cubicBezTo>
                  <a:pt x="25964" y="17057"/>
                  <a:pt x="25980" y="17037"/>
                  <a:pt x="25999" y="17056"/>
                </a:cubicBezTo>
                <a:cubicBezTo>
                  <a:pt x="26042" y="17099"/>
                  <a:pt x="25965" y="17310"/>
                  <a:pt x="25907" y="17307"/>
                </a:cubicBezTo>
                <a:cubicBezTo>
                  <a:pt x="25883" y="17306"/>
                  <a:pt x="25806" y="17262"/>
                  <a:pt x="25736" y="17208"/>
                </a:cubicBezTo>
                <a:close/>
                <a:moveTo>
                  <a:pt x="26511" y="17253"/>
                </a:moveTo>
                <a:cubicBezTo>
                  <a:pt x="26417" y="17194"/>
                  <a:pt x="26470" y="16977"/>
                  <a:pt x="26577" y="16977"/>
                </a:cubicBezTo>
                <a:cubicBezTo>
                  <a:pt x="26614" y="16977"/>
                  <a:pt x="26627" y="17022"/>
                  <a:pt x="26605" y="17077"/>
                </a:cubicBezTo>
                <a:cubicBezTo>
                  <a:pt x="26582" y="17137"/>
                  <a:pt x="26605" y="17176"/>
                  <a:pt x="26665" y="17176"/>
                </a:cubicBezTo>
                <a:cubicBezTo>
                  <a:pt x="26719" y="17176"/>
                  <a:pt x="26763" y="17206"/>
                  <a:pt x="26763" y="17243"/>
                </a:cubicBezTo>
                <a:cubicBezTo>
                  <a:pt x="26763" y="17323"/>
                  <a:pt x="26629" y="17328"/>
                  <a:pt x="26511" y="17253"/>
                </a:cubicBezTo>
                <a:close/>
                <a:moveTo>
                  <a:pt x="29625" y="17243"/>
                </a:moveTo>
                <a:cubicBezTo>
                  <a:pt x="29625" y="17206"/>
                  <a:pt x="29655" y="17176"/>
                  <a:pt x="29692" y="17176"/>
                </a:cubicBezTo>
                <a:cubicBezTo>
                  <a:pt x="29729" y="17176"/>
                  <a:pt x="29759" y="17206"/>
                  <a:pt x="29759" y="17243"/>
                </a:cubicBezTo>
                <a:cubicBezTo>
                  <a:pt x="29759" y="17280"/>
                  <a:pt x="29729" y="17310"/>
                  <a:pt x="29692" y="17310"/>
                </a:cubicBezTo>
                <a:cubicBezTo>
                  <a:pt x="29655" y="17310"/>
                  <a:pt x="29625" y="17280"/>
                  <a:pt x="29625" y="17243"/>
                </a:cubicBezTo>
                <a:close/>
                <a:moveTo>
                  <a:pt x="33886" y="17243"/>
                </a:moveTo>
                <a:cubicBezTo>
                  <a:pt x="33886" y="17206"/>
                  <a:pt x="33916" y="17176"/>
                  <a:pt x="33953" y="17176"/>
                </a:cubicBezTo>
                <a:cubicBezTo>
                  <a:pt x="33989" y="17176"/>
                  <a:pt x="34019" y="17206"/>
                  <a:pt x="34019" y="17243"/>
                </a:cubicBezTo>
                <a:cubicBezTo>
                  <a:pt x="34019" y="17280"/>
                  <a:pt x="33989" y="17310"/>
                  <a:pt x="33953" y="17310"/>
                </a:cubicBezTo>
                <a:cubicBezTo>
                  <a:pt x="33916" y="17310"/>
                  <a:pt x="33886" y="17280"/>
                  <a:pt x="33886" y="17243"/>
                </a:cubicBezTo>
                <a:close/>
                <a:moveTo>
                  <a:pt x="34419" y="17243"/>
                </a:moveTo>
                <a:cubicBezTo>
                  <a:pt x="34419" y="17206"/>
                  <a:pt x="34449" y="17176"/>
                  <a:pt x="34485" y="17176"/>
                </a:cubicBezTo>
                <a:cubicBezTo>
                  <a:pt x="34522" y="17176"/>
                  <a:pt x="34552" y="17206"/>
                  <a:pt x="34552" y="17243"/>
                </a:cubicBezTo>
                <a:cubicBezTo>
                  <a:pt x="34552" y="17280"/>
                  <a:pt x="34522" y="17310"/>
                  <a:pt x="34485" y="17310"/>
                </a:cubicBezTo>
                <a:cubicBezTo>
                  <a:pt x="34449" y="17310"/>
                  <a:pt x="34419" y="17280"/>
                  <a:pt x="34419" y="17243"/>
                </a:cubicBezTo>
                <a:close/>
                <a:moveTo>
                  <a:pt x="18774" y="17176"/>
                </a:moveTo>
                <a:cubicBezTo>
                  <a:pt x="18903" y="17093"/>
                  <a:pt x="18974" y="17093"/>
                  <a:pt x="18974" y="17176"/>
                </a:cubicBezTo>
                <a:cubicBezTo>
                  <a:pt x="18974" y="17213"/>
                  <a:pt x="18906" y="17243"/>
                  <a:pt x="18824" y="17242"/>
                </a:cubicBezTo>
                <a:cubicBezTo>
                  <a:pt x="18703" y="17241"/>
                  <a:pt x="18693" y="17229"/>
                  <a:pt x="18774" y="17176"/>
                </a:cubicBezTo>
                <a:close/>
                <a:moveTo>
                  <a:pt x="19506" y="17176"/>
                </a:moveTo>
                <a:cubicBezTo>
                  <a:pt x="19506" y="17140"/>
                  <a:pt x="19536" y="17110"/>
                  <a:pt x="19573" y="17110"/>
                </a:cubicBezTo>
                <a:cubicBezTo>
                  <a:pt x="19609" y="17110"/>
                  <a:pt x="19639" y="17140"/>
                  <a:pt x="19639" y="17176"/>
                </a:cubicBezTo>
                <a:cubicBezTo>
                  <a:pt x="19639" y="17213"/>
                  <a:pt x="19609" y="17243"/>
                  <a:pt x="19573" y="17243"/>
                </a:cubicBezTo>
                <a:cubicBezTo>
                  <a:pt x="19536" y="17243"/>
                  <a:pt x="19506" y="17213"/>
                  <a:pt x="19506" y="17176"/>
                </a:cubicBezTo>
                <a:close/>
                <a:moveTo>
                  <a:pt x="20105" y="17176"/>
                </a:moveTo>
                <a:cubicBezTo>
                  <a:pt x="20105" y="17140"/>
                  <a:pt x="20135" y="17110"/>
                  <a:pt x="20172" y="17110"/>
                </a:cubicBezTo>
                <a:cubicBezTo>
                  <a:pt x="20209" y="17110"/>
                  <a:pt x="20238" y="17140"/>
                  <a:pt x="20238" y="17176"/>
                </a:cubicBezTo>
                <a:cubicBezTo>
                  <a:pt x="20238" y="17213"/>
                  <a:pt x="20209" y="17243"/>
                  <a:pt x="20172" y="17243"/>
                </a:cubicBezTo>
                <a:cubicBezTo>
                  <a:pt x="20135" y="17243"/>
                  <a:pt x="20105" y="17213"/>
                  <a:pt x="20105" y="17176"/>
                </a:cubicBezTo>
                <a:close/>
                <a:moveTo>
                  <a:pt x="20571" y="17176"/>
                </a:moveTo>
                <a:cubicBezTo>
                  <a:pt x="20571" y="17140"/>
                  <a:pt x="20601" y="17110"/>
                  <a:pt x="20638" y="17110"/>
                </a:cubicBezTo>
                <a:cubicBezTo>
                  <a:pt x="20675" y="17110"/>
                  <a:pt x="20704" y="17140"/>
                  <a:pt x="20704" y="17176"/>
                </a:cubicBezTo>
                <a:cubicBezTo>
                  <a:pt x="20704" y="17213"/>
                  <a:pt x="20675" y="17243"/>
                  <a:pt x="20638" y="17243"/>
                </a:cubicBezTo>
                <a:cubicBezTo>
                  <a:pt x="20601" y="17243"/>
                  <a:pt x="20571" y="17213"/>
                  <a:pt x="20571" y="17176"/>
                </a:cubicBezTo>
                <a:close/>
                <a:moveTo>
                  <a:pt x="21215" y="17199"/>
                </a:moveTo>
                <a:cubicBezTo>
                  <a:pt x="21134" y="17118"/>
                  <a:pt x="21169" y="17047"/>
                  <a:pt x="21270" y="17086"/>
                </a:cubicBezTo>
                <a:cubicBezTo>
                  <a:pt x="21325" y="17107"/>
                  <a:pt x="21370" y="17151"/>
                  <a:pt x="21370" y="17184"/>
                </a:cubicBezTo>
                <a:cubicBezTo>
                  <a:pt x="21370" y="17253"/>
                  <a:pt x="21279" y="17262"/>
                  <a:pt x="21215" y="17199"/>
                </a:cubicBezTo>
                <a:close/>
                <a:moveTo>
                  <a:pt x="23900" y="17176"/>
                </a:moveTo>
                <a:cubicBezTo>
                  <a:pt x="23900" y="17140"/>
                  <a:pt x="23932" y="17110"/>
                  <a:pt x="23971" y="17110"/>
                </a:cubicBezTo>
                <a:cubicBezTo>
                  <a:pt x="24009" y="17110"/>
                  <a:pt x="24019" y="17072"/>
                  <a:pt x="23993" y="17027"/>
                </a:cubicBezTo>
                <a:cubicBezTo>
                  <a:pt x="23967" y="16981"/>
                  <a:pt x="23970" y="16966"/>
                  <a:pt x="24000" y="16993"/>
                </a:cubicBezTo>
                <a:cubicBezTo>
                  <a:pt x="24030" y="17020"/>
                  <a:pt x="24094" y="17009"/>
                  <a:pt x="24144" y="16968"/>
                </a:cubicBezTo>
                <a:cubicBezTo>
                  <a:pt x="24212" y="16911"/>
                  <a:pt x="24233" y="16919"/>
                  <a:pt x="24233" y="17002"/>
                </a:cubicBezTo>
                <a:cubicBezTo>
                  <a:pt x="24233" y="17061"/>
                  <a:pt x="24188" y="17110"/>
                  <a:pt x="24133" y="17110"/>
                </a:cubicBezTo>
                <a:cubicBezTo>
                  <a:pt x="24078" y="17110"/>
                  <a:pt x="24033" y="17140"/>
                  <a:pt x="24033" y="17176"/>
                </a:cubicBezTo>
                <a:cubicBezTo>
                  <a:pt x="24033" y="17213"/>
                  <a:pt x="24003" y="17243"/>
                  <a:pt x="23967" y="17243"/>
                </a:cubicBezTo>
                <a:cubicBezTo>
                  <a:pt x="23930" y="17243"/>
                  <a:pt x="23900" y="17213"/>
                  <a:pt x="23900" y="17176"/>
                </a:cubicBezTo>
                <a:close/>
                <a:moveTo>
                  <a:pt x="26181" y="17093"/>
                </a:moveTo>
                <a:cubicBezTo>
                  <a:pt x="26183" y="17011"/>
                  <a:pt x="26160" y="16884"/>
                  <a:pt x="26128" y="16813"/>
                </a:cubicBezTo>
                <a:cubicBezTo>
                  <a:pt x="26073" y="16684"/>
                  <a:pt x="26075" y="16684"/>
                  <a:pt x="26215" y="16815"/>
                </a:cubicBezTo>
                <a:cubicBezTo>
                  <a:pt x="26312" y="16906"/>
                  <a:pt x="26346" y="16995"/>
                  <a:pt x="26320" y="17096"/>
                </a:cubicBezTo>
                <a:cubicBezTo>
                  <a:pt x="26270" y="17287"/>
                  <a:pt x="26177" y="17286"/>
                  <a:pt x="26181" y="17093"/>
                </a:cubicBezTo>
                <a:close/>
                <a:moveTo>
                  <a:pt x="30091" y="17176"/>
                </a:moveTo>
                <a:cubicBezTo>
                  <a:pt x="30011" y="17124"/>
                  <a:pt x="30020" y="17112"/>
                  <a:pt x="30141" y="17111"/>
                </a:cubicBezTo>
                <a:cubicBezTo>
                  <a:pt x="30224" y="17110"/>
                  <a:pt x="30291" y="17140"/>
                  <a:pt x="30291" y="17176"/>
                </a:cubicBezTo>
                <a:cubicBezTo>
                  <a:pt x="30291" y="17260"/>
                  <a:pt x="30220" y="17260"/>
                  <a:pt x="30091" y="17176"/>
                </a:cubicBezTo>
                <a:close/>
                <a:moveTo>
                  <a:pt x="1931" y="17110"/>
                </a:moveTo>
                <a:cubicBezTo>
                  <a:pt x="1931" y="17073"/>
                  <a:pt x="1961" y="17043"/>
                  <a:pt x="1997" y="17043"/>
                </a:cubicBezTo>
                <a:cubicBezTo>
                  <a:pt x="2034" y="17043"/>
                  <a:pt x="2064" y="17073"/>
                  <a:pt x="2064" y="17110"/>
                </a:cubicBezTo>
                <a:cubicBezTo>
                  <a:pt x="2064" y="17146"/>
                  <a:pt x="2034" y="17176"/>
                  <a:pt x="1997" y="17176"/>
                </a:cubicBezTo>
                <a:cubicBezTo>
                  <a:pt x="1961" y="17176"/>
                  <a:pt x="1931" y="17146"/>
                  <a:pt x="1931" y="17110"/>
                </a:cubicBezTo>
                <a:close/>
                <a:moveTo>
                  <a:pt x="9121" y="17110"/>
                </a:moveTo>
                <a:cubicBezTo>
                  <a:pt x="9121" y="17073"/>
                  <a:pt x="9151" y="17043"/>
                  <a:pt x="9187" y="17043"/>
                </a:cubicBezTo>
                <a:cubicBezTo>
                  <a:pt x="9224" y="17043"/>
                  <a:pt x="9254" y="17073"/>
                  <a:pt x="9254" y="17110"/>
                </a:cubicBezTo>
                <a:cubicBezTo>
                  <a:pt x="9254" y="17146"/>
                  <a:pt x="9224" y="17176"/>
                  <a:pt x="9187" y="17176"/>
                </a:cubicBezTo>
                <a:cubicBezTo>
                  <a:pt x="9151" y="17176"/>
                  <a:pt x="9121" y="17146"/>
                  <a:pt x="9121" y="17110"/>
                </a:cubicBezTo>
                <a:close/>
                <a:moveTo>
                  <a:pt x="18280" y="17067"/>
                </a:moveTo>
                <a:cubicBezTo>
                  <a:pt x="18224" y="16922"/>
                  <a:pt x="18298" y="16854"/>
                  <a:pt x="18377" y="16979"/>
                </a:cubicBezTo>
                <a:cubicBezTo>
                  <a:pt x="18456" y="17103"/>
                  <a:pt x="18457" y="17176"/>
                  <a:pt x="18382" y="17176"/>
                </a:cubicBezTo>
                <a:cubicBezTo>
                  <a:pt x="18349" y="17176"/>
                  <a:pt x="18303" y="17127"/>
                  <a:pt x="18280" y="17067"/>
                </a:cubicBezTo>
                <a:close/>
                <a:moveTo>
                  <a:pt x="22990" y="17081"/>
                </a:moveTo>
                <a:cubicBezTo>
                  <a:pt x="23011" y="17028"/>
                  <a:pt x="22991" y="16971"/>
                  <a:pt x="22948" y="16953"/>
                </a:cubicBezTo>
                <a:cubicBezTo>
                  <a:pt x="22904" y="16935"/>
                  <a:pt x="22936" y="16918"/>
                  <a:pt x="23018" y="16915"/>
                </a:cubicBezTo>
                <a:cubicBezTo>
                  <a:pt x="23125" y="16912"/>
                  <a:pt x="23168" y="16948"/>
                  <a:pt x="23168" y="17043"/>
                </a:cubicBezTo>
                <a:cubicBezTo>
                  <a:pt x="23168" y="17121"/>
                  <a:pt x="23123" y="17176"/>
                  <a:pt x="23061" y="17176"/>
                </a:cubicBezTo>
                <a:cubicBezTo>
                  <a:pt x="22995" y="17176"/>
                  <a:pt x="22968" y="17139"/>
                  <a:pt x="22990" y="17081"/>
                </a:cubicBezTo>
                <a:close/>
                <a:moveTo>
                  <a:pt x="28627" y="17110"/>
                </a:moveTo>
                <a:cubicBezTo>
                  <a:pt x="28627" y="17073"/>
                  <a:pt x="28657" y="17043"/>
                  <a:pt x="28693" y="17043"/>
                </a:cubicBezTo>
                <a:cubicBezTo>
                  <a:pt x="28730" y="17043"/>
                  <a:pt x="28760" y="17011"/>
                  <a:pt x="28760" y="16972"/>
                </a:cubicBezTo>
                <a:cubicBezTo>
                  <a:pt x="28760" y="16931"/>
                  <a:pt x="28703" y="16919"/>
                  <a:pt x="28627" y="16943"/>
                </a:cubicBezTo>
                <a:cubicBezTo>
                  <a:pt x="28470" y="16993"/>
                  <a:pt x="28444" y="16877"/>
                  <a:pt x="28599" y="16817"/>
                </a:cubicBezTo>
                <a:cubicBezTo>
                  <a:pt x="28760" y="16755"/>
                  <a:pt x="28809" y="16768"/>
                  <a:pt x="28852" y="16882"/>
                </a:cubicBezTo>
                <a:cubicBezTo>
                  <a:pt x="28875" y="16939"/>
                  <a:pt x="28850" y="17029"/>
                  <a:pt x="28798" y="17081"/>
                </a:cubicBezTo>
                <a:cubicBezTo>
                  <a:pt x="28686" y="17193"/>
                  <a:pt x="28627" y="17203"/>
                  <a:pt x="28627" y="17110"/>
                </a:cubicBezTo>
                <a:close/>
                <a:moveTo>
                  <a:pt x="29359" y="17110"/>
                </a:moveTo>
                <a:cubicBezTo>
                  <a:pt x="29359" y="17073"/>
                  <a:pt x="29404" y="17043"/>
                  <a:pt x="29459" y="17043"/>
                </a:cubicBezTo>
                <a:cubicBezTo>
                  <a:pt x="29514" y="17043"/>
                  <a:pt x="29559" y="17073"/>
                  <a:pt x="29559" y="17110"/>
                </a:cubicBezTo>
                <a:cubicBezTo>
                  <a:pt x="29559" y="17146"/>
                  <a:pt x="29514" y="17176"/>
                  <a:pt x="29459" y="17176"/>
                </a:cubicBezTo>
                <a:cubicBezTo>
                  <a:pt x="29404" y="17176"/>
                  <a:pt x="29359" y="17146"/>
                  <a:pt x="29359" y="17110"/>
                </a:cubicBezTo>
                <a:close/>
                <a:moveTo>
                  <a:pt x="30469" y="17132"/>
                </a:moveTo>
                <a:cubicBezTo>
                  <a:pt x="30405" y="17068"/>
                  <a:pt x="30414" y="16977"/>
                  <a:pt x="30484" y="16977"/>
                </a:cubicBezTo>
                <a:cubicBezTo>
                  <a:pt x="30516" y="16977"/>
                  <a:pt x="30560" y="17022"/>
                  <a:pt x="30581" y="17077"/>
                </a:cubicBezTo>
                <a:cubicBezTo>
                  <a:pt x="30620" y="17178"/>
                  <a:pt x="30550" y="17213"/>
                  <a:pt x="30469" y="17132"/>
                </a:cubicBezTo>
                <a:close/>
                <a:moveTo>
                  <a:pt x="34685" y="17110"/>
                </a:moveTo>
                <a:cubicBezTo>
                  <a:pt x="34685" y="17073"/>
                  <a:pt x="34715" y="17043"/>
                  <a:pt x="34752" y="17043"/>
                </a:cubicBezTo>
                <a:cubicBezTo>
                  <a:pt x="34788" y="17043"/>
                  <a:pt x="34818" y="17073"/>
                  <a:pt x="34818" y="17110"/>
                </a:cubicBezTo>
                <a:cubicBezTo>
                  <a:pt x="34818" y="17146"/>
                  <a:pt x="34788" y="17176"/>
                  <a:pt x="34752" y="17176"/>
                </a:cubicBezTo>
                <a:cubicBezTo>
                  <a:pt x="34715" y="17176"/>
                  <a:pt x="34685" y="17146"/>
                  <a:pt x="34685" y="17110"/>
                </a:cubicBezTo>
                <a:close/>
                <a:moveTo>
                  <a:pt x="35218" y="17110"/>
                </a:moveTo>
                <a:cubicBezTo>
                  <a:pt x="35218" y="17073"/>
                  <a:pt x="35248" y="17043"/>
                  <a:pt x="35284" y="17043"/>
                </a:cubicBezTo>
                <a:cubicBezTo>
                  <a:pt x="35321" y="17043"/>
                  <a:pt x="35351" y="17073"/>
                  <a:pt x="35351" y="17110"/>
                </a:cubicBezTo>
                <a:cubicBezTo>
                  <a:pt x="35351" y="17146"/>
                  <a:pt x="35321" y="17176"/>
                  <a:pt x="35284" y="17176"/>
                </a:cubicBezTo>
                <a:cubicBezTo>
                  <a:pt x="35248" y="17176"/>
                  <a:pt x="35218" y="17146"/>
                  <a:pt x="35218" y="17110"/>
                </a:cubicBezTo>
                <a:close/>
                <a:moveTo>
                  <a:pt x="35550" y="17110"/>
                </a:moveTo>
                <a:cubicBezTo>
                  <a:pt x="35550" y="17073"/>
                  <a:pt x="35580" y="17043"/>
                  <a:pt x="35617" y="17043"/>
                </a:cubicBezTo>
                <a:cubicBezTo>
                  <a:pt x="35654" y="17043"/>
                  <a:pt x="35684" y="17073"/>
                  <a:pt x="35684" y="17110"/>
                </a:cubicBezTo>
                <a:cubicBezTo>
                  <a:pt x="35684" y="17146"/>
                  <a:pt x="35654" y="17176"/>
                  <a:pt x="35617" y="17176"/>
                </a:cubicBezTo>
                <a:cubicBezTo>
                  <a:pt x="35580" y="17176"/>
                  <a:pt x="35550" y="17146"/>
                  <a:pt x="35550" y="17110"/>
                </a:cubicBezTo>
                <a:close/>
                <a:moveTo>
                  <a:pt x="35884" y="17126"/>
                </a:moveTo>
                <a:cubicBezTo>
                  <a:pt x="35886" y="17035"/>
                  <a:pt x="36009" y="16880"/>
                  <a:pt x="36048" y="16919"/>
                </a:cubicBezTo>
                <a:cubicBezTo>
                  <a:pt x="36100" y="16972"/>
                  <a:pt x="36017" y="17176"/>
                  <a:pt x="35943" y="17176"/>
                </a:cubicBezTo>
                <a:cubicBezTo>
                  <a:pt x="35910" y="17176"/>
                  <a:pt x="35884" y="17154"/>
                  <a:pt x="35884" y="17126"/>
                </a:cubicBezTo>
                <a:close/>
                <a:moveTo>
                  <a:pt x="12982" y="17010"/>
                </a:moveTo>
                <a:cubicBezTo>
                  <a:pt x="12982" y="16955"/>
                  <a:pt x="13012" y="16910"/>
                  <a:pt x="13048" y="16910"/>
                </a:cubicBezTo>
                <a:cubicBezTo>
                  <a:pt x="13085" y="16910"/>
                  <a:pt x="13115" y="16955"/>
                  <a:pt x="13115" y="17010"/>
                </a:cubicBezTo>
                <a:cubicBezTo>
                  <a:pt x="13115" y="17065"/>
                  <a:pt x="13085" y="17110"/>
                  <a:pt x="13048" y="17110"/>
                </a:cubicBezTo>
                <a:cubicBezTo>
                  <a:pt x="13012" y="17110"/>
                  <a:pt x="12982" y="17065"/>
                  <a:pt x="12982" y="17010"/>
                </a:cubicBezTo>
                <a:close/>
                <a:moveTo>
                  <a:pt x="22635" y="17043"/>
                </a:moveTo>
                <a:cubicBezTo>
                  <a:pt x="22635" y="17007"/>
                  <a:pt x="22665" y="16977"/>
                  <a:pt x="22702" y="16977"/>
                </a:cubicBezTo>
                <a:cubicBezTo>
                  <a:pt x="22738" y="16977"/>
                  <a:pt x="22768" y="17007"/>
                  <a:pt x="22768" y="17043"/>
                </a:cubicBezTo>
                <a:cubicBezTo>
                  <a:pt x="22768" y="17080"/>
                  <a:pt x="22738" y="17110"/>
                  <a:pt x="22702" y="17110"/>
                </a:cubicBezTo>
                <a:cubicBezTo>
                  <a:pt x="22665" y="17110"/>
                  <a:pt x="22635" y="17080"/>
                  <a:pt x="22635" y="17043"/>
                </a:cubicBezTo>
                <a:close/>
                <a:moveTo>
                  <a:pt x="27562" y="17043"/>
                </a:moveTo>
                <a:cubicBezTo>
                  <a:pt x="27562" y="17007"/>
                  <a:pt x="27622" y="16977"/>
                  <a:pt x="27695" y="16977"/>
                </a:cubicBezTo>
                <a:cubicBezTo>
                  <a:pt x="27768" y="16977"/>
                  <a:pt x="27828" y="17007"/>
                  <a:pt x="27828" y="17043"/>
                </a:cubicBezTo>
                <a:cubicBezTo>
                  <a:pt x="27828" y="17080"/>
                  <a:pt x="27768" y="17110"/>
                  <a:pt x="27695" y="17110"/>
                </a:cubicBezTo>
                <a:cubicBezTo>
                  <a:pt x="27622" y="17110"/>
                  <a:pt x="27562" y="17080"/>
                  <a:pt x="27562" y="17043"/>
                </a:cubicBezTo>
                <a:close/>
                <a:moveTo>
                  <a:pt x="33384" y="17039"/>
                </a:moveTo>
                <a:cubicBezTo>
                  <a:pt x="33360" y="17000"/>
                  <a:pt x="33356" y="16952"/>
                  <a:pt x="33376" y="16932"/>
                </a:cubicBezTo>
                <a:cubicBezTo>
                  <a:pt x="33423" y="16885"/>
                  <a:pt x="33553" y="16969"/>
                  <a:pt x="33553" y="17047"/>
                </a:cubicBezTo>
                <a:cubicBezTo>
                  <a:pt x="33553" y="17132"/>
                  <a:pt x="33438" y="17127"/>
                  <a:pt x="33384" y="17039"/>
                </a:cubicBezTo>
                <a:close/>
                <a:moveTo>
                  <a:pt x="8588" y="16977"/>
                </a:moveTo>
                <a:cubicBezTo>
                  <a:pt x="8588" y="16940"/>
                  <a:pt x="8618" y="16910"/>
                  <a:pt x="8655" y="16910"/>
                </a:cubicBezTo>
                <a:cubicBezTo>
                  <a:pt x="8691" y="16910"/>
                  <a:pt x="8721" y="16940"/>
                  <a:pt x="8721" y="16977"/>
                </a:cubicBezTo>
                <a:cubicBezTo>
                  <a:pt x="8721" y="17013"/>
                  <a:pt x="8691" y="17043"/>
                  <a:pt x="8655" y="17043"/>
                </a:cubicBezTo>
                <a:cubicBezTo>
                  <a:pt x="8618" y="17043"/>
                  <a:pt x="8588" y="17013"/>
                  <a:pt x="8588" y="16977"/>
                </a:cubicBezTo>
                <a:close/>
                <a:moveTo>
                  <a:pt x="13981" y="16977"/>
                </a:moveTo>
                <a:cubicBezTo>
                  <a:pt x="13981" y="16940"/>
                  <a:pt x="14010" y="16910"/>
                  <a:pt x="14047" y="16910"/>
                </a:cubicBezTo>
                <a:cubicBezTo>
                  <a:pt x="14084" y="16910"/>
                  <a:pt x="14114" y="16940"/>
                  <a:pt x="14114" y="16977"/>
                </a:cubicBezTo>
                <a:cubicBezTo>
                  <a:pt x="14114" y="17013"/>
                  <a:pt x="14084" y="17043"/>
                  <a:pt x="14047" y="17043"/>
                </a:cubicBezTo>
                <a:cubicBezTo>
                  <a:pt x="14010" y="17043"/>
                  <a:pt x="13981" y="17013"/>
                  <a:pt x="13981" y="16977"/>
                </a:cubicBezTo>
                <a:close/>
                <a:moveTo>
                  <a:pt x="14247" y="17005"/>
                </a:moveTo>
                <a:cubicBezTo>
                  <a:pt x="14247" y="16935"/>
                  <a:pt x="14453" y="16761"/>
                  <a:pt x="14491" y="16799"/>
                </a:cubicBezTo>
                <a:cubicBezTo>
                  <a:pt x="14512" y="16820"/>
                  <a:pt x="14483" y="16884"/>
                  <a:pt x="14426" y="16940"/>
                </a:cubicBezTo>
                <a:cubicBezTo>
                  <a:pt x="14320" y="17046"/>
                  <a:pt x="14247" y="17073"/>
                  <a:pt x="14247" y="17005"/>
                </a:cubicBezTo>
                <a:close/>
                <a:moveTo>
                  <a:pt x="17176" y="16977"/>
                </a:moveTo>
                <a:cubicBezTo>
                  <a:pt x="17176" y="16940"/>
                  <a:pt x="17206" y="16910"/>
                  <a:pt x="17243" y="16910"/>
                </a:cubicBezTo>
                <a:cubicBezTo>
                  <a:pt x="17279" y="16910"/>
                  <a:pt x="17309" y="16940"/>
                  <a:pt x="17309" y="16977"/>
                </a:cubicBezTo>
                <a:cubicBezTo>
                  <a:pt x="17309" y="17013"/>
                  <a:pt x="17279" y="17043"/>
                  <a:pt x="17243" y="17043"/>
                </a:cubicBezTo>
                <a:cubicBezTo>
                  <a:pt x="17206" y="17043"/>
                  <a:pt x="17176" y="17013"/>
                  <a:pt x="17176" y="16977"/>
                </a:cubicBezTo>
                <a:close/>
                <a:moveTo>
                  <a:pt x="19458" y="17003"/>
                </a:moveTo>
                <a:cubicBezTo>
                  <a:pt x="19480" y="16981"/>
                  <a:pt x="19537" y="16979"/>
                  <a:pt x="19585" y="16998"/>
                </a:cubicBezTo>
                <a:cubicBezTo>
                  <a:pt x="19638" y="17019"/>
                  <a:pt x="19623" y="17035"/>
                  <a:pt x="19545" y="17038"/>
                </a:cubicBezTo>
                <a:cubicBezTo>
                  <a:pt x="19475" y="17041"/>
                  <a:pt x="19435" y="17025"/>
                  <a:pt x="19458" y="17003"/>
                </a:cubicBezTo>
                <a:close/>
                <a:moveTo>
                  <a:pt x="20648" y="16936"/>
                </a:moveTo>
                <a:cubicBezTo>
                  <a:pt x="20526" y="16799"/>
                  <a:pt x="20605" y="16734"/>
                  <a:pt x="20735" y="16864"/>
                </a:cubicBezTo>
                <a:cubicBezTo>
                  <a:pt x="20791" y="16921"/>
                  <a:pt x="20838" y="16984"/>
                  <a:pt x="20838" y="17005"/>
                </a:cubicBezTo>
                <a:cubicBezTo>
                  <a:pt x="20838" y="17075"/>
                  <a:pt x="20739" y="17039"/>
                  <a:pt x="20648" y="16936"/>
                </a:cubicBezTo>
                <a:close/>
                <a:moveTo>
                  <a:pt x="20904" y="16977"/>
                </a:moveTo>
                <a:cubicBezTo>
                  <a:pt x="20904" y="16940"/>
                  <a:pt x="20934" y="16910"/>
                  <a:pt x="20971" y="16910"/>
                </a:cubicBezTo>
                <a:cubicBezTo>
                  <a:pt x="21007" y="16910"/>
                  <a:pt x="21037" y="16940"/>
                  <a:pt x="21037" y="16977"/>
                </a:cubicBezTo>
                <a:cubicBezTo>
                  <a:pt x="21037" y="17013"/>
                  <a:pt x="21007" y="17043"/>
                  <a:pt x="20971" y="17043"/>
                </a:cubicBezTo>
                <a:cubicBezTo>
                  <a:pt x="20934" y="17043"/>
                  <a:pt x="20904" y="17013"/>
                  <a:pt x="20904" y="16977"/>
                </a:cubicBezTo>
                <a:close/>
                <a:moveTo>
                  <a:pt x="21924" y="16937"/>
                </a:moveTo>
                <a:cubicBezTo>
                  <a:pt x="21880" y="16821"/>
                  <a:pt x="22072" y="16591"/>
                  <a:pt x="22149" y="16668"/>
                </a:cubicBezTo>
                <a:cubicBezTo>
                  <a:pt x="22176" y="16695"/>
                  <a:pt x="22154" y="16746"/>
                  <a:pt x="22101" y="16781"/>
                </a:cubicBezTo>
                <a:cubicBezTo>
                  <a:pt x="22020" y="16832"/>
                  <a:pt x="22019" y="16854"/>
                  <a:pt x="22091" y="16901"/>
                </a:cubicBezTo>
                <a:cubicBezTo>
                  <a:pt x="22163" y="16947"/>
                  <a:pt x="22159" y="16966"/>
                  <a:pt x="22072" y="17000"/>
                </a:cubicBezTo>
                <a:cubicBezTo>
                  <a:pt x="22007" y="17025"/>
                  <a:pt x="21949" y="17000"/>
                  <a:pt x="21924" y="16937"/>
                </a:cubicBezTo>
                <a:close/>
                <a:moveTo>
                  <a:pt x="30225" y="16977"/>
                </a:moveTo>
                <a:cubicBezTo>
                  <a:pt x="30225" y="16940"/>
                  <a:pt x="30255" y="16910"/>
                  <a:pt x="30291" y="16910"/>
                </a:cubicBezTo>
                <a:cubicBezTo>
                  <a:pt x="30328" y="16910"/>
                  <a:pt x="30358" y="16940"/>
                  <a:pt x="30358" y="16977"/>
                </a:cubicBezTo>
                <a:cubicBezTo>
                  <a:pt x="30358" y="17013"/>
                  <a:pt x="30328" y="17043"/>
                  <a:pt x="30291" y="17043"/>
                </a:cubicBezTo>
                <a:cubicBezTo>
                  <a:pt x="30255" y="17043"/>
                  <a:pt x="30225" y="17013"/>
                  <a:pt x="30225" y="16977"/>
                </a:cubicBezTo>
                <a:close/>
                <a:moveTo>
                  <a:pt x="31330" y="16938"/>
                </a:moveTo>
                <a:cubicBezTo>
                  <a:pt x="31268" y="16775"/>
                  <a:pt x="31281" y="16759"/>
                  <a:pt x="31390" y="16867"/>
                </a:cubicBezTo>
                <a:cubicBezTo>
                  <a:pt x="31503" y="16980"/>
                  <a:pt x="31517" y="17043"/>
                  <a:pt x="31430" y="17043"/>
                </a:cubicBezTo>
                <a:cubicBezTo>
                  <a:pt x="31397" y="17043"/>
                  <a:pt x="31352" y="16996"/>
                  <a:pt x="31330" y="16938"/>
                </a:cubicBezTo>
                <a:close/>
                <a:moveTo>
                  <a:pt x="21170" y="16947"/>
                </a:moveTo>
                <a:cubicBezTo>
                  <a:pt x="21170" y="16931"/>
                  <a:pt x="21200" y="16899"/>
                  <a:pt x="21237" y="16877"/>
                </a:cubicBezTo>
                <a:cubicBezTo>
                  <a:pt x="21274" y="16854"/>
                  <a:pt x="21304" y="16867"/>
                  <a:pt x="21304" y="16906"/>
                </a:cubicBezTo>
                <a:cubicBezTo>
                  <a:pt x="21304" y="16945"/>
                  <a:pt x="21274" y="16977"/>
                  <a:pt x="21237" y="16977"/>
                </a:cubicBezTo>
                <a:cubicBezTo>
                  <a:pt x="21200" y="16977"/>
                  <a:pt x="21170" y="16963"/>
                  <a:pt x="21170" y="16947"/>
                </a:cubicBezTo>
                <a:close/>
                <a:moveTo>
                  <a:pt x="22236" y="16870"/>
                </a:moveTo>
                <a:cubicBezTo>
                  <a:pt x="22236" y="16799"/>
                  <a:pt x="22272" y="16777"/>
                  <a:pt x="22341" y="16803"/>
                </a:cubicBezTo>
                <a:cubicBezTo>
                  <a:pt x="22399" y="16825"/>
                  <a:pt x="22459" y="16844"/>
                  <a:pt x="22474" y="16844"/>
                </a:cubicBezTo>
                <a:cubicBezTo>
                  <a:pt x="22489" y="16844"/>
                  <a:pt x="22502" y="16873"/>
                  <a:pt x="22502" y="16910"/>
                </a:cubicBezTo>
                <a:cubicBezTo>
                  <a:pt x="22502" y="16947"/>
                  <a:pt x="22442" y="16977"/>
                  <a:pt x="22369" y="16977"/>
                </a:cubicBezTo>
                <a:cubicBezTo>
                  <a:pt x="22291" y="16977"/>
                  <a:pt x="22236" y="16932"/>
                  <a:pt x="22236" y="16870"/>
                </a:cubicBezTo>
                <a:close/>
                <a:moveTo>
                  <a:pt x="32022" y="16957"/>
                </a:moveTo>
                <a:cubicBezTo>
                  <a:pt x="32022" y="16864"/>
                  <a:pt x="32181" y="16577"/>
                  <a:pt x="32232" y="16577"/>
                </a:cubicBezTo>
                <a:cubicBezTo>
                  <a:pt x="32326" y="16577"/>
                  <a:pt x="32296" y="16682"/>
                  <a:pt x="32155" y="16844"/>
                </a:cubicBezTo>
                <a:cubicBezTo>
                  <a:pt x="32082" y="16928"/>
                  <a:pt x="32022" y="16979"/>
                  <a:pt x="32022" y="16957"/>
                </a:cubicBezTo>
                <a:close/>
                <a:moveTo>
                  <a:pt x="22635" y="16844"/>
                </a:moveTo>
                <a:cubicBezTo>
                  <a:pt x="22635" y="16807"/>
                  <a:pt x="22680" y="16777"/>
                  <a:pt x="22735" y="16777"/>
                </a:cubicBezTo>
                <a:cubicBezTo>
                  <a:pt x="22790" y="16777"/>
                  <a:pt x="22835" y="16807"/>
                  <a:pt x="22835" y="16844"/>
                </a:cubicBezTo>
                <a:cubicBezTo>
                  <a:pt x="22835" y="16880"/>
                  <a:pt x="22790" y="16910"/>
                  <a:pt x="22735" y="16910"/>
                </a:cubicBezTo>
                <a:cubicBezTo>
                  <a:pt x="22680" y="16910"/>
                  <a:pt x="22635" y="16880"/>
                  <a:pt x="22635" y="16844"/>
                </a:cubicBezTo>
                <a:close/>
                <a:moveTo>
                  <a:pt x="25546" y="16755"/>
                </a:moveTo>
                <a:cubicBezTo>
                  <a:pt x="25573" y="16612"/>
                  <a:pt x="25592" y="16606"/>
                  <a:pt x="25803" y="16672"/>
                </a:cubicBezTo>
                <a:cubicBezTo>
                  <a:pt x="25928" y="16711"/>
                  <a:pt x="26030" y="16762"/>
                  <a:pt x="26030" y="16786"/>
                </a:cubicBezTo>
                <a:cubicBezTo>
                  <a:pt x="26030" y="16876"/>
                  <a:pt x="25806" y="16911"/>
                  <a:pt x="25754" y="16829"/>
                </a:cubicBezTo>
                <a:cubicBezTo>
                  <a:pt x="25712" y="16763"/>
                  <a:pt x="25699" y="16762"/>
                  <a:pt x="25699" y="16827"/>
                </a:cubicBezTo>
                <a:cubicBezTo>
                  <a:pt x="25698" y="16873"/>
                  <a:pt x="25657" y="16910"/>
                  <a:pt x="25607" y="16910"/>
                </a:cubicBezTo>
                <a:cubicBezTo>
                  <a:pt x="25548" y="16910"/>
                  <a:pt x="25527" y="16856"/>
                  <a:pt x="25546" y="16755"/>
                </a:cubicBezTo>
                <a:close/>
                <a:moveTo>
                  <a:pt x="26698" y="16846"/>
                </a:moveTo>
                <a:cubicBezTo>
                  <a:pt x="26644" y="16812"/>
                  <a:pt x="26623" y="16761"/>
                  <a:pt x="26652" y="16733"/>
                </a:cubicBezTo>
                <a:cubicBezTo>
                  <a:pt x="26680" y="16704"/>
                  <a:pt x="26732" y="16725"/>
                  <a:pt x="26766" y="16779"/>
                </a:cubicBezTo>
                <a:cubicBezTo>
                  <a:pt x="26818" y="16859"/>
                  <a:pt x="26837" y="16849"/>
                  <a:pt x="26871" y="16724"/>
                </a:cubicBezTo>
                <a:cubicBezTo>
                  <a:pt x="26914" y="16569"/>
                  <a:pt x="27032" y="16554"/>
                  <a:pt x="27080" y="16698"/>
                </a:cubicBezTo>
                <a:cubicBezTo>
                  <a:pt x="27095" y="16741"/>
                  <a:pt x="27059" y="16777"/>
                  <a:pt x="27001" y="16777"/>
                </a:cubicBezTo>
                <a:cubicBezTo>
                  <a:pt x="26943" y="16777"/>
                  <a:pt x="26896" y="16807"/>
                  <a:pt x="26896" y="16844"/>
                </a:cubicBezTo>
                <a:cubicBezTo>
                  <a:pt x="26896" y="16926"/>
                  <a:pt x="26826" y="16927"/>
                  <a:pt x="26698" y="16846"/>
                </a:cubicBezTo>
                <a:close/>
                <a:moveTo>
                  <a:pt x="30025" y="16844"/>
                </a:moveTo>
                <a:cubicBezTo>
                  <a:pt x="30025" y="16807"/>
                  <a:pt x="30055" y="16777"/>
                  <a:pt x="30091" y="16777"/>
                </a:cubicBezTo>
                <a:cubicBezTo>
                  <a:pt x="30128" y="16777"/>
                  <a:pt x="30158" y="16807"/>
                  <a:pt x="30158" y="16844"/>
                </a:cubicBezTo>
                <a:cubicBezTo>
                  <a:pt x="30158" y="16880"/>
                  <a:pt x="30128" y="16910"/>
                  <a:pt x="30091" y="16910"/>
                </a:cubicBezTo>
                <a:cubicBezTo>
                  <a:pt x="30055" y="16910"/>
                  <a:pt x="30025" y="16880"/>
                  <a:pt x="30025" y="16844"/>
                </a:cubicBezTo>
                <a:close/>
                <a:moveTo>
                  <a:pt x="33686" y="16844"/>
                </a:moveTo>
                <a:cubicBezTo>
                  <a:pt x="33686" y="16807"/>
                  <a:pt x="33716" y="16777"/>
                  <a:pt x="33753" y="16777"/>
                </a:cubicBezTo>
                <a:cubicBezTo>
                  <a:pt x="33790" y="16777"/>
                  <a:pt x="33820" y="16807"/>
                  <a:pt x="33820" y="16844"/>
                </a:cubicBezTo>
                <a:cubicBezTo>
                  <a:pt x="33820" y="16880"/>
                  <a:pt x="33790" y="16910"/>
                  <a:pt x="33753" y="16910"/>
                </a:cubicBezTo>
                <a:cubicBezTo>
                  <a:pt x="33716" y="16910"/>
                  <a:pt x="33686" y="16880"/>
                  <a:pt x="33686" y="16844"/>
                </a:cubicBezTo>
                <a:close/>
                <a:moveTo>
                  <a:pt x="34352" y="16844"/>
                </a:moveTo>
                <a:cubicBezTo>
                  <a:pt x="34352" y="16807"/>
                  <a:pt x="34382" y="16777"/>
                  <a:pt x="34419" y="16777"/>
                </a:cubicBezTo>
                <a:cubicBezTo>
                  <a:pt x="34455" y="16777"/>
                  <a:pt x="34485" y="16807"/>
                  <a:pt x="34485" y="16844"/>
                </a:cubicBezTo>
                <a:cubicBezTo>
                  <a:pt x="34485" y="16880"/>
                  <a:pt x="34455" y="16910"/>
                  <a:pt x="34419" y="16910"/>
                </a:cubicBezTo>
                <a:cubicBezTo>
                  <a:pt x="34382" y="16910"/>
                  <a:pt x="34352" y="16880"/>
                  <a:pt x="34352" y="16844"/>
                </a:cubicBezTo>
                <a:close/>
                <a:moveTo>
                  <a:pt x="35484" y="16844"/>
                </a:moveTo>
                <a:cubicBezTo>
                  <a:pt x="35484" y="16807"/>
                  <a:pt x="35514" y="16777"/>
                  <a:pt x="35550" y="16777"/>
                </a:cubicBezTo>
                <a:cubicBezTo>
                  <a:pt x="35587" y="16777"/>
                  <a:pt x="35617" y="16807"/>
                  <a:pt x="35617" y="16844"/>
                </a:cubicBezTo>
                <a:cubicBezTo>
                  <a:pt x="35617" y="16880"/>
                  <a:pt x="35587" y="16910"/>
                  <a:pt x="35550" y="16910"/>
                </a:cubicBezTo>
                <a:cubicBezTo>
                  <a:pt x="35514" y="16910"/>
                  <a:pt x="35484" y="16880"/>
                  <a:pt x="35484" y="16844"/>
                </a:cubicBezTo>
                <a:close/>
                <a:moveTo>
                  <a:pt x="37015" y="16844"/>
                </a:moveTo>
                <a:cubicBezTo>
                  <a:pt x="37015" y="16807"/>
                  <a:pt x="37045" y="16777"/>
                  <a:pt x="37082" y="16777"/>
                </a:cubicBezTo>
                <a:cubicBezTo>
                  <a:pt x="37118" y="16777"/>
                  <a:pt x="37148" y="16807"/>
                  <a:pt x="37148" y="16844"/>
                </a:cubicBezTo>
                <a:cubicBezTo>
                  <a:pt x="37148" y="16880"/>
                  <a:pt x="37118" y="16910"/>
                  <a:pt x="37082" y="16910"/>
                </a:cubicBezTo>
                <a:cubicBezTo>
                  <a:pt x="37045" y="16910"/>
                  <a:pt x="37015" y="16880"/>
                  <a:pt x="37015" y="16844"/>
                </a:cubicBezTo>
                <a:close/>
                <a:moveTo>
                  <a:pt x="12355" y="16734"/>
                </a:moveTo>
                <a:cubicBezTo>
                  <a:pt x="12299" y="16589"/>
                  <a:pt x="12373" y="16521"/>
                  <a:pt x="12452" y="16646"/>
                </a:cubicBezTo>
                <a:cubicBezTo>
                  <a:pt x="12531" y="16770"/>
                  <a:pt x="12532" y="16844"/>
                  <a:pt x="12456" y="16844"/>
                </a:cubicBezTo>
                <a:cubicBezTo>
                  <a:pt x="12424" y="16844"/>
                  <a:pt x="12378" y="16794"/>
                  <a:pt x="12355" y="16734"/>
                </a:cubicBezTo>
                <a:close/>
                <a:moveTo>
                  <a:pt x="20172" y="16777"/>
                </a:moveTo>
                <a:cubicBezTo>
                  <a:pt x="20172" y="16740"/>
                  <a:pt x="20202" y="16710"/>
                  <a:pt x="20238" y="16710"/>
                </a:cubicBezTo>
                <a:cubicBezTo>
                  <a:pt x="20275" y="16710"/>
                  <a:pt x="20305" y="16740"/>
                  <a:pt x="20305" y="16777"/>
                </a:cubicBezTo>
                <a:cubicBezTo>
                  <a:pt x="20305" y="16814"/>
                  <a:pt x="20275" y="16844"/>
                  <a:pt x="20238" y="16844"/>
                </a:cubicBezTo>
                <a:cubicBezTo>
                  <a:pt x="20202" y="16844"/>
                  <a:pt x="20172" y="16814"/>
                  <a:pt x="20172" y="16777"/>
                </a:cubicBezTo>
                <a:close/>
                <a:moveTo>
                  <a:pt x="32621" y="16777"/>
                </a:moveTo>
                <a:cubicBezTo>
                  <a:pt x="32621" y="16740"/>
                  <a:pt x="32648" y="16710"/>
                  <a:pt x="32681" y="16710"/>
                </a:cubicBezTo>
                <a:cubicBezTo>
                  <a:pt x="32713" y="16710"/>
                  <a:pt x="32759" y="16635"/>
                  <a:pt x="32782" y="16544"/>
                </a:cubicBezTo>
                <a:cubicBezTo>
                  <a:pt x="32805" y="16452"/>
                  <a:pt x="32855" y="16378"/>
                  <a:pt x="32893" y="16378"/>
                </a:cubicBezTo>
                <a:cubicBezTo>
                  <a:pt x="32970" y="16378"/>
                  <a:pt x="32913" y="16625"/>
                  <a:pt x="32805" y="16760"/>
                </a:cubicBezTo>
                <a:cubicBezTo>
                  <a:pt x="32725" y="16860"/>
                  <a:pt x="32621" y="16870"/>
                  <a:pt x="32621" y="16777"/>
                </a:cubicBezTo>
                <a:close/>
                <a:moveTo>
                  <a:pt x="2064" y="16710"/>
                </a:moveTo>
                <a:cubicBezTo>
                  <a:pt x="2064" y="16674"/>
                  <a:pt x="2094" y="16644"/>
                  <a:pt x="2130" y="16644"/>
                </a:cubicBezTo>
                <a:cubicBezTo>
                  <a:pt x="2167" y="16644"/>
                  <a:pt x="2197" y="16674"/>
                  <a:pt x="2197" y="16710"/>
                </a:cubicBezTo>
                <a:cubicBezTo>
                  <a:pt x="2197" y="16747"/>
                  <a:pt x="2167" y="16777"/>
                  <a:pt x="2130" y="16777"/>
                </a:cubicBezTo>
                <a:cubicBezTo>
                  <a:pt x="2094" y="16777"/>
                  <a:pt x="2064" y="16747"/>
                  <a:pt x="2064" y="16710"/>
                </a:cubicBezTo>
                <a:close/>
                <a:moveTo>
                  <a:pt x="5126" y="16710"/>
                </a:moveTo>
                <a:cubicBezTo>
                  <a:pt x="5126" y="16674"/>
                  <a:pt x="5156" y="16644"/>
                  <a:pt x="5193" y="16644"/>
                </a:cubicBezTo>
                <a:cubicBezTo>
                  <a:pt x="5229" y="16644"/>
                  <a:pt x="5259" y="16674"/>
                  <a:pt x="5259" y="16710"/>
                </a:cubicBezTo>
                <a:cubicBezTo>
                  <a:pt x="5259" y="16747"/>
                  <a:pt x="5229" y="16777"/>
                  <a:pt x="5193" y="16777"/>
                </a:cubicBezTo>
                <a:cubicBezTo>
                  <a:pt x="5156" y="16777"/>
                  <a:pt x="5126" y="16747"/>
                  <a:pt x="5126" y="16710"/>
                </a:cubicBezTo>
                <a:close/>
                <a:moveTo>
                  <a:pt x="12116" y="16710"/>
                </a:moveTo>
                <a:cubicBezTo>
                  <a:pt x="12116" y="16674"/>
                  <a:pt x="12146" y="16644"/>
                  <a:pt x="12183" y="16644"/>
                </a:cubicBezTo>
                <a:cubicBezTo>
                  <a:pt x="12220" y="16644"/>
                  <a:pt x="12250" y="16674"/>
                  <a:pt x="12250" y="16710"/>
                </a:cubicBezTo>
                <a:cubicBezTo>
                  <a:pt x="12250" y="16747"/>
                  <a:pt x="12220" y="16777"/>
                  <a:pt x="12183" y="16777"/>
                </a:cubicBezTo>
                <a:cubicBezTo>
                  <a:pt x="12146" y="16777"/>
                  <a:pt x="12116" y="16747"/>
                  <a:pt x="12116" y="16710"/>
                </a:cubicBezTo>
                <a:close/>
                <a:moveTo>
                  <a:pt x="21237" y="16713"/>
                </a:moveTo>
                <a:cubicBezTo>
                  <a:pt x="21237" y="16678"/>
                  <a:pt x="21304" y="16586"/>
                  <a:pt x="21387" y="16509"/>
                </a:cubicBezTo>
                <a:cubicBezTo>
                  <a:pt x="21513" y="16391"/>
                  <a:pt x="21540" y="16385"/>
                  <a:pt x="21558" y="16474"/>
                </a:cubicBezTo>
                <a:cubicBezTo>
                  <a:pt x="21571" y="16534"/>
                  <a:pt x="21613" y="16559"/>
                  <a:pt x="21658" y="16532"/>
                </a:cubicBezTo>
                <a:cubicBezTo>
                  <a:pt x="21701" y="16506"/>
                  <a:pt x="21694" y="16537"/>
                  <a:pt x="21642" y="16601"/>
                </a:cubicBezTo>
                <a:cubicBezTo>
                  <a:pt x="21570" y="16690"/>
                  <a:pt x="21536" y="16697"/>
                  <a:pt x="21496" y="16632"/>
                </a:cubicBezTo>
                <a:cubicBezTo>
                  <a:pt x="21457" y="16568"/>
                  <a:pt x="21433" y="16576"/>
                  <a:pt x="21400" y="16662"/>
                </a:cubicBezTo>
                <a:cubicBezTo>
                  <a:pt x="21353" y="16784"/>
                  <a:pt x="21237" y="16820"/>
                  <a:pt x="21237" y="16713"/>
                </a:cubicBezTo>
                <a:close/>
                <a:moveTo>
                  <a:pt x="26178" y="16688"/>
                </a:moveTo>
                <a:cubicBezTo>
                  <a:pt x="26016" y="16598"/>
                  <a:pt x="26044" y="16511"/>
                  <a:pt x="26234" y="16511"/>
                </a:cubicBezTo>
                <a:cubicBezTo>
                  <a:pt x="26329" y="16511"/>
                  <a:pt x="26430" y="16633"/>
                  <a:pt x="26430" y="16749"/>
                </a:cubicBezTo>
                <a:cubicBezTo>
                  <a:pt x="26430" y="16798"/>
                  <a:pt x="26334" y="16775"/>
                  <a:pt x="26178" y="16688"/>
                </a:cubicBezTo>
                <a:close/>
                <a:moveTo>
                  <a:pt x="28028" y="16688"/>
                </a:moveTo>
                <a:cubicBezTo>
                  <a:pt x="28028" y="16627"/>
                  <a:pt x="27998" y="16577"/>
                  <a:pt x="27961" y="16577"/>
                </a:cubicBezTo>
                <a:cubicBezTo>
                  <a:pt x="27924" y="16577"/>
                  <a:pt x="27894" y="16547"/>
                  <a:pt x="27894" y="16511"/>
                </a:cubicBezTo>
                <a:cubicBezTo>
                  <a:pt x="27894" y="16474"/>
                  <a:pt x="27922" y="16444"/>
                  <a:pt x="27957" y="16444"/>
                </a:cubicBezTo>
                <a:cubicBezTo>
                  <a:pt x="28032" y="16444"/>
                  <a:pt x="28123" y="16704"/>
                  <a:pt x="28067" y="16760"/>
                </a:cubicBezTo>
                <a:cubicBezTo>
                  <a:pt x="28045" y="16781"/>
                  <a:pt x="28028" y="16749"/>
                  <a:pt x="28028" y="16688"/>
                </a:cubicBezTo>
                <a:close/>
                <a:moveTo>
                  <a:pt x="28161" y="16710"/>
                </a:moveTo>
                <a:cubicBezTo>
                  <a:pt x="28161" y="16674"/>
                  <a:pt x="28193" y="16644"/>
                  <a:pt x="28232" y="16644"/>
                </a:cubicBezTo>
                <a:cubicBezTo>
                  <a:pt x="28273" y="16644"/>
                  <a:pt x="28285" y="16587"/>
                  <a:pt x="28261" y="16511"/>
                </a:cubicBezTo>
                <a:cubicBezTo>
                  <a:pt x="28215" y="16366"/>
                  <a:pt x="28228" y="16357"/>
                  <a:pt x="28388" y="16418"/>
                </a:cubicBezTo>
                <a:cubicBezTo>
                  <a:pt x="28506" y="16463"/>
                  <a:pt x="28534" y="16644"/>
                  <a:pt x="28423" y="16644"/>
                </a:cubicBezTo>
                <a:cubicBezTo>
                  <a:pt x="28384" y="16644"/>
                  <a:pt x="28371" y="16674"/>
                  <a:pt x="28394" y="16710"/>
                </a:cubicBezTo>
                <a:cubicBezTo>
                  <a:pt x="28416" y="16747"/>
                  <a:pt x="28373" y="16777"/>
                  <a:pt x="28298" y="16777"/>
                </a:cubicBezTo>
                <a:cubicBezTo>
                  <a:pt x="28222" y="16777"/>
                  <a:pt x="28161" y="16747"/>
                  <a:pt x="28161" y="16710"/>
                </a:cubicBezTo>
                <a:close/>
                <a:moveTo>
                  <a:pt x="29159" y="16710"/>
                </a:moveTo>
                <a:cubicBezTo>
                  <a:pt x="29159" y="16674"/>
                  <a:pt x="29189" y="16644"/>
                  <a:pt x="29226" y="16644"/>
                </a:cubicBezTo>
                <a:cubicBezTo>
                  <a:pt x="29263" y="16644"/>
                  <a:pt x="29293" y="16674"/>
                  <a:pt x="29293" y="16710"/>
                </a:cubicBezTo>
                <a:cubicBezTo>
                  <a:pt x="29293" y="16747"/>
                  <a:pt x="29263" y="16777"/>
                  <a:pt x="29226" y="16777"/>
                </a:cubicBezTo>
                <a:cubicBezTo>
                  <a:pt x="29189" y="16777"/>
                  <a:pt x="29159" y="16747"/>
                  <a:pt x="29159" y="16710"/>
                </a:cubicBezTo>
                <a:close/>
                <a:moveTo>
                  <a:pt x="29908" y="16697"/>
                </a:moveTo>
                <a:cubicBezTo>
                  <a:pt x="29929" y="16643"/>
                  <a:pt x="29919" y="16556"/>
                  <a:pt x="29887" y="16505"/>
                </a:cubicBezTo>
                <a:cubicBezTo>
                  <a:pt x="29841" y="16433"/>
                  <a:pt x="29827" y="16447"/>
                  <a:pt x="29826" y="16561"/>
                </a:cubicBezTo>
                <a:cubicBezTo>
                  <a:pt x="29826" y="16643"/>
                  <a:pt x="29795" y="16710"/>
                  <a:pt x="29759" y="16710"/>
                </a:cubicBezTo>
                <a:cubicBezTo>
                  <a:pt x="29722" y="16710"/>
                  <a:pt x="29692" y="16654"/>
                  <a:pt x="29692" y="16584"/>
                </a:cubicBezTo>
                <a:cubicBezTo>
                  <a:pt x="29692" y="16406"/>
                  <a:pt x="29901" y="16342"/>
                  <a:pt x="30007" y="16488"/>
                </a:cubicBezTo>
                <a:cubicBezTo>
                  <a:pt x="30106" y="16623"/>
                  <a:pt x="30089" y="16722"/>
                  <a:pt x="29960" y="16765"/>
                </a:cubicBezTo>
                <a:cubicBezTo>
                  <a:pt x="29903" y="16784"/>
                  <a:pt x="29884" y="16760"/>
                  <a:pt x="29908" y="16697"/>
                </a:cubicBezTo>
                <a:close/>
                <a:moveTo>
                  <a:pt x="36616" y="16710"/>
                </a:moveTo>
                <a:cubicBezTo>
                  <a:pt x="36616" y="16674"/>
                  <a:pt x="36646" y="16644"/>
                  <a:pt x="36682" y="16644"/>
                </a:cubicBezTo>
                <a:cubicBezTo>
                  <a:pt x="36719" y="16644"/>
                  <a:pt x="36749" y="16674"/>
                  <a:pt x="36749" y="16710"/>
                </a:cubicBezTo>
                <a:cubicBezTo>
                  <a:pt x="36749" y="16747"/>
                  <a:pt x="36719" y="16777"/>
                  <a:pt x="36682" y="16777"/>
                </a:cubicBezTo>
                <a:cubicBezTo>
                  <a:pt x="36646" y="16777"/>
                  <a:pt x="36616" y="16747"/>
                  <a:pt x="36616" y="16710"/>
                </a:cubicBezTo>
                <a:close/>
                <a:moveTo>
                  <a:pt x="5559" y="16644"/>
                </a:moveTo>
                <a:cubicBezTo>
                  <a:pt x="5536" y="16607"/>
                  <a:pt x="5564" y="16577"/>
                  <a:pt x="5622" y="16577"/>
                </a:cubicBezTo>
                <a:cubicBezTo>
                  <a:pt x="5679" y="16577"/>
                  <a:pt x="5725" y="16607"/>
                  <a:pt x="5725" y="16644"/>
                </a:cubicBezTo>
                <a:cubicBezTo>
                  <a:pt x="5725" y="16680"/>
                  <a:pt x="5697" y="16710"/>
                  <a:pt x="5663" y="16710"/>
                </a:cubicBezTo>
                <a:cubicBezTo>
                  <a:pt x="5628" y="16710"/>
                  <a:pt x="5582" y="16680"/>
                  <a:pt x="5559" y="16644"/>
                </a:cubicBezTo>
                <a:close/>
                <a:moveTo>
                  <a:pt x="13448" y="16644"/>
                </a:moveTo>
                <a:cubicBezTo>
                  <a:pt x="13448" y="16607"/>
                  <a:pt x="13478" y="16577"/>
                  <a:pt x="13514" y="16577"/>
                </a:cubicBezTo>
                <a:cubicBezTo>
                  <a:pt x="13551" y="16577"/>
                  <a:pt x="13581" y="16607"/>
                  <a:pt x="13581" y="16644"/>
                </a:cubicBezTo>
                <a:cubicBezTo>
                  <a:pt x="13581" y="16680"/>
                  <a:pt x="13551" y="16710"/>
                  <a:pt x="13514" y="16710"/>
                </a:cubicBezTo>
                <a:cubicBezTo>
                  <a:pt x="13478" y="16710"/>
                  <a:pt x="13448" y="16680"/>
                  <a:pt x="13448" y="16644"/>
                </a:cubicBezTo>
                <a:close/>
                <a:moveTo>
                  <a:pt x="17642" y="16644"/>
                </a:moveTo>
                <a:cubicBezTo>
                  <a:pt x="17642" y="16607"/>
                  <a:pt x="17672" y="16577"/>
                  <a:pt x="17709" y="16577"/>
                </a:cubicBezTo>
                <a:cubicBezTo>
                  <a:pt x="17745" y="16577"/>
                  <a:pt x="17775" y="16607"/>
                  <a:pt x="17775" y="16644"/>
                </a:cubicBezTo>
                <a:cubicBezTo>
                  <a:pt x="17775" y="16680"/>
                  <a:pt x="17745" y="16710"/>
                  <a:pt x="17709" y="16710"/>
                </a:cubicBezTo>
                <a:cubicBezTo>
                  <a:pt x="17672" y="16710"/>
                  <a:pt x="17642" y="16680"/>
                  <a:pt x="17642" y="16644"/>
                </a:cubicBezTo>
                <a:close/>
                <a:moveTo>
                  <a:pt x="18352" y="16666"/>
                </a:moveTo>
                <a:cubicBezTo>
                  <a:pt x="18328" y="16642"/>
                  <a:pt x="18308" y="16561"/>
                  <a:pt x="18308" y="16487"/>
                </a:cubicBezTo>
                <a:cubicBezTo>
                  <a:pt x="18308" y="16354"/>
                  <a:pt x="18309" y="16354"/>
                  <a:pt x="18406" y="16481"/>
                </a:cubicBezTo>
                <a:cubicBezTo>
                  <a:pt x="18459" y="16552"/>
                  <a:pt x="18504" y="16633"/>
                  <a:pt x="18505" y="16660"/>
                </a:cubicBezTo>
                <a:cubicBezTo>
                  <a:pt x="18508" y="16722"/>
                  <a:pt x="18412" y="16726"/>
                  <a:pt x="18352" y="16666"/>
                </a:cubicBezTo>
                <a:close/>
                <a:moveTo>
                  <a:pt x="20571" y="16644"/>
                </a:moveTo>
                <a:cubicBezTo>
                  <a:pt x="20571" y="16607"/>
                  <a:pt x="20601" y="16577"/>
                  <a:pt x="20638" y="16577"/>
                </a:cubicBezTo>
                <a:cubicBezTo>
                  <a:pt x="20675" y="16577"/>
                  <a:pt x="20704" y="16607"/>
                  <a:pt x="20704" y="16644"/>
                </a:cubicBezTo>
                <a:cubicBezTo>
                  <a:pt x="20704" y="16680"/>
                  <a:pt x="20675" y="16710"/>
                  <a:pt x="20638" y="16710"/>
                </a:cubicBezTo>
                <a:cubicBezTo>
                  <a:pt x="20601" y="16710"/>
                  <a:pt x="20571" y="16680"/>
                  <a:pt x="20571" y="16644"/>
                </a:cubicBezTo>
                <a:close/>
                <a:moveTo>
                  <a:pt x="22702" y="16611"/>
                </a:moveTo>
                <a:cubicBezTo>
                  <a:pt x="22702" y="16556"/>
                  <a:pt x="22672" y="16511"/>
                  <a:pt x="22635" y="16511"/>
                </a:cubicBezTo>
                <a:cubicBezTo>
                  <a:pt x="22599" y="16511"/>
                  <a:pt x="22569" y="16463"/>
                  <a:pt x="22569" y="16404"/>
                </a:cubicBezTo>
                <a:cubicBezTo>
                  <a:pt x="22569" y="16345"/>
                  <a:pt x="22531" y="16311"/>
                  <a:pt x="22485" y="16329"/>
                </a:cubicBezTo>
                <a:cubicBezTo>
                  <a:pt x="22394" y="16364"/>
                  <a:pt x="22220" y="16215"/>
                  <a:pt x="22281" y="16155"/>
                </a:cubicBezTo>
                <a:cubicBezTo>
                  <a:pt x="22301" y="16134"/>
                  <a:pt x="22240" y="16098"/>
                  <a:pt x="22144" y="16074"/>
                </a:cubicBezTo>
                <a:cubicBezTo>
                  <a:pt x="22048" y="16050"/>
                  <a:pt x="21969" y="15987"/>
                  <a:pt x="21969" y="15935"/>
                </a:cubicBezTo>
                <a:cubicBezTo>
                  <a:pt x="21969" y="15862"/>
                  <a:pt x="21999" y="15856"/>
                  <a:pt x="22098" y="15909"/>
                </a:cubicBezTo>
                <a:cubicBezTo>
                  <a:pt x="22169" y="15947"/>
                  <a:pt x="22244" y="15978"/>
                  <a:pt x="22265" y="15978"/>
                </a:cubicBezTo>
                <a:cubicBezTo>
                  <a:pt x="22322" y="15978"/>
                  <a:pt x="22310" y="15779"/>
                  <a:pt x="22252" y="15773"/>
                </a:cubicBezTo>
                <a:cubicBezTo>
                  <a:pt x="21932" y="15738"/>
                  <a:pt x="21785" y="15686"/>
                  <a:pt x="21692" y="15576"/>
                </a:cubicBezTo>
                <a:cubicBezTo>
                  <a:pt x="21615" y="15484"/>
                  <a:pt x="21572" y="15470"/>
                  <a:pt x="21551" y="15528"/>
                </a:cubicBezTo>
                <a:cubicBezTo>
                  <a:pt x="21535" y="15574"/>
                  <a:pt x="21496" y="15588"/>
                  <a:pt x="21464" y="15558"/>
                </a:cubicBezTo>
                <a:cubicBezTo>
                  <a:pt x="21433" y="15529"/>
                  <a:pt x="21450" y="15479"/>
                  <a:pt x="21502" y="15447"/>
                </a:cubicBezTo>
                <a:cubicBezTo>
                  <a:pt x="21609" y="15380"/>
                  <a:pt x="21860" y="15487"/>
                  <a:pt x="21805" y="15576"/>
                </a:cubicBezTo>
                <a:cubicBezTo>
                  <a:pt x="21785" y="15607"/>
                  <a:pt x="21829" y="15617"/>
                  <a:pt x="21903" y="15598"/>
                </a:cubicBezTo>
                <a:cubicBezTo>
                  <a:pt x="21988" y="15576"/>
                  <a:pt x="22036" y="15596"/>
                  <a:pt x="22037" y="15654"/>
                </a:cubicBezTo>
                <a:cubicBezTo>
                  <a:pt x="22038" y="15725"/>
                  <a:pt x="22052" y="15723"/>
                  <a:pt x="22104" y="15645"/>
                </a:cubicBezTo>
                <a:cubicBezTo>
                  <a:pt x="22160" y="15561"/>
                  <a:pt x="22190" y="15571"/>
                  <a:pt x="22302" y="15712"/>
                </a:cubicBezTo>
                <a:cubicBezTo>
                  <a:pt x="22377" y="15807"/>
                  <a:pt x="22425" y="15950"/>
                  <a:pt x="22412" y="16045"/>
                </a:cubicBezTo>
                <a:cubicBezTo>
                  <a:pt x="22400" y="16136"/>
                  <a:pt x="22402" y="16172"/>
                  <a:pt x="22418" y="16124"/>
                </a:cubicBezTo>
                <a:cubicBezTo>
                  <a:pt x="22455" y="16012"/>
                  <a:pt x="22635" y="16149"/>
                  <a:pt x="22635" y="16290"/>
                </a:cubicBezTo>
                <a:cubicBezTo>
                  <a:pt x="22635" y="16342"/>
                  <a:pt x="22665" y="16367"/>
                  <a:pt x="22702" y="16344"/>
                </a:cubicBezTo>
                <a:cubicBezTo>
                  <a:pt x="22738" y="16322"/>
                  <a:pt x="22770" y="16327"/>
                  <a:pt x="22773" y="16357"/>
                </a:cubicBezTo>
                <a:cubicBezTo>
                  <a:pt x="22776" y="16387"/>
                  <a:pt x="22791" y="16478"/>
                  <a:pt x="22806" y="16561"/>
                </a:cubicBezTo>
                <a:cubicBezTo>
                  <a:pt x="22821" y="16643"/>
                  <a:pt x="22804" y="16710"/>
                  <a:pt x="22768" y="16710"/>
                </a:cubicBezTo>
                <a:cubicBezTo>
                  <a:pt x="22731" y="16710"/>
                  <a:pt x="22702" y="16665"/>
                  <a:pt x="22702" y="16611"/>
                </a:cubicBezTo>
                <a:close/>
                <a:moveTo>
                  <a:pt x="28560" y="16644"/>
                </a:moveTo>
                <a:cubicBezTo>
                  <a:pt x="28560" y="16607"/>
                  <a:pt x="28590" y="16577"/>
                  <a:pt x="28627" y="16577"/>
                </a:cubicBezTo>
                <a:cubicBezTo>
                  <a:pt x="28663" y="16577"/>
                  <a:pt x="28693" y="16607"/>
                  <a:pt x="28693" y="16644"/>
                </a:cubicBezTo>
                <a:cubicBezTo>
                  <a:pt x="28693" y="16680"/>
                  <a:pt x="28663" y="16710"/>
                  <a:pt x="28627" y="16710"/>
                </a:cubicBezTo>
                <a:cubicBezTo>
                  <a:pt x="28590" y="16710"/>
                  <a:pt x="28560" y="16680"/>
                  <a:pt x="28560" y="16644"/>
                </a:cubicBezTo>
                <a:close/>
                <a:moveTo>
                  <a:pt x="28801" y="16606"/>
                </a:moveTo>
                <a:cubicBezTo>
                  <a:pt x="28781" y="16554"/>
                  <a:pt x="28718" y="16511"/>
                  <a:pt x="28662" y="16511"/>
                </a:cubicBezTo>
                <a:cubicBezTo>
                  <a:pt x="28606" y="16511"/>
                  <a:pt x="28560" y="16481"/>
                  <a:pt x="28560" y="16444"/>
                </a:cubicBezTo>
                <a:cubicBezTo>
                  <a:pt x="28560" y="16338"/>
                  <a:pt x="28808" y="16367"/>
                  <a:pt x="28851" y="16477"/>
                </a:cubicBezTo>
                <a:cubicBezTo>
                  <a:pt x="28872" y="16532"/>
                  <a:pt x="28920" y="16577"/>
                  <a:pt x="28958" y="16577"/>
                </a:cubicBezTo>
                <a:cubicBezTo>
                  <a:pt x="28995" y="16577"/>
                  <a:pt x="29026" y="16532"/>
                  <a:pt x="29026" y="16477"/>
                </a:cubicBezTo>
                <a:cubicBezTo>
                  <a:pt x="29026" y="16422"/>
                  <a:pt x="29056" y="16378"/>
                  <a:pt x="29093" y="16378"/>
                </a:cubicBezTo>
                <a:cubicBezTo>
                  <a:pt x="29237" y="16378"/>
                  <a:pt x="29126" y="16596"/>
                  <a:pt x="28949" y="16661"/>
                </a:cubicBezTo>
                <a:cubicBezTo>
                  <a:pt x="28883" y="16685"/>
                  <a:pt x="28823" y="16663"/>
                  <a:pt x="28801" y="16606"/>
                </a:cubicBezTo>
                <a:close/>
                <a:moveTo>
                  <a:pt x="31187" y="16639"/>
                </a:moveTo>
                <a:cubicBezTo>
                  <a:pt x="31163" y="16600"/>
                  <a:pt x="31159" y="16552"/>
                  <a:pt x="31179" y="16533"/>
                </a:cubicBezTo>
                <a:cubicBezTo>
                  <a:pt x="31226" y="16485"/>
                  <a:pt x="31356" y="16569"/>
                  <a:pt x="31356" y="16648"/>
                </a:cubicBezTo>
                <a:cubicBezTo>
                  <a:pt x="31356" y="16733"/>
                  <a:pt x="31241" y="16727"/>
                  <a:pt x="31187" y="16639"/>
                </a:cubicBezTo>
                <a:close/>
                <a:moveTo>
                  <a:pt x="18907" y="16544"/>
                </a:moveTo>
                <a:cubicBezTo>
                  <a:pt x="18907" y="16489"/>
                  <a:pt x="18937" y="16444"/>
                  <a:pt x="18974" y="16444"/>
                </a:cubicBezTo>
                <a:cubicBezTo>
                  <a:pt x="19010" y="16444"/>
                  <a:pt x="19040" y="16489"/>
                  <a:pt x="19040" y="16544"/>
                </a:cubicBezTo>
                <a:cubicBezTo>
                  <a:pt x="19040" y="16599"/>
                  <a:pt x="19010" y="16644"/>
                  <a:pt x="18974" y="16644"/>
                </a:cubicBezTo>
                <a:cubicBezTo>
                  <a:pt x="18937" y="16644"/>
                  <a:pt x="18907" y="16599"/>
                  <a:pt x="18907" y="16544"/>
                </a:cubicBezTo>
                <a:close/>
                <a:moveTo>
                  <a:pt x="20904" y="16586"/>
                </a:moveTo>
                <a:cubicBezTo>
                  <a:pt x="20904" y="16508"/>
                  <a:pt x="21163" y="16414"/>
                  <a:pt x="21220" y="16471"/>
                </a:cubicBezTo>
                <a:cubicBezTo>
                  <a:pt x="21271" y="16523"/>
                  <a:pt x="21237" y="16551"/>
                  <a:pt x="21054" y="16607"/>
                </a:cubicBezTo>
                <a:cubicBezTo>
                  <a:pt x="20968" y="16633"/>
                  <a:pt x="20904" y="16625"/>
                  <a:pt x="20904" y="16586"/>
                </a:cubicBezTo>
                <a:close/>
                <a:moveTo>
                  <a:pt x="33154" y="16577"/>
                </a:moveTo>
                <a:cubicBezTo>
                  <a:pt x="33154" y="16541"/>
                  <a:pt x="33184" y="16511"/>
                  <a:pt x="33220" y="16511"/>
                </a:cubicBezTo>
                <a:cubicBezTo>
                  <a:pt x="33257" y="16511"/>
                  <a:pt x="33287" y="16541"/>
                  <a:pt x="33287" y="16577"/>
                </a:cubicBezTo>
                <a:cubicBezTo>
                  <a:pt x="33287" y="16614"/>
                  <a:pt x="33257" y="16644"/>
                  <a:pt x="33220" y="16644"/>
                </a:cubicBezTo>
                <a:cubicBezTo>
                  <a:pt x="33184" y="16644"/>
                  <a:pt x="33154" y="16614"/>
                  <a:pt x="33154" y="16577"/>
                </a:cubicBezTo>
                <a:close/>
                <a:moveTo>
                  <a:pt x="33354" y="16577"/>
                </a:moveTo>
                <a:cubicBezTo>
                  <a:pt x="33354" y="16541"/>
                  <a:pt x="33383" y="16511"/>
                  <a:pt x="33420" y="16511"/>
                </a:cubicBezTo>
                <a:cubicBezTo>
                  <a:pt x="33457" y="16511"/>
                  <a:pt x="33487" y="16541"/>
                  <a:pt x="33487" y="16577"/>
                </a:cubicBezTo>
                <a:cubicBezTo>
                  <a:pt x="33487" y="16614"/>
                  <a:pt x="33457" y="16644"/>
                  <a:pt x="33420" y="16644"/>
                </a:cubicBezTo>
                <a:cubicBezTo>
                  <a:pt x="33383" y="16644"/>
                  <a:pt x="33354" y="16614"/>
                  <a:pt x="33354" y="16577"/>
                </a:cubicBezTo>
                <a:close/>
                <a:moveTo>
                  <a:pt x="35767" y="16597"/>
                </a:moveTo>
                <a:cubicBezTo>
                  <a:pt x="35616" y="16568"/>
                  <a:pt x="35570" y="16481"/>
                  <a:pt x="35672" y="16418"/>
                </a:cubicBezTo>
                <a:cubicBezTo>
                  <a:pt x="35768" y="16359"/>
                  <a:pt x="36016" y="16456"/>
                  <a:pt x="36016" y="16552"/>
                </a:cubicBezTo>
                <a:cubicBezTo>
                  <a:pt x="36016" y="16602"/>
                  <a:pt x="35994" y="16640"/>
                  <a:pt x="35967" y="16635"/>
                </a:cubicBezTo>
                <a:cubicBezTo>
                  <a:pt x="35939" y="16630"/>
                  <a:pt x="35849" y="16613"/>
                  <a:pt x="35767" y="16597"/>
                </a:cubicBezTo>
                <a:close/>
                <a:moveTo>
                  <a:pt x="1198" y="16511"/>
                </a:moveTo>
                <a:cubicBezTo>
                  <a:pt x="1198" y="16474"/>
                  <a:pt x="1228" y="16444"/>
                  <a:pt x="1265" y="16444"/>
                </a:cubicBezTo>
                <a:cubicBezTo>
                  <a:pt x="1302" y="16444"/>
                  <a:pt x="1331" y="16474"/>
                  <a:pt x="1331" y="16511"/>
                </a:cubicBezTo>
                <a:cubicBezTo>
                  <a:pt x="1331" y="16547"/>
                  <a:pt x="1302" y="16577"/>
                  <a:pt x="1265" y="16577"/>
                </a:cubicBezTo>
                <a:cubicBezTo>
                  <a:pt x="1228" y="16577"/>
                  <a:pt x="1198" y="16547"/>
                  <a:pt x="1198" y="16511"/>
                </a:cubicBezTo>
                <a:close/>
                <a:moveTo>
                  <a:pt x="8788" y="16511"/>
                </a:moveTo>
                <a:cubicBezTo>
                  <a:pt x="8788" y="16474"/>
                  <a:pt x="8818" y="16444"/>
                  <a:pt x="8854" y="16444"/>
                </a:cubicBezTo>
                <a:cubicBezTo>
                  <a:pt x="8891" y="16444"/>
                  <a:pt x="8921" y="16474"/>
                  <a:pt x="8921" y="16511"/>
                </a:cubicBezTo>
                <a:cubicBezTo>
                  <a:pt x="8921" y="16547"/>
                  <a:pt x="8891" y="16577"/>
                  <a:pt x="8854" y="16577"/>
                </a:cubicBezTo>
                <a:cubicBezTo>
                  <a:pt x="8818" y="16577"/>
                  <a:pt x="8788" y="16547"/>
                  <a:pt x="8788" y="16511"/>
                </a:cubicBezTo>
                <a:close/>
                <a:moveTo>
                  <a:pt x="11024" y="16468"/>
                </a:moveTo>
                <a:cubicBezTo>
                  <a:pt x="10968" y="16323"/>
                  <a:pt x="11042" y="16255"/>
                  <a:pt x="11120" y="16379"/>
                </a:cubicBezTo>
                <a:cubicBezTo>
                  <a:pt x="11199" y="16504"/>
                  <a:pt x="11201" y="16577"/>
                  <a:pt x="11125" y="16577"/>
                </a:cubicBezTo>
                <a:cubicBezTo>
                  <a:pt x="11092" y="16577"/>
                  <a:pt x="11047" y="16528"/>
                  <a:pt x="11024" y="16468"/>
                </a:cubicBezTo>
                <a:close/>
                <a:moveTo>
                  <a:pt x="11318" y="16511"/>
                </a:moveTo>
                <a:cubicBezTo>
                  <a:pt x="11318" y="16474"/>
                  <a:pt x="11348" y="16444"/>
                  <a:pt x="11384" y="16444"/>
                </a:cubicBezTo>
                <a:cubicBezTo>
                  <a:pt x="11421" y="16444"/>
                  <a:pt x="11451" y="16474"/>
                  <a:pt x="11451" y="16511"/>
                </a:cubicBezTo>
                <a:cubicBezTo>
                  <a:pt x="11451" y="16547"/>
                  <a:pt x="11421" y="16577"/>
                  <a:pt x="11384" y="16577"/>
                </a:cubicBezTo>
                <a:cubicBezTo>
                  <a:pt x="11348" y="16577"/>
                  <a:pt x="11318" y="16547"/>
                  <a:pt x="11318" y="16511"/>
                </a:cubicBezTo>
                <a:close/>
                <a:moveTo>
                  <a:pt x="14513" y="16504"/>
                </a:moveTo>
                <a:cubicBezTo>
                  <a:pt x="14513" y="16463"/>
                  <a:pt x="14560" y="16448"/>
                  <a:pt x="14616" y="16470"/>
                </a:cubicBezTo>
                <a:cubicBezTo>
                  <a:pt x="14676" y="16492"/>
                  <a:pt x="14702" y="16481"/>
                  <a:pt x="14679" y="16443"/>
                </a:cubicBezTo>
                <a:cubicBezTo>
                  <a:pt x="14657" y="16407"/>
                  <a:pt x="14670" y="16378"/>
                  <a:pt x="14709" y="16378"/>
                </a:cubicBezTo>
                <a:cubicBezTo>
                  <a:pt x="14748" y="16378"/>
                  <a:pt x="14779" y="16422"/>
                  <a:pt x="14779" y="16477"/>
                </a:cubicBezTo>
                <a:cubicBezTo>
                  <a:pt x="14779" y="16533"/>
                  <a:pt x="14720" y="16577"/>
                  <a:pt x="14646" y="16577"/>
                </a:cubicBezTo>
                <a:cubicBezTo>
                  <a:pt x="14573" y="16577"/>
                  <a:pt x="14513" y="16544"/>
                  <a:pt x="14513" y="16504"/>
                </a:cubicBezTo>
                <a:close/>
                <a:moveTo>
                  <a:pt x="19297" y="16446"/>
                </a:moveTo>
                <a:cubicBezTo>
                  <a:pt x="19211" y="16374"/>
                  <a:pt x="19177" y="16314"/>
                  <a:pt x="19223" y="16313"/>
                </a:cubicBezTo>
                <a:cubicBezTo>
                  <a:pt x="19269" y="16312"/>
                  <a:pt x="19306" y="16341"/>
                  <a:pt x="19306" y="16378"/>
                </a:cubicBezTo>
                <a:cubicBezTo>
                  <a:pt x="19306" y="16414"/>
                  <a:pt x="19362" y="16444"/>
                  <a:pt x="19430" y="16444"/>
                </a:cubicBezTo>
                <a:cubicBezTo>
                  <a:pt x="19527" y="16444"/>
                  <a:pt x="19547" y="16407"/>
                  <a:pt x="19522" y="16278"/>
                </a:cubicBezTo>
                <a:cubicBezTo>
                  <a:pt x="19484" y="16077"/>
                  <a:pt x="19608" y="16053"/>
                  <a:pt x="19660" y="16251"/>
                </a:cubicBezTo>
                <a:cubicBezTo>
                  <a:pt x="19744" y="16570"/>
                  <a:pt x="19563" y="16668"/>
                  <a:pt x="19297" y="16446"/>
                </a:cubicBezTo>
                <a:close/>
                <a:moveTo>
                  <a:pt x="19906" y="16511"/>
                </a:moveTo>
                <a:cubicBezTo>
                  <a:pt x="19906" y="16474"/>
                  <a:pt x="19936" y="16444"/>
                  <a:pt x="19972" y="16444"/>
                </a:cubicBezTo>
                <a:cubicBezTo>
                  <a:pt x="20009" y="16444"/>
                  <a:pt x="20039" y="16474"/>
                  <a:pt x="20039" y="16511"/>
                </a:cubicBezTo>
                <a:cubicBezTo>
                  <a:pt x="20039" y="16547"/>
                  <a:pt x="20009" y="16577"/>
                  <a:pt x="19972" y="16577"/>
                </a:cubicBezTo>
                <a:cubicBezTo>
                  <a:pt x="19936" y="16577"/>
                  <a:pt x="19906" y="16547"/>
                  <a:pt x="19906" y="16511"/>
                </a:cubicBezTo>
                <a:close/>
                <a:moveTo>
                  <a:pt x="25831" y="16539"/>
                </a:moveTo>
                <a:cubicBezTo>
                  <a:pt x="25831" y="16469"/>
                  <a:pt x="26036" y="16295"/>
                  <a:pt x="26075" y="16333"/>
                </a:cubicBezTo>
                <a:cubicBezTo>
                  <a:pt x="26096" y="16354"/>
                  <a:pt x="26066" y="16418"/>
                  <a:pt x="26010" y="16474"/>
                </a:cubicBezTo>
                <a:cubicBezTo>
                  <a:pt x="25904" y="16580"/>
                  <a:pt x="25831" y="16607"/>
                  <a:pt x="25831" y="16539"/>
                </a:cubicBezTo>
                <a:close/>
                <a:moveTo>
                  <a:pt x="34584" y="16469"/>
                </a:moveTo>
                <a:cubicBezTo>
                  <a:pt x="34643" y="16410"/>
                  <a:pt x="34712" y="16382"/>
                  <a:pt x="34736" y="16407"/>
                </a:cubicBezTo>
                <a:cubicBezTo>
                  <a:pt x="34761" y="16431"/>
                  <a:pt x="34737" y="16479"/>
                  <a:pt x="34683" y="16513"/>
                </a:cubicBezTo>
                <a:cubicBezTo>
                  <a:pt x="34526" y="16613"/>
                  <a:pt x="34466" y="16587"/>
                  <a:pt x="34584" y="16469"/>
                </a:cubicBezTo>
                <a:close/>
                <a:moveTo>
                  <a:pt x="34851" y="16511"/>
                </a:moveTo>
                <a:cubicBezTo>
                  <a:pt x="34829" y="16474"/>
                  <a:pt x="34842" y="16444"/>
                  <a:pt x="34881" y="16444"/>
                </a:cubicBezTo>
                <a:cubicBezTo>
                  <a:pt x="34920" y="16444"/>
                  <a:pt x="34951" y="16474"/>
                  <a:pt x="34951" y="16511"/>
                </a:cubicBezTo>
                <a:cubicBezTo>
                  <a:pt x="34951" y="16547"/>
                  <a:pt x="34938" y="16577"/>
                  <a:pt x="34922" y="16577"/>
                </a:cubicBezTo>
                <a:cubicBezTo>
                  <a:pt x="34906" y="16577"/>
                  <a:pt x="34874" y="16547"/>
                  <a:pt x="34851" y="16511"/>
                </a:cubicBezTo>
                <a:close/>
                <a:moveTo>
                  <a:pt x="35218" y="16477"/>
                </a:moveTo>
                <a:cubicBezTo>
                  <a:pt x="35218" y="16422"/>
                  <a:pt x="35247" y="16378"/>
                  <a:pt x="35282" y="16378"/>
                </a:cubicBezTo>
                <a:cubicBezTo>
                  <a:pt x="35318" y="16378"/>
                  <a:pt x="35329" y="16422"/>
                  <a:pt x="35308" y="16477"/>
                </a:cubicBezTo>
                <a:cubicBezTo>
                  <a:pt x="35287" y="16532"/>
                  <a:pt x="35258" y="16577"/>
                  <a:pt x="35244" y="16577"/>
                </a:cubicBezTo>
                <a:cubicBezTo>
                  <a:pt x="35229" y="16577"/>
                  <a:pt x="35218" y="16532"/>
                  <a:pt x="35218" y="16477"/>
                </a:cubicBezTo>
                <a:close/>
                <a:moveTo>
                  <a:pt x="37115" y="16511"/>
                </a:moveTo>
                <a:cubicBezTo>
                  <a:pt x="37092" y="16474"/>
                  <a:pt x="37106" y="16444"/>
                  <a:pt x="37144" y="16444"/>
                </a:cubicBezTo>
                <a:cubicBezTo>
                  <a:pt x="37183" y="16444"/>
                  <a:pt x="37215" y="16474"/>
                  <a:pt x="37215" y="16511"/>
                </a:cubicBezTo>
                <a:cubicBezTo>
                  <a:pt x="37215" y="16547"/>
                  <a:pt x="37202" y="16577"/>
                  <a:pt x="37185" y="16577"/>
                </a:cubicBezTo>
                <a:cubicBezTo>
                  <a:pt x="37169" y="16577"/>
                  <a:pt x="37138" y="16547"/>
                  <a:pt x="37115" y="16511"/>
                </a:cubicBezTo>
                <a:close/>
                <a:moveTo>
                  <a:pt x="17576" y="16411"/>
                </a:moveTo>
                <a:cubicBezTo>
                  <a:pt x="17576" y="16356"/>
                  <a:pt x="17605" y="16311"/>
                  <a:pt x="17642" y="16311"/>
                </a:cubicBezTo>
                <a:cubicBezTo>
                  <a:pt x="17679" y="16311"/>
                  <a:pt x="17709" y="16356"/>
                  <a:pt x="17709" y="16411"/>
                </a:cubicBezTo>
                <a:cubicBezTo>
                  <a:pt x="17709" y="16466"/>
                  <a:pt x="17679" y="16511"/>
                  <a:pt x="17642" y="16511"/>
                </a:cubicBezTo>
                <a:cubicBezTo>
                  <a:pt x="17605" y="16511"/>
                  <a:pt x="17576" y="16466"/>
                  <a:pt x="17576" y="16411"/>
                </a:cubicBezTo>
                <a:close/>
                <a:moveTo>
                  <a:pt x="18441" y="16411"/>
                </a:moveTo>
                <a:cubicBezTo>
                  <a:pt x="18441" y="16356"/>
                  <a:pt x="18466" y="16311"/>
                  <a:pt x="18496" y="16311"/>
                </a:cubicBezTo>
                <a:cubicBezTo>
                  <a:pt x="18527" y="16311"/>
                  <a:pt x="18552" y="16356"/>
                  <a:pt x="18552" y="16411"/>
                </a:cubicBezTo>
                <a:cubicBezTo>
                  <a:pt x="18552" y="16466"/>
                  <a:pt x="18527" y="16511"/>
                  <a:pt x="18496" y="16511"/>
                </a:cubicBezTo>
                <a:cubicBezTo>
                  <a:pt x="18466" y="16511"/>
                  <a:pt x="18441" y="16466"/>
                  <a:pt x="18441" y="16411"/>
                </a:cubicBezTo>
                <a:close/>
                <a:moveTo>
                  <a:pt x="21742" y="16453"/>
                </a:moveTo>
                <a:cubicBezTo>
                  <a:pt x="21713" y="16407"/>
                  <a:pt x="21708" y="16351"/>
                  <a:pt x="21730" y="16329"/>
                </a:cubicBezTo>
                <a:cubicBezTo>
                  <a:pt x="21789" y="16269"/>
                  <a:pt x="21854" y="16357"/>
                  <a:pt x="21822" y="16453"/>
                </a:cubicBezTo>
                <a:cubicBezTo>
                  <a:pt x="21800" y="16521"/>
                  <a:pt x="21784" y="16521"/>
                  <a:pt x="21742" y="16453"/>
                </a:cubicBezTo>
                <a:close/>
                <a:moveTo>
                  <a:pt x="26713" y="16408"/>
                </a:moveTo>
                <a:cubicBezTo>
                  <a:pt x="26657" y="16347"/>
                  <a:pt x="26653" y="16304"/>
                  <a:pt x="26701" y="16275"/>
                </a:cubicBezTo>
                <a:cubicBezTo>
                  <a:pt x="26793" y="16218"/>
                  <a:pt x="26847" y="16275"/>
                  <a:pt x="26819" y="16399"/>
                </a:cubicBezTo>
                <a:cubicBezTo>
                  <a:pt x="26800" y="16481"/>
                  <a:pt x="26782" y="16483"/>
                  <a:pt x="26713" y="16408"/>
                </a:cubicBezTo>
                <a:close/>
                <a:moveTo>
                  <a:pt x="29426" y="16444"/>
                </a:moveTo>
                <a:cubicBezTo>
                  <a:pt x="29426" y="16407"/>
                  <a:pt x="29456" y="16378"/>
                  <a:pt x="29492" y="16378"/>
                </a:cubicBezTo>
                <a:cubicBezTo>
                  <a:pt x="29529" y="16378"/>
                  <a:pt x="29559" y="16407"/>
                  <a:pt x="29559" y="16444"/>
                </a:cubicBezTo>
                <a:cubicBezTo>
                  <a:pt x="29559" y="16481"/>
                  <a:pt x="29529" y="16511"/>
                  <a:pt x="29492" y="16511"/>
                </a:cubicBezTo>
                <a:cubicBezTo>
                  <a:pt x="29456" y="16511"/>
                  <a:pt x="29426" y="16481"/>
                  <a:pt x="29426" y="16444"/>
                </a:cubicBezTo>
                <a:close/>
                <a:moveTo>
                  <a:pt x="31756" y="16444"/>
                </a:moveTo>
                <a:cubicBezTo>
                  <a:pt x="31756" y="16407"/>
                  <a:pt x="31786" y="16378"/>
                  <a:pt x="31822" y="16378"/>
                </a:cubicBezTo>
                <a:cubicBezTo>
                  <a:pt x="31859" y="16378"/>
                  <a:pt x="31889" y="16407"/>
                  <a:pt x="31889" y="16444"/>
                </a:cubicBezTo>
                <a:cubicBezTo>
                  <a:pt x="31889" y="16481"/>
                  <a:pt x="31859" y="16511"/>
                  <a:pt x="31822" y="16511"/>
                </a:cubicBezTo>
                <a:cubicBezTo>
                  <a:pt x="31786" y="16511"/>
                  <a:pt x="31756" y="16481"/>
                  <a:pt x="31756" y="16444"/>
                </a:cubicBezTo>
                <a:close/>
                <a:moveTo>
                  <a:pt x="12449" y="16378"/>
                </a:moveTo>
                <a:cubicBezTo>
                  <a:pt x="12449" y="16341"/>
                  <a:pt x="12479" y="16311"/>
                  <a:pt x="12516" y="16311"/>
                </a:cubicBezTo>
                <a:cubicBezTo>
                  <a:pt x="12553" y="16311"/>
                  <a:pt x="12582" y="16341"/>
                  <a:pt x="12582" y="16378"/>
                </a:cubicBezTo>
                <a:cubicBezTo>
                  <a:pt x="12582" y="16414"/>
                  <a:pt x="12553" y="16444"/>
                  <a:pt x="12516" y="16444"/>
                </a:cubicBezTo>
                <a:cubicBezTo>
                  <a:pt x="12479" y="16444"/>
                  <a:pt x="12449" y="16414"/>
                  <a:pt x="12449" y="16378"/>
                </a:cubicBezTo>
                <a:close/>
                <a:moveTo>
                  <a:pt x="18108" y="16378"/>
                </a:moveTo>
                <a:cubicBezTo>
                  <a:pt x="18108" y="16341"/>
                  <a:pt x="18138" y="16311"/>
                  <a:pt x="18175" y="16311"/>
                </a:cubicBezTo>
                <a:cubicBezTo>
                  <a:pt x="18211" y="16311"/>
                  <a:pt x="18241" y="16341"/>
                  <a:pt x="18241" y="16378"/>
                </a:cubicBezTo>
                <a:cubicBezTo>
                  <a:pt x="18241" y="16414"/>
                  <a:pt x="18211" y="16444"/>
                  <a:pt x="18175" y="16444"/>
                </a:cubicBezTo>
                <a:cubicBezTo>
                  <a:pt x="18138" y="16444"/>
                  <a:pt x="18108" y="16414"/>
                  <a:pt x="18108" y="16378"/>
                </a:cubicBezTo>
                <a:close/>
                <a:moveTo>
                  <a:pt x="20105" y="16378"/>
                </a:moveTo>
                <a:cubicBezTo>
                  <a:pt x="20105" y="16341"/>
                  <a:pt x="20135" y="16311"/>
                  <a:pt x="20172" y="16311"/>
                </a:cubicBezTo>
                <a:cubicBezTo>
                  <a:pt x="20209" y="16311"/>
                  <a:pt x="20238" y="16341"/>
                  <a:pt x="20238" y="16378"/>
                </a:cubicBezTo>
                <a:cubicBezTo>
                  <a:pt x="20238" y="16414"/>
                  <a:pt x="20209" y="16444"/>
                  <a:pt x="20172" y="16444"/>
                </a:cubicBezTo>
                <a:cubicBezTo>
                  <a:pt x="20135" y="16444"/>
                  <a:pt x="20105" y="16414"/>
                  <a:pt x="20105" y="16378"/>
                </a:cubicBezTo>
                <a:close/>
                <a:moveTo>
                  <a:pt x="20707" y="16411"/>
                </a:moveTo>
                <a:cubicBezTo>
                  <a:pt x="20707" y="16374"/>
                  <a:pt x="20736" y="16299"/>
                  <a:pt x="20772" y="16244"/>
                </a:cubicBezTo>
                <a:cubicBezTo>
                  <a:pt x="20830" y="16156"/>
                  <a:pt x="20845" y="16156"/>
                  <a:pt x="20903" y="16244"/>
                </a:cubicBezTo>
                <a:cubicBezTo>
                  <a:pt x="20939" y="16299"/>
                  <a:pt x="20969" y="16374"/>
                  <a:pt x="20969" y="16411"/>
                </a:cubicBezTo>
                <a:cubicBezTo>
                  <a:pt x="20969" y="16447"/>
                  <a:pt x="20939" y="16432"/>
                  <a:pt x="20903" y="16378"/>
                </a:cubicBezTo>
                <a:cubicBezTo>
                  <a:pt x="20845" y="16289"/>
                  <a:pt x="20830" y="16289"/>
                  <a:pt x="20772" y="16378"/>
                </a:cubicBezTo>
                <a:cubicBezTo>
                  <a:pt x="20736" y="16432"/>
                  <a:pt x="20707" y="16447"/>
                  <a:pt x="20707" y="16411"/>
                </a:cubicBezTo>
                <a:close/>
                <a:moveTo>
                  <a:pt x="21977" y="16297"/>
                </a:moveTo>
                <a:cubicBezTo>
                  <a:pt x="22060" y="16141"/>
                  <a:pt x="22138" y="16145"/>
                  <a:pt x="22150" y="16306"/>
                </a:cubicBezTo>
                <a:cubicBezTo>
                  <a:pt x="22157" y="16394"/>
                  <a:pt x="22120" y="16432"/>
                  <a:pt x="22037" y="16426"/>
                </a:cubicBezTo>
                <a:cubicBezTo>
                  <a:pt x="21939" y="16418"/>
                  <a:pt x="21926" y="16391"/>
                  <a:pt x="21977" y="16297"/>
                </a:cubicBezTo>
                <a:close/>
                <a:moveTo>
                  <a:pt x="30108" y="16345"/>
                </a:moveTo>
                <a:cubicBezTo>
                  <a:pt x="30062" y="16293"/>
                  <a:pt x="30025" y="16217"/>
                  <a:pt x="30025" y="16177"/>
                </a:cubicBezTo>
                <a:cubicBezTo>
                  <a:pt x="30025" y="16136"/>
                  <a:pt x="29995" y="16122"/>
                  <a:pt x="29959" y="16144"/>
                </a:cubicBezTo>
                <a:cubicBezTo>
                  <a:pt x="29922" y="16167"/>
                  <a:pt x="29847" y="16159"/>
                  <a:pt x="29791" y="16128"/>
                </a:cubicBezTo>
                <a:cubicBezTo>
                  <a:pt x="29718" y="16088"/>
                  <a:pt x="29757" y="16069"/>
                  <a:pt x="29924" y="16064"/>
                </a:cubicBezTo>
                <a:cubicBezTo>
                  <a:pt x="30112" y="16059"/>
                  <a:pt x="30158" y="16083"/>
                  <a:pt x="30158" y="16184"/>
                </a:cubicBezTo>
                <a:cubicBezTo>
                  <a:pt x="30158" y="16254"/>
                  <a:pt x="30188" y="16311"/>
                  <a:pt x="30225" y="16311"/>
                </a:cubicBezTo>
                <a:cubicBezTo>
                  <a:pt x="30261" y="16311"/>
                  <a:pt x="30291" y="16341"/>
                  <a:pt x="30291" y="16378"/>
                </a:cubicBezTo>
                <a:cubicBezTo>
                  <a:pt x="30291" y="16471"/>
                  <a:pt x="30206" y="16456"/>
                  <a:pt x="30108" y="16345"/>
                </a:cubicBezTo>
                <a:close/>
                <a:moveTo>
                  <a:pt x="6524" y="16311"/>
                </a:moveTo>
                <a:cubicBezTo>
                  <a:pt x="6524" y="16274"/>
                  <a:pt x="6554" y="16244"/>
                  <a:pt x="6591" y="16244"/>
                </a:cubicBezTo>
                <a:cubicBezTo>
                  <a:pt x="6627" y="16244"/>
                  <a:pt x="6657" y="16274"/>
                  <a:pt x="6657" y="16311"/>
                </a:cubicBezTo>
                <a:cubicBezTo>
                  <a:pt x="6657" y="16348"/>
                  <a:pt x="6627" y="16378"/>
                  <a:pt x="6591" y="16378"/>
                </a:cubicBezTo>
                <a:cubicBezTo>
                  <a:pt x="6554" y="16378"/>
                  <a:pt x="6524" y="16348"/>
                  <a:pt x="6524" y="16311"/>
                </a:cubicBezTo>
                <a:close/>
                <a:moveTo>
                  <a:pt x="14846" y="16311"/>
                </a:moveTo>
                <a:cubicBezTo>
                  <a:pt x="14846" y="16228"/>
                  <a:pt x="14917" y="16228"/>
                  <a:pt x="15046" y="16311"/>
                </a:cubicBezTo>
                <a:cubicBezTo>
                  <a:pt x="15126" y="16363"/>
                  <a:pt x="15117" y="16376"/>
                  <a:pt x="14996" y="16377"/>
                </a:cubicBezTo>
                <a:cubicBezTo>
                  <a:pt x="14913" y="16377"/>
                  <a:pt x="14846" y="16348"/>
                  <a:pt x="14846" y="16311"/>
                </a:cubicBezTo>
                <a:close/>
                <a:moveTo>
                  <a:pt x="29194" y="16248"/>
                </a:moveTo>
                <a:cubicBezTo>
                  <a:pt x="29171" y="16176"/>
                  <a:pt x="29094" y="16100"/>
                  <a:pt x="29023" y="16077"/>
                </a:cubicBezTo>
                <a:cubicBezTo>
                  <a:pt x="28889" y="16034"/>
                  <a:pt x="28842" y="15912"/>
                  <a:pt x="28960" y="15912"/>
                </a:cubicBezTo>
                <a:cubicBezTo>
                  <a:pt x="28996" y="15912"/>
                  <a:pt x="29026" y="15943"/>
                  <a:pt x="29026" y="15982"/>
                </a:cubicBezTo>
                <a:cubicBezTo>
                  <a:pt x="29026" y="16021"/>
                  <a:pt x="29056" y="16034"/>
                  <a:pt x="29093" y="16011"/>
                </a:cubicBezTo>
                <a:cubicBezTo>
                  <a:pt x="29129" y="15989"/>
                  <a:pt x="29159" y="16002"/>
                  <a:pt x="29159" y="16041"/>
                </a:cubicBezTo>
                <a:cubicBezTo>
                  <a:pt x="29159" y="16080"/>
                  <a:pt x="29212" y="16114"/>
                  <a:pt x="29276" y="16116"/>
                </a:cubicBezTo>
                <a:cubicBezTo>
                  <a:pt x="29340" y="16119"/>
                  <a:pt x="29357" y="16136"/>
                  <a:pt x="29313" y="16154"/>
                </a:cubicBezTo>
                <a:cubicBezTo>
                  <a:pt x="29269" y="16172"/>
                  <a:pt x="29250" y="16229"/>
                  <a:pt x="29270" y="16282"/>
                </a:cubicBezTo>
                <a:cubicBezTo>
                  <a:pt x="29290" y="16335"/>
                  <a:pt x="29291" y="16378"/>
                  <a:pt x="29271" y="16378"/>
                </a:cubicBezTo>
                <a:cubicBezTo>
                  <a:pt x="29251" y="16378"/>
                  <a:pt x="29216" y="16319"/>
                  <a:pt x="29194" y="16248"/>
                </a:cubicBezTo>
                <a:close/>
                <a:moveTo>
                  <a:pt x="33354" y="16311"/>
                </a:moveTo>
                <a:cubicBezTo>
                  <a:pt x="33354" y="16274"/>
                  <a:pt x="33383" y="16244"/>
                  <a:pt x="33420" y="16244"/>
                </a:cubicBezTo>
                <a:cubicBezTo>
                  <a:pt x="33457" y="16244"/>
                  <a:pt x="33487" y="16274"/>
                  <a:pt x="33487" y="16311"/>
                </a:cubicBezTo>
                <a:cubicBezTo>
                  <a:pt x="33487" y="16348"/>
                  <a:pt x="33457" y="16378"/>
                  <a:pt x="33420" y="16378"/>
                </a:cubicBezTo>
                <a:cubicBezTo>
                  <a:pt x="33383" y="16378"/>
                  <a:pt x="33354" y="16348"/>
                  <a:pt x="33354" y="16311"/>
                </a:cubicBezTo>
                <a:close/>
                <a:moveTo>
                  <a:pt x="28028" y="16244"/>
                </a:moveTo>
                <a:cubicBezTo>
                  <a:pt x="28028" y="16208"/>
                  <a:pt x="28073" y="16178"/>
                  <a:pt x="28127" y="16178"/>
                </a:cubicBezTo>
                <a:cubicBezTo>
                  <a:pt x="28182" y="16178"/>
                  <a:pt x="28227" y="16140"/>
                  <a:pt x="28227" y="16094"/>
                </a:cubicBezTo>
                <a:cubicBezTo>
                  <a:pt x="28227" y="16011"/>
                  <a:pt x="28484" y="15813"/>
                  <a:pt x="28531" y="15860"/>
                </a:cubicBezTo>
                <a:cubicBezTo>
                  <a:pt x="28544" y="15873"/>
                  <a:pt x="28497" y="15980"/>
                  <a:pt x="28426" y="16098"/>
                </a:cubicBezTo>
                <a:cubicBezTo>
                  <a:pt x="28304" y="16298"/>
                  <a:pt x="28028" y="16400"/>
                  <a:pt x="28028" y="16244"/>
                </a:cubicBezTo>
                <a:close/>
                <a:moveTo>
                  <a:pt x="28627" y="16244"/>
                </a:moveTo>
                <a:cubicBezTo>
                  <a:pt x="28627" y="16208"/>
                  <a:pt x="28657" y="16178"/>
                  <a:pt x="28693" y="16178"/>
                </a:cubicBezTo>
                <a:cubicBezTo>
                  <a:pt x="28730" y="16178"/>
                  <a:pt x="28760" y="16208"/>
                  <a:pt x="28760" y="16244"/>
                </a:cubicBezTo>
                <a:cubicBezTo>
                  <a:pt x="28760" y="16281"/>
                  <a:pt x="28730" y="16311"/>
                  <a:pt x="28693" y="16311"/>
                </a:cubicBezTo>
                <a:cubicBezTo>
                  <a:pt x="28657" y="16311"/>
                  <a:pt x="28627" y="16281"/>
                  <a:pt x="28627" y="16244"/>
                </a:cubicBezTo>
                <a:close/>
                <a:moveTo>
                  <a:pt x="32155" y="16244"/>
                </a:moveTo>
                <a:cubicBezTo>
                  <a:pt x="32155" y="16208"/>
                  <a:pt x="32185" y="16178"/>
                  <a:pt x="32222" y="16178"/>
                </a:cubicBezTo>
                <a:cubicBezTo>
                  <a:pt x="32258" y="16178"/>
                  <a:pt x="32288" y="16208"/>
                  <a:pt x="32288" y="16244"/>
                </a:cubicBezTo>
                <a:cubicBezTo>
                  <a:pt x="32288" y="16281"/>
                  <a:pt x="32258" y="16311"/>
                  <a:pt x="32222" y="16311"/>
                </a:cubicBezTo>
                <a:cubicBezTo>
                  <a:pt x="32185" y="16311"/>
                  <a:pt x="32155" y="16281"/>
                  <a:pt x="32155" y="16244"/>
                </a:cubicBezTo>
                <a:close/>
                <a:moveTo>
                  <a:pt x="7190" y="16178"/>
                </a:moveTo>
                <a:cubicBezTo>
                  <a:pt x="7190" y="16141"/>
                  <a:pt x="7220" y="16111"/>
                  <a:pt x="7257" y="16111"/>
                </a:cubicBezTo>
                <a:cubicBezTo>
                  <a:pt x="7293" y="16111"/>
                  <a:pt x="7323" y="16141"/>
                  <a:pt x="7323" y="16178"/>
                </a:cubicBezTo>
                <a:cubicBezTo>
                  <a:pt x="7323" y="16214"/>
                  <a:pt x="7293" y="16244"/>
                  <a:pt x="7257" y="16244"/>
                </a:cubicBezTo>
                <a:cubicBezTo>
                  <a:pt x="7220" y="16244"/>
                  <a:pt x="7190" y="16214"/>
                  <a:pt x="7190" y="16178"/>
                </a:cubicBezTo>
                <a:close/>
                <a:moveTo>
                  <a:pt x="16177" y="16178"/>
                </a:moveTo>
                <a:cubicBezTo>
                  <a:pt x="16177" y="16141"/>
                  <a:pt x="16222" y="16111"/>
                  <a:pt x="16277" y="16111"/>
                </a:cubicBezTo>
                <a:cubicBezTo>
                  <a:pt x="16332" y="16111"/>
                  <a:pt x="16377" y="16141"/>
                  <a:pt x="16377" y="16178"/>
                </a:cubicBezTo>
                <a:cubicBezTo>
                  <a:pt x="16377" y="16214"/>
                  <a:pt x="16332" y="16244"/>
                  <a:pt x="16277" y="16244"/>
                </a:cubicBezTo>
                <a:cubicBezTo>
                  <a:pt x="16222" y="16244"/>
                  <a:pt x="16177" y="16214"/>
                  <a:pt x="16177" y="16178"/>
                </a:cubicBezTo>
                <a:close/>
                <a:moveTo>
                  <a:pt x="19772" y="16145"/>
                </a:moveTo>
                <a:cubicBezTo>
                  <a:pt x="19772" y="16090"/>
                  <a:pt x="19801" y="16045"/>
                  <a:pt x="19837" y="16045"/>
                </a:cubicBezTo>
                <a:cubicBezTo>
                  <a:pt x="19872" y="16045"/>
                  <a:pt x="19884" y="16090"/>
                  <a:pt x="19863" y="16145"/>
                </a:cubicBezTo>
                <a:cubicBezTo>
                  <a:pt x="19842" y="16199"/>
                  <a:pt x="19813" y="16244"/>
                  <a:pt x="19799" y="16244"/>
                </a:cubicBezTo>
                <a:cubicBezTo>
                  <a:pt x="19784" y="16244"/>
                  <a:pt x="19772" y="16199"/>
                  <a:pt x="19772" y="16145"/>
                </a:cubicBezTo>
                <a:close/>
                <a:moveTo>
                  <a:pt x="19972" y="16178"/>
                </a:moveTo>
                <a:cubicBezTo>
                  <a:pt x="19972" y="16141"/>
                  <a:pt x="20004" y="16111"/>
                  <a:pt x="20043" y="16111"/>
                </a:cubicBezTo>
                <a:cubicBezTo>
                  <a:pt x="20081" y="16111"/>
                  <a:pt x="20095" y="16081"/>
                  <a:pt x="20072" y="16045"/>
                </a:cubicBezTo>
                <a:cubicBezTo>
                  <a:pt x="20049" y="16008"/>
                  <a:pt x="20078" y="15978"/>
                  <a:pt x="20135" y="15978"/>
                </a:cubicBezTo>
                <a:cubicBezTo>
                  <a:pt x="20223" y="15978"/>
                  <a:pt x="20226" y="15999"/>
                  <a:pt x="20156" y="16111"/>
                </a:cubicBezTo>
                <a:cubicBezTo>
                  <a:pt x="20068" y="16253"/>
                  <a:pt x="19972" y="16288"/>
                  <a:pt x="19972" y="16178"/>
                </a:cubicBezTo>
                <a:close/>
                <a:moveTo>
                  <a:pt x="20395" y="16162"/>
                </a:moveTo>
                <a:cubicBezTo>
                  <a:pt x="20369" y="16120"/>
                  <a:pt x="20384" y="16074"/>
                  <a:pt x="20428" y="16059"/>
                </a:cubicBezTo>
                <a:cubicBezTo>
                  <a:pt x="20471" y="16045"/>
                  <a:pt x="20552" y="15988"/>
                  <a:pt x="20606" y="15934"/>
                </a:cubicBezTo>
                <a:cubicBezTo>
                  <a:pt x="20684" y="15856"/>
                  <a:pt x="20704" y="15854"/>
                  <a:pt x="20704" y="15925"/>
                </a:cubicBezTo>
                <a:cubicBezTo>
                  <a:pt x="20704" y="16063"/>
                  <a:pt x="20453" y="16256"/>
                  <a:pt x="20395" y="16162"/>
                </a:cubicBezTo>
                <a:close/>
                <a:moveTo>
                  <a:pt x="29426" y="16178"/>
                </a:moveTo>
                <a:cubicBezTo>
                  <a:pt x="29426" y="16141"/>
                  <a:pt x="29456" y="16111"/>
                  <a:pt x="29492" y="16111"/>
                </a:cubicBezTo>
                <a:cubicBezTo>
                  <a:pt x="29529" y="16111"/>
                  <a:pt x="29559" y="16141"/>
                  <a:pt x="29559" y="16178"/>
                </a:cubicBezTo>
                <a:cubicBezTo>
                  <a:pt x="29559" y="16214"/>
                  <a:pt x="29529" y="16244"/>
                  <a:pt x="29492" y="16244"/>
                </a:cubicBezTo>
                <a:cubicBezTo>
                  <a:pt x="29456" y="16244"/>
                  <a:pt x="29426" y="16214"/>
                  <a:pt x="29426" y="16178"/>
                </a:cubicBezTo>
                <a:close/>
                <a:moveTo>
                  <a:pt x="31267" y="16148"/>
                </a:moveTo>
                <a:cubicBezTo>
                  <a:pt x="31242" y="16083"/>
                  <a:pt x="31262" y="16064"/>
                  <a:pt x="31326" y="16088"/>
                </a:cubicBezTo>
                <a:cubicBezTo>
                  <a:pt x="31379" y="16109"/>
                  <a:pt x="31423" y="16152"/>
                  <a:pt x="31423" y="16185"/>
                </a:cubicBezTo>
                <a:cubicBezTo>
                  <a:pt x="31423" y="16281"/>
                  <a:pt x="31307" y="16253"/>
                  <a:pt x="31267" y="16148"/>
                </a:cubicBezTo>
                <a:close/>
                <a:moveTo>
                  <a:pt x="35484" y="16111"/>
                </a:moveTo>
                <a:cubicBezTo>
                  <a:pt x="35484" y="16038"/>
                  <a:pt x="35514" y="15978"/>
                  <a:pt x="35550" y="15978"/>
                </a:cubicBezTo>
                <a:cubicBezTo>
                  <a:pt x="35587" y="15978"/>
                  <a:pt x="35617" y="16038"/>
                  <a:pt x="35617" y="16111"/>
                </a:cubicBezTo>
                <a:cubicBezTo>
                  <a:pt x="35617" y="16184"/>
                  <a:pt x="35587" y="16244"/>
                  <a:pt x="35550" y="16244"/>
                </a:cubicBezTo>
                <a:cubicBezTo>
                  <a:pt x="35514" y="16244"/>
                  <a:pt x="35484" y="16184"/>
                  <a:pt x="35484" y="16111"/>
                </a:cubicBezTo>
                <a:close/>
                <a:moveTo>
                  <a:pt x="14846" y="16111"/>
                </a:moveTo>
                <a:cubicBezTo>
                  <a:pt x="14846" y="16075"/>
                  <a:pt x="14876" y="16045"/>
                  <a:pt x="14913" y="16045"/>
                </a:cubicBezTo>
                <a:cubicBezTo>
                  <a:pt x="14949" y="16045"/>
                  <a:pt x="14979" y="16075"/>
                  <a:pt x="14979" y="16111"/>
                </a:cubicBezTo>
                <a:cubicBezTo>
                  <a:pt x="14979" y="16148"/>
                  <a:pt x="14949" y="16178"/>
                  <a:pt x="14913" y="16178"/>
                </a:cubicBezTo>
                <a:cubicBezTo>
                  <a:pt x="14876" y="16178"/>
                  <a:pt x="14846" y="16148"/>
                  <a:pt x="14846" y="16111"/>
                </a:cubicBezTo>
                <a:close/>
                <a:moveTo>
                  <a:pt x="21370" y="16111"/>
                </a:moveTo>
                <a:cubicBezTo>
                  <a:pt x="21370" y="16075"/>
                  <a:pt x="21400" y="16045"/>
                  <a:pt x="21437" y="16045"/>
                </a:cubicBezTo>
                <a:cubicBezTo>
                  <a:pt x="21473" y="16045"/>
                  <a:pt x="21503" y="16075"/>
                  <a:pt x="21503" y="16111"/>
                </a:cubicBezTo>
                <a:cubicBezTo>
                  <a:pt x="21503" y="16148"/>
                  <a:pt x="21473" y="16178"/>
                  <a:pt x="21437" y="16178"/>
                </a:cubicBezTo>
                <a:cubicBezTo>
                  <a:pt x="21400" y="16178"/>
                  <a:pt x="21370" y="16148"/>
                  <a:pt x="21370" y="16111"/>
                </a:cubicBezTo>
                <a:close/>
                <a:moveTo>
                  <a:pt x="33287" y="16045"/>
                </a:moveTo>
                <a:cubicBezTo>
                  <a:pt x="33287" y="15971"/>
                  <a:pt x="33317" y="15912"/>
                  <a:pt x="33354" y="15912"/>
                </a:cubicBezTo>
                <a:cubicBezTo>
                  <a:pt x="33390" y="15912"/>
                  <a:pt x="33420" y="15941"/>
                  <a:pt x="33420" y="15976"/>
                </a:cubicBezTo>
                <a:cubicBezTo>
                  <a:pt x="33420" y="16011"/>
                  <a:pt x="33465" y="16023"/>
                  <a:pt x="33520" y="16002"/>
                </a:cubicBezTo>
                <a:cubicBezTo>
                  <a:pt x="33575" y="15981"/>
                  <a:pt x="33620" y="15994"/>
                  <a:pt x="33620" y="16030"/>
                </a:cubicBezTo>
                <a:cubicBezTo>
                  <a:pt x="33620" y="16096"/>
                  <a:pt x="33469" y="16178"/>
                  <a:pt x="33348" y="16178"/>
                </a:cubicBezTo>
                <a:cubicBezTo>
                  <a:pt x="33314" y="16178"/>
                  <a:pt x="33287" y="16118"/>
                  <a:pt x="33287" y="16045"/>
                </a:cubicBezTo>
                <a:close/>
                <a:moveTo>
                  <a:pt x="33686" y="16111"/>
                </a:moveTo>
                <a:cubicBezTo>
                  <a:pt x="33686" y="16075"/>
                  <a:pt x="33716" y="16045"/>
                  <a:pt x="33753" y="16045"/>
                </a:cubicBezTo>
                <a:cubicBezTo>
                  <a:pt x="33790" y="16045"/>
                  <a:pt x="33820" y="16075"/>
                  <a:pt x="33820" y="16111"/>
                </a:cubicBezTo>
                <a:cubicBezTo>
                  <a:pt x="33820" y="16148"/>
                  <a:pt x="33790" y="16178"/>
                  <a:pt x="33753" y="16178"/>
                </a:cubicBezTo>
                <a:cubicBezTo>
                  <a:pt x="33716" y="16178"/>
                  <a:pt x="33686" y="16148"/>
                  <a:pt x="33686" y="16111"/>
                </a:cubicBezTo>
                <a:close/>
                <a:moveTo>
                  <a:pt x="35684" y="16111"/>
                </a:moveTo>
                <a:cubicBezTo>
                  <a:pt x="35684" y="16075"/>
                  <a:pt x="35714" y="16045"/>
                  <a:pt x="35750" y="16045"/>
                </a:cubicBezTo>
                <a:cubicBezTo>
                  <a:pt x="35787" y="16045"/>
                  <a:pt x="35817" y="16075"/>
                  <a:pt x="35817" y="16111"/>
                </a:cubicBezTo>
                <a:cubicBezTo>
                  <a:pt x="35817" y="16148"/>
                  <a:pt x="35787" y="16178"/>
                  <a:pt x="35750" y="16178"/>
                </a:cubicBezTo>
                <a:cubicBezTo>
                  <a:pt x="35714" y="16178"/>
                  <a:pt x="35684" y="16148"/>
                  <a:pt x="35684" y="16111"/>
                </a:cubicBezTo>
                <a:close/>
                <a:moveTo>
                  <a:pt x="16710" y="16045"/>
                </a:moveTo>
                <a:cubicBezTo>
                  <a:pt x="16710" y="16008"/>
                  <a:pt x="16740" y="15978"/>
                  <a:pt x="16777" y="15978"/>
                </a:cubicBezTo>
                <a:cubicBezTo>
                  <a:pt x="16813" y="15978"/>
                  <a:pt x="16843" y="16008"/>
                  <a:pt x="16843" y="16045"/>
                </a:cubicBezTo>
                <a:cubicBezTo>
                  <a:pt x="16843" y="16081"/>
                  <a:pt x="16813" y="16111"/>
                  <a:pt x="16777" y="16111"/>
                </a:cubicBezTo>
                <a:cubicBezTo>
                  <a:pt x="16740" y="16111"/>
                  <a:pt x="16710" y="16081"/>
                  <a:pt x="16710" y="16045"/>
                </a:cubicBezTo>
                <a:close/>
                <a:moveTo>
                  <a:pt x="21570" y="16045"/>
                </a:moveTo>
                <a:cubicBezTo>
                  <a:pt x="21570" y="16008"/>
                  <a:pt x="21600" y="15978"/>
                  <a:pt x="21637" y="15978"/>
                </a:cubicBezTo>
                <a:cubicBezTo>
                  <a:pt x="21673" y="15978"/>
                  <a:pt x="21703" y="16008"/>
                  <a:pt x="21703" y="16045"/>
                </a:cubicBezTo>
                <a:cubicBezTo>
                  <a:pt x="21703" y="16081"/>
                  <a:pt x="21673" y="16111"/>
                  <a:pt x="21637" y="16111"/>
                </a:cubicBezTo>
                <a:cubicBezTo>
                  <a:pt x="21600" y="16111"/>
                  <a:pt x="21570" y="16081"/>
                  <a:pt x="21570" y="16045"/>
                </a:cubicBezTo>
                <a:close/>
                <a:moveTo>
                  <a:pt x="27845" y="16016"/>
                </a:moveTo>
                <a:cubicBezTo>
                  <a:pt x="27699" y="15948"/>
                  <a:pt x="27641" y="15845"/>
                  <a:pt x="27749" y="15845"/>
                </a:cubicBezTo>
                <a:cubicBezTo>
                  <a:pt x="27827" y="15845"/>
                  <a:pt x="28067" y="16029"/>
                  <a:pt x="28028" y="16059"/>
                </a:cubicBezTo>
                <a:cubicBezTo>
                  <a:pt x="28009" y="16073"/>
                  <a:pt x="27927" y="16054"/>
                  <a:pt x="27845" y="16016"/>
                </a:cubicBezTo>
                <a:close/>
                <a:moveTo>
                  <a:pt x="28708" y="15946"/>
                </a:moveTo>
                <a:cubicBezTo>
                  <a:pt x="28716" y="15856"/>
                  <a:pt x="28764" y="15765"/>
                  <a:pt x="28816" y="15746"/>
                </a:cubicBezTo>
                <a:cubicBezTo>
                  <a:pt x="28885" y="15719"/>
                  <a:pt x="28899" y="15748"/>
                  <a:pt x="28869" y="15861"/>
                </a:cubicBezTo>
                <a:cubicBezTo>
                  <a:pt x="28846" y="15944"/>
                  <a:pt x="28828" y="16034"/>
                  <a:pt x="28827" y="16061"/>
                </a:cubicBezTo>
                <a:cubicBezTo>
                  <a:pt x="28827" y="16089"/>
                  <a:pt x="28797" y="16111"/>
                  <a:pt x="28761" y="16111"/>
                </a:cubicBezTo>
                <a:cubicBezTo>
                  <a:pt x="28724" y="16111"/>
                  <a:pt x="28701" y="16037"/>
                  <a:pt x="28708" y="15946"/>
                </a:cubicBezTo>
                <a:close/>
                <a:moveTo>
                  <a:pt x="2264" y="15978"/>
                </a:moveTo>
                <a:cubicBezTo>
                  <a:pt x="2264" y="15941"/>
                  <a:pt x="2293" y="15912"/>
                  <a:pt x="2330" y="15912"/>
                </a:cubicBezTo>
                <a:cubicBezTo>
                  <a:pt x="2367" y="15912"/>
                  <a:pt x="2397" y="15941"/>
                  <a:pt x="2397" y="15978"/>
                </a:cubicBezTo>
                <a:cubicBezTo>
                  <a:pt x="2397" y="16015"/>
                  <a:pt x="2367" y="16045"/>
                  <a:pt x="2330" y="16045"/>
                </a:cubicBezTo>
                <a:cubicBezTo>
                  <a:pt x="2293" y="16045"/>
                  <a:pt x="2264" y="16015"/>
                  <a:pt x="2264" y="15978"/>
                </a:cubicBezTo>
                <a:close/>
                <a:moveTo>
                  <a:pt x="21037" y="15978"/>
                </a:moveTo>
                <a:cubicBezTo>
                  <a:pt x="21037" y="15941"/>
                  <a:pt x="21067" y="15912"/>
                  <a:pt x="21104" y="15912"/>
                </a:cubicBezTo>
                <a:cubicBezTo>
                  <a:pt x="21141" y="15912"/>
                  <a:pt x="21170" y="15941"/>
                  <a:pt x="21170" y="15978"/>
                </a:cubicBezTo>
                <a:cubicBezTo>
                  <a:pt x="21170" y="16015"/>
                  <a:pt x="21141" y="16045"/>
                  <a:pt x="21104" y="16045"/>
                </a:cubicBezTo>
                <a:cubicBezTo>
                  <a:pt x="21067" y="16045"/>
                  <a:pt x="21037" y="16015"/>
                  <a:pt x="21037" y="15978"/>
                </a:cubicBezTo>
                <a:close/>
                <a:moveTo>
                  <a:pt x="22569" y="15964"/>
                </a:moveTo>
                <a:cubicBezTo>
                  <a:pt x="22569" y="15935"/>
                  <a:pt x="22643" y="15912"/>
                  <a:pt x="22735" y="15912"/>
                </a:cubicBezTo>
                <a:cubicBezTo>
                  <a:pt x="22827" y="15912"/>
                  <a:pt x="22901" y="15941"/>
                  <a:pt x="22901" y="15977"/>
                </a:cubicBezTo>
                <a:cubicBezTo>
                  <a:pt x="22901" y="16014"/>
                  <a:pt x="22827" y="16037"/>
                  <a:pt x="22735" y="16029"/>
                </a:cubicBezTo>
                <a:cubicBezTo>
                  <a:pt x="22643" y="16022"/>
                  <a:pt x="22569" y="15992"/>
                  <a:pt x="22569" y="15964"/>
                </a:cubicBezTo>
                <a:close/>
                <a:moveTo>
                  <a:pt x="30291" y="15978"/>
                </a:moveTo>
                <a:cubicBezTo>
                  <a:pt x="30291" y="15941"/>
                  <a:pt x="30321" y="15912"/>
                  <a:pt x="30358" y="15912"/>
                </a:cubicBezTo>
                <a:cubicBezTo>
                  <a:pt x="30394" y="15912"/>
                  <a:pt x="30424" y="15941"/>
                  <a:pt x="30424" y="15978"/>
                </a:cubicBezTo>
                <a:cubicBezTo>
                  <a:pt x="30424" y="16015"/>
                  <a:pt x="30394" y="16045"/>
                  <a:pt x="30358" y="16045"/>
                </a:cubicBezTo>
                <a:cubicBezTo>
                  <a:pt x="30321" y="16045"/>
                  <a:pt x="30291" y="16015"/>
                  <a:pt x="30291" y="15978"/>
                </a:cubicBezTo>
                <a:close/>
                <a:moveTo>
                  <a:pt x="8987" y="15912"/>
                </a:moveTo>
                <a:cubicBezTo>
                  <a:pt x="8987" y="15875"/>
                  <a:pt x="9017" y="15845"/>
                  <a:pt x="9054" y="15845"/>
                </a:cubicBezTo>
                <a:cubicBezTo>
                  <a:pt x="9091" y="15845"/>
                  <a:pt x="9121" y="15875"/>
                  <a:pt x="9121" y="15912"/>
                </a:cubicBezTo>
                <a:cubicBezTo>
                  <a:pt x="9121" y="15948"/>
                  <a:pt x="9091" y="15978"/>
                  <a:pt x="9054" y="15978"/>
                </a:cubicBezTo>
                <a:cubicBezTo>
                  <a:pt x="9017" y="15978"/>
                  <a:pt x="8987" y="15948"/>
                  <a:pt x="8987" y="15912"/>
                </a:cubicBezTo>
                <a:close/>
                <a:moveTo>
                  <a:pt x="9853" y="15912"/>
                </a:moveTo>
                <a:cubicBezTo>
                  <a:pt x="9853" y="15875"/>
                  <a:pt x="9883" y="15845"/>
                  <a:pt x="9920" y="15845"/>
                </a:cubicBezTo>
                <a:cubicBezTo>
                  <a:pt x="9956" y="15845"/>
                  <a:pt x="9986" y="15875"/>
                  <a:pt x="9986" y="15912"/>
                </a:cubicBezTo>
                <a:cubicBezTo>
                  <a:pt x="9986" y="15948"/>
                  <a:pt x="9956" y="15978"/>
                  <a:pt x="9920" y="15978"/>
                </a:cubicBezTo>
                <a:cubicBezTo>
                  <a:pt x="9883" y="15978"/>
                  <a:pt x="9853" y="15948"/>
                  <a:pt x="9853" y="15912"/>
                </a:cubicBezTo>
                <a:close/>
                <a:moveTo>
                  <a:pt x="11251" y="15912"/>
                </a:moveTo>
                <a:cubicBezTo>
                  <a:pt x="11251" y="15875"/>
                  <a:pt x="11281" y="15845"/>
                  <a:pt x="11318" y="15845"/>
                </a:cubicBezTo>
                <a:cubicBezTo>
                  <a:pt x="11354" y="15845"/>
                  <a:pt x="11384" y="15875"/>
                  <a:pt x="11384" y="15912"/>
                </a:cubicBezTo>
                <a:cubicBezTo>
                  <a:pt x="11384" y="15948"/>
                  <a:pt x="11354" y="15978"/>
                  <a:pt x="11318" y="15978"/>
                </a:cubicBezTo>
                <a:cubicBezTo>
                  <a:pt x="11281" y="15978"/>
                  <a:pt x="11251" y="15948"/>
                  <a:pt x="11251" y="15912"/>
                </a:cubicBezTo>
                <a:close/>
                <a:moveTo>
                  <a:pt x="19306" y="15912"/>
                </a:moveTo>
                <a:cubicBezTo>
                  <a:pt x="19306" y="15875"/>
                  <a:pt x="19336" y="15845"/>
                  <a:pt x="19373" y="15845"/>
                </a:cubicBezTo>
                <a:cubicBezTo>
                  <a:pt x="19410" y="15845"/>
                  <a:pt x="19440" y="15875"/>
                  <a:pt x="19440" y="15912"/>
                </a:cubicBezTo>
                <a:cubicBezTo>
                  <a:pt x="19440" y="15948"/>
                  <a:pt x="19410" y="15978"/>
                  <a:pt x="19373" y="15978"/>
                </a:cubicBezTo>
                <a:cubicBezTo>
                  <a:pt x="19336" y="15978"/>
                  <a:pt x="19306" y="15948"/>
                  <a:pt x="19306" y="15912"/>
                </a:cubicBezTo>
                <a:close/>
                <a:moveTo>
                  <a:pt x="21739" y="15916"/>
                </a:moveTo>
                <a:cubicBezTo>
                  <a:pt x="21718" y="15882"/>
                  <a:pt x="21731" y="15835"/>
                  <a:pt x="21769" y="15812"/>
                </a:cubicBezTo>
                <a:cubicBezTo>
                  <a:pt x="21806" y="15789"/>
                  <a:pt x="21836" y="15817"/>
                  <a:pt x="21836" y="15874"/>
                </a:cubicBezTo>
                <a:cubicBezTo>
                  <a:pt x="21836" y="15991"/>
                  <a:pt x="21796" y="16008"/>
                  <a:pt x="21739" y="15916"/>
                </a:cubicBezTo>
                <a:close/>
                <a:moveTo>
                  <a:pt x="30624" y="15912"/>
                </a:moveTo>
                <a:cubicBezTo>
                  <a:pt x="30624" y="15875"/>
                  <a:pt x="30684" y="15845"/>
                  <a:pt x="30757" y="15845"/>
                </a:cubicBezTo>
                <a:cubicBezTo>
                  <a:pt x="30830" y="15845"/>
                  <a:pt x="30890" y="15875"/>
                  <a:pt x="30890" y="15912"/>
                </a:cubicBezTo>
                <a:cubicBezTo>
                  <a:pt x="30890" y="15948"/>
                  <a:pt x="30830" y="15978"/>
                  <a:pt x="30757" y="15978"/>
                </a:cubicBezTo>
                <a:cubicBezTo>
                  <a:pt x="30684" y="15978"/>
                  <a:pt x="30624" y="15948"/>
                  <a:pt x="30624" y="15912"/>
                </a:cubicBezTo>
                <a:close/>
                <a:moveTo>
                  <a:pt x="31157" y="15912"/>
                </a:moveTo>
                <a:cubicBezTo>
                  <a:pt x="31157" y="15875"/>
                  <a:pt x="31187" y="15845"/>
                  <a:pt x="31223" y="15845"/>
                </a:cubicBezTo>
                <a:cubicBezTo>
                  <a:pt x="31260" y="15845"/>
                  <a:pt x="31290" y="15875"/>
                  <a:pt x="31290" y="15912"/>
                </a:cubicBezTo>
                <a:cubicBezTo>
                  <a:pt x="31290" y="15948"/>
                  <a:pt x="31260" y="15978"/>
                  <a:pt x="31223" y="15978"/>
                </a:cubicBezTo>
                <a:cubicBezTo>
                  <a:pt x="31187" y="15978"/>
                  <a:pt x="31157" y="15948"/>
                  <a:pt x="31157" y="15912"/>
                </a:cubicBezTo>
                <a:close/>
                <a:moveTo>
                  <a:pt x="35218" y="15912"/>
                </a:moveTo>
                <a:cubicBezTo>
                  <a:pt x="35131" y="15856"/>
                  <a:pt x="35133" y="15847"/>
                  <a:pt x="35229" y="15846"/>
                </a:cubicBezTo>
                <a:cubicBezTo>
                  <a:pt x="35290" y="15845"/>
                  <a:pt x="35355" y="15807"/>
                  <a:pt x="35373" y="15762"/>
                </a:cubicBezTo>
                <a:cubicBezTo>
                  <a:pt x="35392" y="15716"/>
                  <a:pt x="35409" y="15746"/>
                  <a:pt x="35412" y="15828"/>
                </a:cubicBezTo>
                <a:cubicBezTo>
                  <a:pt x="35418" y="15991"/>
                  <a:pt x="35372" y="16011"/>
                  <a:pt x="35218" y="15912"/>
                </a:cubicBezTo>
                <a:close/>
                <a:moveTo>
                  <a:pt x="7456" y="15845"/>
                </a:moveTo>
                <a:cubicBezTo>
                  <a:pt x="7456" y="15808"/>
                  <a:pt x="7486" y="15778"/>
                  <a:pt x="7523" y="15778"/>
                </a:cubicBezTo>
                <a:cubicBezTo>
                  <a:pt x="7559" y="15778"/>
                  <a:pt x="7589" y="15808"/>
                  <a:pt x="7589" y="15845"/>
                </a:cubicBezTo>
                <a:cubicBezTo>
                  <a:pt x="7589" y="15882"/>
                  <a:pt x="7559" y="15912"/>
                  <a:pt x="7523" y="15912"/>
                </a:cubicBezTo>
                <a:cubicBezTo>
                  <a:pt x="7486" y="15912"/>
                  <a:pt x="7456" y="15882"/>
                  <a:pt x="7456" y="15845"/>
                </a:cubicBezTo>
                <a:close/>
                <a:moveTo>
                  <a:pt x="15179" y="15845"/>
                </a:moveTo>
                <a:cubicBezTo>
                  <a:pt x="15179" y="15808"/>
                  <a:pt x="15209" y="15778"/>
                  <a:pt x="15245" y="15778"/>
                </a:cubicBezTo>
                <a:cubicBezTo>
                  <a:pt x="15282" y="15778"/>
                  <a:pt x="15312" y="15808"/>
                  <a:pt x="15312" y="15845"/>
                </a:cubicBezTo>
                <a:cubicBezTo>
                  <a:pt x="15312" y="15882"/>
                  <a:pt x="15282" y="15912"/>
                  <a:pt x="15245" y="15912"/>
                </a:cubicBezTo>
                <a:cubicBezTo>
                  <a:pt x="15209" y="15912"/>
                  <a:pt x="15179" y="15882"/>
                  <a:pt x="15179" y="15845"/>
                </a:cubicBezTo>
                <a:close/>
                <a:moveTo>
                  <a:pt x="15711" y="15845"/>
                </a:moveTo>
                <a:cubicBezTo>
                  <a:pt x="15711" y="15808"/>
                  <a:pt x="15741" y="15778"/>
                  <a:pt x="15778" y="15778"/>
                </a:cubicBezTo>
                <a:cubicBezTo>
                  <a:pt x="15815" y="15778"/>
                  <a:pt x="15845" y="15808"/>
                  <a:pt x="15845" y="15845"/>
                </a:cubicBezTo>
                <a:cubicBezTo>
                  <a:pt x="15845" y="15882"/>
                  <a:pt x="15815" y="15912"/>
                  <a:pt x="15778" y="15912"/>
                </a:cubicBezTo>
                <a:cubicBezTo>
                  <a:pt x="15741" y="15912"/>
                  <a:pt x="15711" y="15882"/>
                  <a:pt x="15711" y="15845"/>
                </a:cubicBezTo>
                <a:close/>
                <a:moveTo>
                  <a:pt x="17189" y="15839"/>
                </a:moveTo>
                <a:cubicBezTo>
                  <a:pt x="17225" y="15728"/>
                  <a:pt x="17509" y="15670"/>
                  <a:pt x="17509" y="15774"/>
                </a:cubicBezTo>
                <a:cubicBezTo>
                  <a:pt x="17509" y="15813"/>
                  <a:pt x="17481" y="15845"/>
                  <a:pt x="17448" y="15845"/>
                </a:cubicBezTo>
                <a:cubicBezTo>
                  <a:pt x="17414" y="15845"/>
                  <a:pt x="17335" y="15865"/>
                  <a:pt x="17272" y="15889"/>
                </a:cubicBezTo>
                <a:cubicBezTo>
                  <a:pt x="17192" y="15920"/>
                  <a:pt x="17167" y="15905"/>
                  <a:pt x="17189" y="15839"/>
                </a:cubicBezTo>
                <a:close/>
                <a:moveTo>
                  <a:pt x="21211" y="15806"/>
                </a:moveTo>
                <a:cubicBezTo>
                  <a:pt x="21156" y="15663"/>
                  <a:pt x="21159" y="15645"/>
                  <a:pt x="21242" y="15645"/>
                </a:cubicBezTo>
                <a:cubicBezTo>
                  <a:pt x="21317" y="15645"/>
                  <a:pt x="21503" y="15808"/>
                  <a:pt x="21503" y="15873"/>
                </a:cubicBezTo>
                <a:cubicBezTo>
                  <a:pt x="21503" y="15961"/>
                  <a:pt x="21248" y="15903"/>
                  <a:pt x="21211" y="15806"/>
                </a:cubicBezTo>
                <a:close/>
                <a:moveTo>
                  <a:pt x="29892" y="15845"/>
                </a:moveTo>
                <a:cubicBezTo>
                  <a:pt x="29892" y="15808"/>
                  <a:pt x="29922" y="15778"/>
                  <a:pt x="29958" y="15778"/>
                </a:cubicBezTo>
                <a:cubicBezTo>
                  <a:pt x="29995" y="15778"/>
                  <a:pt x="30025" y="15808"/>
                  <a:pt x="30025" y="15845"/>
                </a:cubicBezTo>
                <a:cubicBezTo>
                  <a:pt x="30025" y="15882"/>
                  <a:pt x="29995" y="15912"/>
                  <a:pt x="29958" y="15912"/>
                </a:cubicBezTo>
                <a:cubicBezTo>
                  <a:pt x="29922" y="15912"/>
                  <a:pt x="29892" y="15882"/>
                  <a:pt x="29892" y="15845"/>
                </a:cubicBezTo>
                <a:close/>
                <a:moveTo>
                  <a:pt x="32222" y="15845"/>
                </a:moveTo>
                <a:cubicBezTo>
                  <a:pt x="32222" y="15808"/>
                  <a:pt x="32252" y="15778"/>
                  <a:pt x="32288" y="15778"/>
                </a:cubicBezTo>
                <a:cubicBezTo>
                  <a:pt x="32325" y="15778"/>
                  <a:pt x="32355" y="15808"/>
                  <a:pt x="32355" y="15845"/>
                </a:cubicBezTo>
                <a:cubicBezTo>
                  <a:pt x="32355" y="15882"/>
                  <a:pt x="32325" y="15912"/>
                  <a:pt x="32288" y="15912"/>
                </a:cubicBezTo>
                <a:cubicBezTo>
                  <a:pt x="32252" y="15912"/>
                  <a:pt x="32222" y="15882"/>
                  <a:pt x="32222" y="15845"/>
                </a:cubicBezTo>
                <a:close/>
                <a:moveTo>
                  <a:pt x="35484" y="15845"/>
                </a:moveTo>
                <a:cubicBezTo>
                  <a:pt x="35484" y="15762"/>
                  <a:pt x="35555" y="15762"/>
                  <a:pt x="35684" y="15845"/>
                </a:cubicBezTo>
                <a:cubicBezTo>
                  <a:pt x="35764" y="15897"/>
                  <a:pt x="35755" y="15910"/>
                  <a:pt x="35634" y="15910"/>
                </a:cubicBezTo>
                <a:cubicBezTo>
                  <a:pt x="35551" y="15911"/>
                  <a:pt x="35484" y="15882"/>
                  <a:pt x="35484" y="15845"/>
                </a:cubicBezTo>
                <a:close/>
                <a:moveTo>
                  <a:pt x="6791" y="15778"/>
                </a:moveTo>
                <a:cubicBezTo>
                  <a:pt x="6791" y="15742"/>
                  <a:pt x="6820" y="15712"/>
                  <a:pt x="6857" y="15712"/>
                </a:cubicBezTo>
                <a:cubicBezTo>
                  <a:pt x="6894" y="15712"/>
                  <a:pt x="6924" y="15742"/>
                  <a:pt x="6924" y="15778"/>
                </a:cubicBezTo>
                <a:cubicBezTo>
                  <a:pt x="6924" y="15815"/>
                  <a:pt x="6894" y="15845"/>
                  <a:pt x="6857" y="15845"/>
                </a:cubicBezTo>
                <a:cubicBezTo>
                  <a:pt x="6820" y="15845"/>
                  <a:pt x="6791" y="15815"/>
                  <a:pt x="6791" y="15778"/>
                </a:cubicBezTo>
                <a:close/>
                <a:moveTo>
                  <a:pt x="18175" y="15778"/>
                </a:moveTo>
                <a:cubicBezTo>
                  <a:pt x="18175" y="15742"/>
                  <a:pt x="18205" y="15712"/>
                  <a:pt x="18241" y="15712"/>
                </a:cubicBezTo>
                <a:cubicBezTo>
                  <a:pt x="18278" y="15712"/>
                  <a:pt x="18308" y="15742"/>
                  <a:pt x="18308" y="15778"/>
                </a:cubicBezTo>
                <a:cubicBezTo>
                  <a:pt x="18308" y="15815"/>
                  <a:pt x="18278" y="15845"/>
                  <a:pt x="18241" y="15845"/>
                </a:cubicBezTo>
                <a:cubicBezTo>
                  <a:pt x="18205" y="15845"/>
                  <a:pt x="18175" y="15815"/>
                  <a:pt x="18175" y="15778"/>
                </a:cubicBezTo>
                <a:close/>
                <a:moveTo>
                  <a:pt x="18641" y="15778"/>
                </a:moveTo>
                <a:cubicBezTo>
                  <a:pt x="18641" y="15742"/>
                  <a:pt x="18671" y="15712"/>
                  <a:pt x="18707" y="15712"/>
                </a:cubicBezTo>
                <a:cubicBezTo>
                  <a:pt x="18744" y="15712"/>
                  <a:pt x="18774" y="15742"/>
                  <a:pt x="18774" y="15778"/>
                </a:cubicBezTo>
                <a:cubicBezTo>
                  <a:pt x="18774" y="15815"/>
                  <a:pt x="18744" y="15845"/>
                  <a:pt x="18707" y="15845"/>
                </a:cubicBezTo>
                <a:cubicBezTo>
                  <a:pt x="18671" y="15845"/>
                  <a:pt x="18641" y="15815"/>
                  <a:pt x="18641" y="15778"/>
                </a:cubicBezTo>
                <a:close/>
                <a:moveTo>
                  <a:pt x="20039" y="15807"/>
                </a:moveTo>
                <a:cubicBezTo>
                  <a:pt x="20039" y="15736"/>
                  <a:pt x="20245" y="15562"/>
                  <a:pt x="20283" y="15601"/>
                </a:cubicBezTo>
                <a:cubicBezTo>
                  <a:pt x="20304" y="15622"/>
                  <a:pt x="20275" y="15685"/>
                  <a:pt x="20218" y="15742"/>
                </a:cubicBezTo>
                <a:cubicBezTo>
                  <a:pt x="20112" y="15848"/>
                  <a:pt x="20039" y="15874"/>
                  <a:pt x="20039" y="15807"/>
                </a:cubicBezTo>
                <a:close/>
                <a:moveTo>
                  <a:pt x="20971" y="15778"/>
                </a:moveTo>
                <a:cubicBezTo>
                  <a:pt x="20971" y="15742"/>
                  <a:pt x="21001" y="15712"/>
                  <a:pt x="21037" y="15712"/>
                </a:cubicBezTo>
                <a:cubicBezTo>
                  <a:pt x="21074" y="15712"/>
                  <a:pt x="21104" y="15742"/>
                  <a:pt x="21104" y="15778"/>
                </a:cubicBezTo>
                <a:cubicBezTo>
                  <a:pt x="21104" y="15815"/>
                  <a:pt x="21074" y="15845"/>
                  <a:pt x="21037" y="15845"/>
                </a:cubicBezTo>
                <a:cubicBezTo>
                  <a:pt x="21001" y="15845"/>
                  <a:pt x="20971" y="15815"/>
                  <a:pt x="20971" y="15778"/>
                </a:cubicBezTo>
                <a:close/>
                <a:moveTo>
                  <a:pt x="27292" y="15591"/>
                </a:moveTo>
                <a:cubicBezTo>
                  <a:pt x="27161" y="15456"/>
                  <a:pt x="27035" y="15294"/>
                  <a:pt x="27012" y="15231"/>
                </a:cubicBezTo>
                <a:cubicBezTo>
                  <a:pt x="26964" y="15105"/>
                  <a:pt x="27062" y="15004"/>
                  <a:pt x="27128" y="15112"/>
                </a:cubicBezTo>
                <a:cubicBezTo>
                  <a:pt x="27151" y="15149"/>
                  <a:pt x="27200" y="15179"/>
                  <a:pt x="27237" y="15179"/>
                </a:cubicBezTo>
                <a:cubicBezTo>
                  <a:pt x="27274" y="15179"/>
                  <a:pt x="27260" y="15134"/>
                  <a:pt x="27205" y="15079"/>
                </a:cubicBezTo>
                <a:cubicBezTo>
                  <a:pt x="27150" y="15024"/>
                  <a:pt x="27076" y="14979"/>
                  <a:pt x="27041" y="14979"/>
                </a:cubicBezTo>
                <a:cubicBezTo>
                  <a:pt x="26946" y="14979"/>
                  <a:pt x="26876" y="14753"/>
                  <a:pt x="26961" y="14725"/>
                </a:cubicBezTo>
                <a:cubicBezTo>
                  <a:pt x="27010" y="14708"/>
                  <a:pt x="27013" y="14674"/>
                  <a:pt x="26969" y="14621"/>
                </a:cubicBezTo>
                <a:cubicBezTo>
                  <a:pt x="26878" y="14511"/>
                  <a:pt x="26983" y="14367"/>
                  <a:pt x="27117" y="14418"/>
                </a:cubicBezTo>
                <a:cubicBezTo>
                  <a:pt x="27178" y="14442"/>
                  <a:pt x="27213" y="14486"/>
                  <a:pt x="27194" y="14516"/>
                </a:cubicBezTo>
                <a:cubicBezTo>
                  <a:pt x="27175" y="14546"/>
                  <a:pt x="27190" y="14590"/>
                  <a:pt x="27228" y="14613"/>
                </a:cubicBezTo>
                <a:cubicBezTo>
                  <a:pt x="27265" y="14636"/>
                  <a:pt x="27295" y="14593"/>
                  <a:pt x="27295" y="14517"/>
                </a:cubicBezTo>
                <a:cubicBezTo>
                  <a:pt x="27295" y="14442"/>
                  <a:pt x="27329" y="14380"/>
                  <a:pt x="27370" y="14380"/>
                </a:cubicBezTo>
                <a:cubicBezTo>
                  <a:pt x="27411" y="14380"/>
                  <a:pt x="27429" y="14322"/>
                  <a:pt x="27409" y="14247"/>
                </a:cubicBezTo>
                <a:cubicBezTo>
                  <a:pt x="27386" y="14157"/>
                  <a:pt x="27407" y="14114"/>
                  <a:pt x="27476" y="14114"/>
                </a:cubicBezTo>
                <a:cubicBezTo>
                  <a:pt x="27546" y="14114"/>
                  <a:pt x="27566" y="14157"/>
                  <a:pt x="27541" y="14252"/>
                </a:cubicBezTo>
                <a:cubicBezTo>
                  <a:pt x="27518" y="14339"/>
                  <a:pt x="27554" y="14440"/>
                  <a:pt x="27639" y="14524"/>
                </a:cubicBezTo>
                <a:cubicBezTo>
                  <a:pt x="27712" y="14598"/>
                  <a:pt x="27751" y="14678"/>
                  <a:pt x="27724" y="14702"/>
                </a:cubicBezTo>
                <a:cubicBezTo>
                  <a:pt x="27698" y="14726"/>
                  <a:pt x="27664" y="14712"/>
                  <a:pt x="27649" y="14670"/>
                </a:cubicBezTo>
                <a:cubicBezTo>
                  <a:pt x="27634" y="14628"/>
                  <a:pt x="27563" y="14609"/>
                  <a:pt x="27492" y="14628"/>
                </a:cubicBezTo>
                <a:cubicBezTo>
                  <a:pt x="27348" y="14666"/>
                  <a:pt x="27315" y="14776"/>
                  <a:pt x="27445" y="14786"/>
                </a:cubicBezTo>
                <a:cubicBezTo>
                  <a:pt x="27997" y="14827"/>
                  <a:pt x="28028" y="14824"/>
                  <a:pt x="28029" y="14720"/>
                </a:cubicBezTo>
                <a:cubicBezTo>
                  <a:pt x="28030" y="14627"/>
                  <a:pt x="28038" y="14626"/>
                  <a:pt x="28094" y="14713"/>
                </a:cubicBezTo>
                <a:cubicBezTo>
                  <a:pt x="28195" y="14870"/>
                  <a:pt x="28172" y="14931"/>
                  <a:pt x="28028" y="14894"/>
                </a:cubicBezTo>
                <a:cubicBezTo>
                  <a:pt x="27953" y="14874"/>
                  <a:pt x="27891" y="14893"/>
                  <a:pt x="27887" y="14936"/>
                </a:cubicBezTo>
                <a:cubicBezTo>
                  <a:pt x="27883" y="14978"/>
                  <a:pt x="27872" y="15043"/>
                  <a:pt x="27864" y="15079"/>
                </a:cubicBezTo>
                <a:cubicBezTo>
                  <a:pt x="27855" y="15116"/>
                  <a:pt x="27844" y="15183"/>
                  <a:pt x="27838" y="15229"/>
                </a:cubicBezTo>
                <a:cubicBezTo>
                  <a:pt x="27832" y="15275"/>
                  <a:pt x="27795" y="15312"/>
                  <a:pt x="27754" y="15312"/>
                </a:cubicBezTo>
                <a:cubicBezTo>
                  <a:pt x="27713" y="15312"/>
                  <a:pt x="27698" y="15261"/>
                  <a:pt x="27721" y="15196"/>
                </a:cubicBezTo>
                <a:cubicBezTo>
                  <a:pt x="27754" y="15102"/>
                  <a:pt x="27741" y="15105"/>
                  <a:pt x="27659" y="15212"/>
                </a:cubicBezTo>
                <a:cubicBezTo>
                  <a:pt x="27572" y="15325"/>
                  <a:pt x="27547" y="15330"/>
                  <a:pt x="27496" y="15247"/>
                </a:cubicBezTo>
                <a:cubicBezTo>
                  <a:pt x="27463" y="15193"/>
                  <a:pt x="27456" y="15134"/>
                  <a:pt x="27482" y="15114"/>
                </a:cubicBezTo>
                <a:cubicBezTo>
                  <a:pt x="27555" y="15059"/>
                  <a:pt x="27572" y="14898"/>
                  <a:pt x="27501" y="14943"/>
                </a:cubicBezTo>
                <a:cubicBezTo>
                  <a:pt x="27465" y="14965"/>
                  <a:pt x="27371" y="14914"/>
                  <a:pt x="27291" y="14831"/>
                </a:cubicBezTo>
                <a:lnTo>
                  <a:pt x="27146" y="14680"/>
                </a:lnTo>
                <a:lnTo>
                  <a:pt x="27223" y="14830"/>
                </a:lnTo>
                <a:cubicBezTo>
                  <a:pt x="27265" y="14912"/>
                  <a:pt x="27276" y="14980"/>
                  <a:pt x="27248" y="14980"/>
                </a:cubicBezTo>
                <a:cubicBezTo>
                  <a:pt x="27219" y="14981"/>
                  <a:pt x="27236" y="15007"/>
                  <a:pt x="27286" y="15039"/>
                </a:cubicBezTo>
                <a:cubicBezTo>
                  <a:pt x="27356" y="15083"/>
                  <a:pt x="27359" y="15127"/>
                  <a:pt x="27300" y="15237"/>
                </a:cubicBezTo>
                <a:cubicBezTo>
                  <a:pt x="27239" y="15351"/>
                  <a:pt x="27243" y="15379"/>
                  <a:pt x="27319" y="15379"/>
                </a:cubicBezTo>
                <a:cubicBezTo>
                  <a:pt x="27371" y="15379"/>
                  <a:pt x="27430" y="15420"/>
                  <a:pt x="27449" y="15471"/>
                </a:cubicBezTo>
                <a:cubicBezTo>
                  <a:pt x="27471" y="15527"/>
                  <a:pt x="27547" y="15550"/>
                  <a:pt x="27648" y="15531"/>
                </a:cubicBezTo>
                <a:cubicBezTo>
                  <a:pt x="27739" y="15514"/>
                  <a:pt x="27834" y="15534"/>
                  <a:pt x="27860" y="15577"/>
                </a:cubicBezTo>
                <a:cubicBezTo>
                  <a:pt x="27931" y="15691"/>
                  <a:pt x="27846" y="15743"/>
                  <a:pt x="27736" y="15651"/>
                </a:cubicBezTo>
                <a:cubicBezTo>
                  <a:pt x="27630" y="15564"/>
                  <a:pt x="27522" y="15661"/>
                  <a:pt x="27595" y="15778"/>
                </a:cubicBezTo>
                <a:cubicBezTo>
                  <a:pt x="27687" y="15928"/>
                  <a:pt x="27513" y="15820"/>
                  <a:pt x="27292" y="15591"/>
                </a:cubicBezTo>
                <a:close/>
                <a:moveTo>
                  <a:pt x="29426" y="15778"/>
                </a:moveTo>
                <a:cubicBezTo>
                  <a:pt x="29426" y="15742"/>
                  <a:pt x="29456" y="15712"/>
                  <a:pt x="29492" y="15712"/>
                </a:cubicBezTo>
                <a:cubicBezTo>
                  <a:pt x="29529" y="15712"/>
                  <a:pt x="29559" y="15742"/>
                  <a:pt x="29559" y="15778"/>
                </a:cubicBezTo>
                <a:cubicBezTo>
                  <a:pt x="29559" y="15815"/>
                  <a:pt x="29529" y="15845"/>
                  <a:pt x="29492" y="15845"/>
                </a:cubicBezTo>
                <a:cubicBezTo>
                  <a:pt x="29456" y="15845"/>
                  <a:pt x="29426" y="15815"/>
                  <a:pt x="29426" y="15778"/>
                </a:cubicBezTo>
                <a:close/>
                <a:moveTo>
                  <a:pt x="31689" y="15741"/>
                </a:moveTo>
                <a:cubicBezTo>
                  <a:pt x="31689" y="15684"/>
                  <a:pt x="31719" y="15656"/>
                  <a:pt x="31756" y="15679"/>
                </a:cubicBezTo>
                <a:cubicBezTo>
                  <a:pt x="31792" y="15701"/>
                  <a:pt x="31822" y="15748"/>
                  <a:pt x="31822" y="15782"/>
                </a:cubicBezTo>
                <a:cubicBezTo>
                  <a:pt x="31822" y="15817"/>
                  <a:pt x="31792" y="15845"/>
                  <a:pt x="31756" y="15845"/>
                </a:cubicBezTo>
                <a:cubicBezTo>
                  <a:pt x="31719" y="15845"/>
                  <a:pt x="31689" y="15798"/>
                  <a:pt x="31689" y="15741"/>
                </a:cubicBezTo>
                <a:close/>
                <a:moveTo>
                  <a:pt x="33132" y="15801"/>
                </a:moveTo>
                <a:cubicBezTo>
                  <a:pt x="33051" y="15720"/>
                  <a:pt x="33085" y="15630"/>
                  <a:pt x="33183" y="15668"/>
                </a:cubicBezTo>
                <a:cubicBezTo>
                  <a:pt x="33235" y="15688"/>
                  <a:pt x="33291" y="15669"/>
                  <a:pt x="33307" y="15625"/>
                </a:cubicBezTo>
                <a:cubicBezTo>
                  <a:pt x="33322" y="15581"/>
                  <a:pt x="33358" y="15566"/>
                  <a:pt x="33386" y="15592"/>
                </a:cubicBezTo>
                <a:cubicBezTo>
                  <a:pt x="33413" y="15618"/>
                  <a:pt x="33390" y="15685"/>
                  <a:pt x="33333" y="15742"/>
                </a:cubicBezTo>
                <a:cubicBezTo>
                  <a:pt x="33217" y="15857"/>
                  <a:pt x="33195" y="15864"/>
                  <a:pt x="33132" y="15801"/>
                </a:cubicBezTo>
                <a:close/>
                <a:moveTo>
                  <a:pt x="1664" y="15712"/>
                </a:moveTo>
                <a:cubicBezTo>
                  <a:pt x="1664" y="15675"/>
                  <a:pt x="1694" y="15645"/>
                  <a:pt x="1731" y="15645"/>
                </a:cubicBezTo>
                <a:cubicBezTo>
                  <a:pt x="1768" y="15645"/>
                  <a:pt x="1797" y="15675"/>
                  <a:pt x="1797" y="15712"/>
                </a:cubicBezTo>
                <a:cubicBezTo>
                  <a:pt x="1797" y="15748"/>
                  <a:pt x="1768" y="15778"/>
                  <a:pt x="1731" y="15778"/>
                </a:cubicBezTo>
                <a:cubicBezTo>
                  <a:pt x="1694" y="15778"/>
                  <a:pt x="1664" y="15748"/>
                  <a:pt x="1664" y="15712"/>
                </a:cubicBezTo>
                <a:close/>
                <a:moveTo>
                  <a:pt x="19240" y="15712"/>
                </a:moveTo>
                <a:cubicBezTo>
                  <a:pt x="19240" y="15675"/>
                  <a:pt x="19282" y="15645"/>
                  <a:pt x="19334" y="15645"/>
                </a:cubicBezTo>
                <a:cubicBezTo>
                  <a:pt x="19386" y="15645"/>
                  <a:pt x="19484" y="15624"/>
                  <a:pt x="19551" y="15599"/>
                </a:cubicBezTo>
                <a:cubicBezTo>
                  <a:pt x="19665" y="15556"/>
                  <a:pt x="19666" y="15560"/>
                  <a:pt x="19561" y="15666"/>
                </a:cubicBezTo>
                <a:cubicBezTo>
                  <a:pt x="19439" y="15789"/>
                  <a:pt x="19240" y="15818"/>
                  <a:pt x="19240" y="15712"/>
                </a:cubicBezTo>
                <a:close/>
                <a:moveTo>
                  <a:pt x="20438" y="15710"/>
                </a:moveTo>
                <a:cubicBezTo>
                  <a:pt x="20438" y="15587"/>
                  <a:pt x="20632" y="15563"/>
                  <a:pt x="20741" y="15672"/>
                </a:cubicBezTo>
                <a:cubicBezTo>
                  <a:pt x="20799" y="15731"/>
                  <a:pt x="20821" y="15778"/>
                  <a:pt x="20789" y="15778"/>
                </a:cubicBezTo>
                <a:cubicBezTo>
                  <a:pt x="20757" y="15778"/>
                  <a:pt x="20695" y="15742"/>
                  <a:pt x="20651" y="15698"/>
                </a:cubicBezTo>
                <a:cubicBezTo>
                  <a:pt x="20589" y="15636"/>
                  <a:pt x="20571" y="15636"/>
                  <a:pt x="20571" y="15698"/>
                </a:cubicBezTo>
                <a:cubicBezTo>
                  <a:pt x="20571" y="15742"/>
                  <a:pt x="20541" y="15778"/>
                  <a:pt x="20505" y="15778"/>
                </a:cubicBezTo>
                <a:cubicBezTo>
                  <a:pt x="20468" y="15778"/>
                  <a:pt x="20438" y="15747"/>
                  <a:pt x="20438" y="15710"/>
                </a:cubicBezTo>
                <a:close/>
                <a:moveTo>
                  <a:pt x="31306" y="15734"/>
                </a:moveTo>
                <a:cubicBezTo>
                  <a:pt x="31261" y="15716"/>
                  <a:pt x="31223" y="15655"/>
                  <a:pt x="31223" y="15598"/>
                </a:cubicBezTo>
                <a:cubicBezTo>
                  <a:pt x="31223" y="15518"/>
                  <a:pt x="31243" y="15512"/>
                  <a:pt x="31317" y="15573"/>
                </a:cubicBezTo>
                <a:cubicBezTo>
                  <a:pt x="31388" y="15633"/>
                  <a:pt x="31418" y="15631"/>
                  <a:pt x="31444" y="15565"/>
                </a:cubicBezTo>
                <a:cubicBezTo>
                  <a:pt x="31463" y="15517"/>
                  <a:pt x="31481" y="15546"/>
                  <a:pt x="31484" y="15629"/>
                </a:cubicBezTo>
                <a:cubicBezTo>
                  <a:pt x="31489" y="15779"/>
                  <a:pt x="31460" y="15796"/>
                  <a:pt x="31306" y="15734"/>
                </a:cubicBezTo>
                <a:close/>
                <a:moveTo>
                  <a:pt x="33753" y="15712"/>
                </a:moveTo>
                <a:cubicBezTo>
                  <a:pt x="33753" y="15675"/>
                  <a:pt x="33783" y="15645"/>
                  <a:pt x="33820" y="15645"/>
                </a:cubicBezTo>
                <a:cubicBezTo>
                  <a:pt x="33856" y="15645"/>
                  <a:pt x="33886" y="15675"/>
                  <a:pt x="33886" y="15712"/>
                </a:cubicBezTo>
                <a:cubicBezTo>
                  <a:pt x="33886" y="15748"/>
                  <a:pt x="33856" y="15778"/>
                  <a:pt x="33820" y="15778"/>
                </a:cubicBezTo>
                <a:cubicBezTo>
                  <a:pt x="33783" y="15778"/>
                  <a:pt x="33753" y="15748"/>
                  <a:pt x="33753" y="15712"/>
                </a:cubicBezTo>
                <a:close/>
                <a:moveTo>
                  <a:pt x="16777" y="15645"/>
                </a:moveTo>
                <a:cubicBezTo>
                  <a:pt x="16777" y="15609"/>
                  <a:pt x="16807" y="15579"/>
                  <a:pt x="16843" y="15579"/>
                </a:cubicBezTo>
                <a:cubicBezTo>
                  <a:pt x="16880" y="15579"/>
                  <a:pt x="16910" y="15609"/>
                  <a:pt x="16910" y="15645"/>
                </a:cubicBezTo>
                <a:cubicBezTo>
                  <a:pt x="16910" y="15682"/>
                  <a:pt x="16880" y="15712"/>
                  <a:pt x="16843" y="15712"/>
                </a:cubicBezTo>
                <a:cubicBezTo>
                  <a:pt x="16807" y="15712"/>
                  <a:pt x="16777" y="15682"/>
                  <a:pt x="16777" y="15645"/>
                </a:cubicBezTo>
                <a:close/>
                <a:moveTo>
                  <a:pt x="19746" y="15606"/>
                </a:moveTo>
                <a:cubicBezTo>
                  <a:pt x="19684" y="15444"/>
                  <a:pt x="19697" y="15427"/>
                  <a:pt x="19806" y="15536"/>
                </a:cubicBezTo>
                <a:cubicBezTo>
                  <a:pt x="19919" y="15649"/>
                  <a:pt x="19933" y="15712"/>
                  <a:pt x="19846" y="15712"/>
                </a:cubicBezTo>
                <a:cubicBezTo>
                  <a:pt x="19813" y="15712"/>
                  <a:pt x="19769" y="15664"/>
                  <a:pt x="19746" y="15606"/>
                </a:cubicBezTo>
                <a:close/>
                <a:moveTo>
                  <a:pt x="28389" y="15552"/>
                </a:moveTo>
                <a:cubicBezTo>
                  <a:pt x="28345" y="15374"/>
                  <a:pt x="28095" y="15272"/>
                  <a:pt x="28014" y="15398"/>
                </a:cubicBezTo>
                <a:cubicBezTo>
                  <a:pt x="27953" y="15495"/>
                  <a:pt x="27945" y="15431"/>
                  <a:pt x="28001" y="15285"/>
                </a:cubicBezTo>
                <a:cubicBezTo>
                  <a:pt x="28071" y="15103"/>
                  <a:pt x="28298" y="15160"/>
                  <a:pt x="28381" y="15379"/>
                </a:cubicBezTo>
                <a:cubicBezTo>
                  <a:pt x="28426" y="15498"/>
                  <a:pt x="28504" y="15579"/>
                  <a:pt x="28575" y="15579"/>
                </a:cubicBezTo>
                <a:cubicBezTo>
                  <a:pt x="28640" y="15579"/>
                  <a:pt x="28693" y="15609"/>
                  <a:pt x="28693" y="15645"/>
                </a:cubicBezTo>
                <a:cubicBezTo>
                  <a:pt x="28693" y="15790"/>
                  <a:pt x="28429" y="15709"/>
                  <a:pt x="28389" y="15552"/>
                </a:cubicBezTo>
                <a:close/>
                <a:moveTo>
                  <a:pt x="32755" y="15662"/>
                </a:moveTo>
                <a:cubicBezTo>
                  <a:pt x="32757" y="15571"/>
                  <a:pt x="32880" y="15415"/>
                  <a:pt x="32919" y="15455"/>
                </a:cubicBezTo>
                <a:cubicBezTo>
                  <a:pt x="32971" y="15507"/>
                  <a:pt x="32888" y="15712"/>
                  <a:pt x="32814" y="15712"/>
                </a:cubicBezTo>
                <a:cubicBezTo>
                  <a:pt x="32781" y="15712"/>
                  <a:pt x="32755" y="15689"/>
                  <a:pt x="32755" y="15662"/>
                </a:cubicBezTo>
                <a:close/>
                <a:moveTo>
                  <a:pt x="7072" y="15566"/>
                </a:moveTo>
                <a:cubicBezTo>
                  <a:pt x="7105" y="15467"/>
                  <a:pt x="7257" y="15412"/>
                  <a:pt x="7257" y="15499"/>
                </a:cubicBezTo>
                <a:cubicBezTo>
                  <a:pt x="7257" y="15535"/>
                  <a:pt x="7209" y="15583"/>
                  <a:pt x="7151" y="15605"/>
                </a:cubicBezTo>
                <a:cubicBezTo>
                  <a:pt x="7086" y="15630"/>
                  <a:pt x="7056" y="15615"/>
                  <a:pt x="7072" y="15566"/>
                </a:cubicBezTo>
                <a:close/>
                <a:moveTo>
                  <a:pt x="16244" y="15579"/>
                </a:moveTo>
                <a:cubicBezTo>
                  <a:pt x="16244" y="15542"/>
                  <a:pt x="16274" y="15512"/>
                  <a:pt x="16311" y="15512"/>
                </a:cubicBezTo>
                <a:cubicBezTo>
                  <a:pt x="16347" y="15512"/>
                  <a:pt x="16377" y="15542"/>
                  <a:pt x="16377" y="15579"/>
                </a:cubicBezTo>
                <a:cubicBezTo>
                  <a:pt x="16377" y="15615"/>
                  <a:pt x="16347" y="15645"/>
                  <a:pt x="16311" y="15645"/>
                </a:cubicBezTo>
                <a:cubicBezTo>
                  <a:pt x="16274" y="15645"/>
                  <a:pt x="16244" y="15615"/>
                  <a:pt x="16244" y="15579"/>
                </a:cubicBezTo>
                <a:close/>
                <a:moveTo>
                  <a:pt x="19007" y="15579"/>
                </a:moveTo>
                <a:cubicBezTo>
                  <a:pt x="18984" y="15542"/>
                  <a:pt x="18996" y="15512"/>
                  <a:pt x="19032" y="15512"/>
                </a:cubicBezTo>
                <a:cubicBezTo>
                  <a:pt x="19069" y="15512"/>
                  <a:pt x="19117" y="15542"/>
                  <a:pt x="19140" y="15579"/>
                </a:cubicBezTo>
                <a:cubicBezTo>
                  <a:pt x="19163" y="15615"/>
                  <a:pt x="19151" y="15645"/>
                  <a:pt x="19115" y="15645"/>
                </a:cubicBezTo>
                <a:cubicBezTo>
                  <a:pt x="19078" y="15645"/>
                  <a:pt x="19029" y="15615"/>
                  <a:pt x="19007" y="15579"/>
                </a:cubicBezTo>
                <a:close/>
                <a:moveTo>
                  <a:pt x="20871" y="15579"/>
                </a:moveTo>
                <a:cubicBezTo>
                  <a:pt x="20836" y="15521"/>
                  <a:pt x="20843" y="15477"/>
                  <a:pt x="20892" y="15461"/>
                </a:cubicBezTo>
                <a:cubicBezTo>
                  <a:pt x="20936" y="15446"/>
                  <a:pt x="20971" y="15408"/>
                  <a:pt x="20971" y="15377"/>
                </a:cubicBezTo>
                <a:cubicBezTo>
                  <a:pt x="20971" y="15345"/>
                  <a:pt x="20863" y="15364"/>
                  <a:pt x="20731" y="15420"/>
                </a:cubicBezTo>
                <a:cubicBezTo>
                  <a:pt x="20598" y="15475"/>
                  <a:pt x="20472" y="15502"/>
                  <a:pt x="20450" y="15479"/>
                </a:cubicBezTo>
                <a:cubicBezTo>
                  <a:pt x="20392" y="15422"/>
                  <a:pt x="20588" y="15308"/>
                  <a:pt x="20684" y="15343"/>
                </a:cubicBezTo>
                <a:cubicBezTo>
                  <a:pt x="20727" y="15358"/>
                  <a:pt x="20773" y="15338"/>
                  <a:pt x="20787" y="15298"/>
                </a:cubicBezTo>
                <a:cubicBezTo>
                  <a:pt x="20802" y="15252"/>
                  <a:pt x="20882" y="15242"/>
                  <a:pt x="20999" y="15272"/>
                </a:cubicBezTo>
                <a:cubicBezTo>
                  <a:pt x="21159" y="15312"/>
                  <a:pt x="21172" y="15331"/>
                  <a:pt x="21086" y="15399"/>
                </a:cubicBezTo>
                <a:cubicBezTo>
                  <a:pt x="21031" y="15443"/>
                  <a:pt x="20973" y="15522"/>
                  <a:pt x="20957" y="15575"/>
                </a:cubicBezTo>
                <a:cubicBezTo>
                  <a:pt x="20933" y="15657"/>
                  <a:pt x="20920" y="15658"/>
                  <a:pt x="20871" y="15579"/>
                </a:cubicBezTo>
                <a:close/>
                <a:moveTo>
                  <a:pt x="26603" y="15540"/>
                </a:moveTo>
                <a:cubicBezTo>
                  <a:pt x="26541" y="15376"/>
                  <a:pt x="26555" y="15312"/>
                  <a:pt x="26655" y="15312"/>
                </a:cubicBezTo>
                <a:cubicBezTo>
                  <a:pt x="26708" y="15312"/>
                  <a:pt x="26746" y="15382"/>
                  <a:pt x="26746" y="15479"/>
                </a:cubicBezTo>
                <a:cubicBezTo>
                  <a:pt x="26746" y="15666"/>
                  <a:pt x="26665" y="15700"/>
                  <a:pt x="26603" y="15540"/>
                </a:cubicBezTo>
                <a:close/>
                <a:moveTo>
                  <a:pt x="28028" y="15579"/>
                </a:moveTo>
                <a:cubicBezTo>
                  <a:pt x="28028" y="15542"/>
                  <a:pt x="28058" y="15512"/>
                  <a:pt x="28094" y="15512"/>
                </a:cubicBezTo>
                <a:cubicBezTo>
                  <a:pt x="28131" y="15512"/>
                  <a:pt x="28161" y="15542"/>
                  <a:pt x="28161" y="15579"/>
                </a:cubicBezTo>
                <a:cubicBezTo>
                  <a:pt x="28161" y="15615"/>
                  <a:pt x="28131" y="15645"/>
                  <a:pt x="28094" y="15645"/>
                </a:cubicBezTo>
                <a:cubicBezTo>
                  <a:pt x="28058" y="15645"/>
                  <a:pt x="28028" y="15615"/>
                  <a:pt x="28028" y="15579"/>
                </a:cubicBezTo>
                <a:close/>
                <a:moveTo>
                  <a:pt x="29056" y="15584"/>
                </a:moveTo>
                <a:cubicBezTo>
                  <a:pt x="29077" y="15551"/>
                  <a:pt x="29056" y="15510"/>
                  <a:pt x="29010" y="15494"/>
                </a:cubicBezTo>
                <a:cubicBezTo>
                  <a:pt x="28964" y="15477"/>
                  <a:pt x="28947" y="15442"/>
                  <a:pt x="28972" y="15415"/>
                </a:cubicBezTo>
                <a:cubicBezTo>
                  <a:pt x="28997" y="15388"/>
                  <a:pt x="29049" y="15385"/>
                  <a:pt x="29088" y="15409"/>
                </a:cubicBezTo>
                <a:cubicBezTo>
                  <a:pt x="29180" y="15466"/>
                  <a:pt x="29181" y="15645"/>
                  <a:pt x="29089" y="15645"/>
                </a:cubicBezTo>
                <a:cubicBezTo>
                  <a:pt x="29050" y="15645"/>
                  <a:pt x="29035" y="15618"/>
                  <a:pt x="29056" y="15584"/>
                </a:cubicBezTo>
                <a:close/>
                <a:moveTo>
                  <a:pt x="31955" y="15580"/>
                </a:moveTo>
                <a:cubicBezTo>
                  <a:pt x="31955" y="15544"/>
                  <a:pt x="31881" y="15496"/>
                  <a:pt x="31789" y="15473"/>
                </a:cubicBezTo>
                <a:cubicBezTo>
                  <a:pt x="31697" y="15450"/>
                  <a:pt x="31623" y="15389"/>
                  <a:pt x="31623" y="15338"/>
                </a:cubicBezTo>
                <a:cubicBezTo>
                  <a:pt x="31623" y="15231"/>
                  <a:pt x="31729" y="15215"/>
                  <a:pt x="31789" y="15312"/>
                </a:cubicBezTo>
                <a:cubicBezTo>
                  <a:pt x="31812" y="15349"/>
                  <a:pt x="31885" y="15379"/>
                  <a:pt x="31952" y="15379"/>
                </a:cubicBezTo>
                <a:cubicBezTo>
                  <a:pt x="32019" y="15379"/>
                  <a:pt x="32093" y="15426"/>
                  <a:pt x="32115" y="15484"/>
                </a:cubicBezTo>
                <a:cubicBezTo>
                  <a:pt x="32172" y="15633"/>
                  <a:pt x="32167" y="15645"/>
                  <a:pt x="32055" y="15645"/>
                </a:cubicBezTo>
                <a:cubicBezTo>
                  <a:pt x="32000" y="15645"/>
                  <a:pt x="31955" y="15616"/>
                  <a:pt x="31955" y="15580"/>
                </a:cubicBezTo>
                <a:close/>
                <a:moveTo>
                  <a:pt x="35634" y="15541"/>
                </a:moveTo>
                <a:cubicBezTo>
                  <a:pt x="35536" y="15435"/>
                  <a:pt x="35527" y="15379"/>
                  <a:pt x="35610" y="15379"/>
                </a:cubicBezTo>
                <a:cubicBezTo>
                  <a:pt x="35667" y="15379"/>
                  <a:pt x="35773" y="15579"/>
                  <a:pt x="35735" y="15615"/>
                </a:cubicBezTo>
                <a:cubicBezTo>
                  <a:pt x="35725" y="15624"/>
                  <a:pt x="35679" y="15591"/>
                  <a:pt x="35634" y="15541"/>
                </a:cubicBezTo>
                <a:close/>
                <a:moveTo>
                  <a:pt x="21104" y="15512"/>
                </a:moveTo>
                <a:cubicBezTo>
                  <a:pt x="21104" y="15475"/>
                  <a:pt x="21134" y="15446"/>
                  <a:pt x="21170" y="15446"/>
                </a:cubicBezTo>
                <a:cubicBezTo>
                  <a:pt x="21207" y="15446"/>
                  <a:pt x="21237" y="15475"/>
                  <a:pt x="21237" y="15512"/>
                </a:cubicBezTo>
                <a:cubicBezTo>
                  <a:pt x="21237" y="15549"/>
                  <a:pt x="21207" y="15579"/>
                  <a:pt x="21170" y="15579"/>
                </a:cubicBezTo>
                <a:cubicBezTo>
                  <a:pt x="21134" y="15579"/>
                  <a:pt x="21104" y="15549"/>
                  <a:pt x="21104" y="15512"/>
                </a:cubicBezTo>
                <a:close/>
                <a:moveTo>
                  <a:pt x="34485" y="15512"/>
                </a:moveTo>
                <a:cubicBezTo>
                  <a:pt x="34485" y="15475"/>
                  <a:pt x="34515" y="15446"/>
                  <a:pt x="34552" y="15446"/>
                </a:cubicBezTo>
                <a:cubicBezTo>
                  <a:pt x="34588" y="15446"/>
                  <a:pt x="34618" y="15475"/>
                  <a:pt x="34618" y="15512"/>
                </a:cubicBezTo>
                <a:cubicBezTo>
                  <a:pt x="34618" y="15549"/>
                  <a:pt x="34588" y="15579"/>
                  <a:pt x="34552" y="15579"/>
                </a:cubicBezTo>
                <a:cubicBezTo>
                  <a:pt x="34515" y="15579"/>
                  <a:pt x="34485" y="15549"/>
                  <a:pt x="34485" y="15512"/>
                </a:cubicBezTo>
                <a:close/>
                <a:moveTo>
                  <a:pt x="12449" y="15446"/>
                </a:moveTo>
                <a:cubicBezTo>
                  <a:pt x="12449" y="15409"/>
                  <a:pt x="12479" y="15379"/>
                  <a:pt x="12516" y="15379"/>
                </a:cubicBezTo>
                <a:cubicBezTo>
                  <a:pt x="12553" y="15379"/>
                  <a:pt x="12582" y="15409"/>
                  <a:pt x="12582" y="15446"/>
                </a:cubicBezTo>
                <a:cubicBezTo>
                  <a:pt x="12582" y="15482"/>
                  <a:pt x="12553" y="15512"/>
                  <a:pt x="12516" y="15512"/>
                </a:cubicBezTo>
                <a:cubicBezTo>
                  <a:pt x="12479" y="15512"/>
                  <a:pt x="12449" y="15482"/>
                  <a:pt x="12449" y="15446"/>
                </a:cubicBezTo>
                <a:close/>
                <a:moveTo>
                  <a:pt x="15778" y="15446"/>
                </a:moveTo>
                <a:cubicBezTo>
                  <a:pt x="15778" y="15409"/>
                  <a:pt x="15808" y="15379"/>
                  <a:pt x="15845" y="15379"/>
                </a:cubicBezTo>
                <a:cubicBezTo>
                  <a:pt x="15881" y="15379"/>
                  <a:pt x="15911" y="15409"/>
                  <a:pt x="15911" y="15446"/>
                </a:cubicBezTo>
                <a:cubicBezTo>
                  <a:pt x="15911" y="15482"/>
                  <a:pt x="15881" y="15512"/>
                  <a:pt x="15845" y="15512"/>
                </a:cubicBezTo>
                <a:cubicBezTo>
                  <a:pt x="15808" y="15512"/>
                  <a:pt x="15778" y="15482"/>
                  <a:pt x="15778" y="15446"/>
                </a:cubicBezTo>
                <a:close/>
                <a:moveTo>
                  <a:pt x="20238" y="15453"/>
                </a:moveTo>
                <a:cubicBezTo>
                  <a:pt x="20238" y="15408"/>
                  <a:pt x="20209" y="15390"/>
                  <a:pt x="20172" y="15412"/>
                </a:cubicBezTo>
                <a:cubicBezTo>
                  <a:pt x="20135" y="15435"/>
                  <a:pt x="20105" y="15423"/>
                  <a:pt x="20105" y="15387"/>
                </a:cubicBezTo>
                <a:cubicBezTo>
                  <a:pt x="20105" y="15350"/>
                  <a:pt x="20132" y="15304"/>
                  <a:pt x="20165" y="15283"/>
                </a:cubicBezTo>
                <a:cubicBezTo>
                  <a:pt x="20230" y="15243"/>
                  <a:pt x="20330" y="15443"/>
                  <a:pt x="20273" y="15499"/>
                </a:cubicBezTo>
                <a:cubicBezTo>
                  <a:pt x="20254" y="15519"/>
                  <a:pt x="20238" y="15498"/>
                  <a:pt x="20238" y="15453"/>
                </a:cubicBezTo>
                <a:close/>
                <a:moveTo>
                  <a:pt x="22186" y="15468"/>
                </a:moveTo>
                <a:cubicBezTo>
                  <a:pt x="22055" y="15415"/>
                  <a:pt x="22088" y="15312"/>
                  <a:pt x="22236" y="15312"/>
                </a:cubicBezTo>
                <a:cubicBezTo>
                  <a:pt x="22310" y="15312"/>
                  <a:pt x="22369" y="15357"/>
                  <a:pt x="22369" y="15412"/>
                </a:cubicBezTo>
                <a:cubicBezTo>
                  <a:pt x="22369" y="15515"/>
                  <a:pt x="22331" y="15526"/>
                  <a:pt x="22186" y="15468"/>
                </a:cubicBezTo>
                <a:close/>
                <a:moveTo>
                  <a:pt x="29704" y="15441"/>
                </a:moveTo>
                <a:cubicBezTo>
                  <a:pt x="29720" y="15393"/>
                  <a:pt x="29773" y="15341"/>
                  <a:pt x="29821" y="15325"/>
                </a:cubicBezTo>
                <a:cubicBezTo>
                  <a:pt x="29871" y="15308"/>
                  <a:pt x="29896" y="15333"/>
                  <a:pt x="29879" y="15383"/>
                </a:cubicBezTo>
                <a:cubicBezTo>
                  <a:pt x="29863" y="15431"/>
                  <a:pt x="29811" y="15484"/>
                  <a:pt x="29763" y="15500"/>
                </a:cubicBezTo>
                <a:cubicBezTo>
                  <a:pt x="29713" y="15516"/>
                  <a:pt x="29688" y="15491"/>
                  <a:pt x="29704" y="15441"/>
                </a:cubicBezTo>
                <a:close/>
                <a:moveTo>
                  <a:pt x="29958" y="15446"/>
                </a:moveTo>
                <a:cubicBezTo>
                  <a:pt x="29958" y="15409"/>
                  <a:pt x="29988" y="15379"/>
                  <a:pt x="30025" y="15379"/>
                </a:cubicBezTo>
                <a:cubicBezTo>
                  <a:pt x="30061" y="15379"/>
                  <a:pt x="30091" y="15409"/>
                  <a:pt x="30091" y="15446"/>
                </a:cubicBezTo>
                <a:cubicBezTo>
                  <a:pt x="30091" y="15482"/>
                  <a:pt x="30061" y="15512"/>
                  <a:pt x="30025" y="15512"/>
                </a:cubicBezTo>
                <a:cubicBezTo>
                  <a:pt x="29988" y="15512"/>
                  <a:pt x="29958" y="15482"/>
                  <a:pt x="29958" y="15446"/>
                </a:cubicBezTo>
                <a:close/>
                <a:moveTo>
                  <a:pt x="11517" y="15379"/>
                </a:moveTo>
                <a:cubicBezTo>
                  <a:pt x="11517" y="15342"/>
                  <a:pt x="11547" y="15312"/>
                  <a:pt x="11584" y="15312"/>
                </a:cubicBezTo>
                <a:cubicBezTo>
                  <a:pt x="11620" y="15312"/>
                  <a:pt x="11650" y="15342"/>
                  <a:pt x="11650" y="15379"/>
                </a:cubicBezTo>
                <a:cubicBezTo>
                  <a:pt x="11650" y="15416"/>
                  <a:pt x="11620" y="15446"/>
                  <a:pt x="11584" y="15446"/>
                </a:cubicBezTo>
                <a:cubicBezTo>
                  <a:pt x="11547" y="15446"/>
                  <a:pt x="11517" y="15416"/>
                  <a:pt x="11517" y="15379"/>
                </a:cubicBezTo>
                <a:close/>
                <a:moveTo>
                  <a:pt x="16311" y="15379"/>
                </a:moveTo>
                <a:cubicBezTo>
                  <a:pt x="16311" y="15342"/>
                  <a:pt x="16341" y="15312"/>
                  <a:pt x="16377" y="15312"/>
                </a:cubicBezTo>
                <a:cubicBezTo>
                  <a:pt x="16414" y="15312"/>
                  <a:pt x="16444" y="15342"/>
                  <a:pt x="16444" y="15379"/>
                </a:cubicBezTo>
                <a:cubicBezTo>
                  <a:pt x="16444" y="15416"/>
                  <a:pt x="16414" y="15446"/>
                  <a:pt x="16377" y="15446"/>
                </a:cubicBezTo>
                <a:cubicBezTo>
                  <a:pt x="16341" y="15446"/>
                  <a:pt x="16311" y="15416"/>
                  <a:pt x="16311" y="15379"/>
                </a:cubicBezTo>
                <a:close/>
                <a:moveTo>
                  <a:pt x="18286" y="15401"/>
                </a:moveTo>
                <a:cubicBezTo>
                  <a:pt x="18201" y="15317"/>
                  <a:pt x="18242" y="15246"/>
                  <a:pt x="18374" y="15246"/>
                </a:cubicBezTo>
                <a:cubicBezTo>
                  <a:pt x="18448" y="15246"/>
                  <a:pt x="18508" y="15290"/>
                  <a:pt x="18508" y="15346"/>
                </a:cubicBezTo>
                <a:cubicBezTo>
                  <a:pt x="18508" y="15447"/>
                  <a:pt x="18367" y="15482"/>
                  <a:pt x="18286" y="15401"/>
                </a:cubicBezTo>
                <a:close/>
                <a:moveTo>
                  <a:pt x="19284" y="15401"/>
                </a:moveTo>
                <a:cubicBezTo>
                  <a:pt x="19221" y="15338"/>
                  <a:pt x="19230" y="15246"/>
                  <a:pt x="19299" y="15246"/>
                </a:cubicBezTo>
                <a:cubicBezTo>
                  <a:pt x="19332" y="15246"/>
                  <a:pt x="19376" y="15291"/>
                  <a:pt x="19397" y="15346"/>
                </a:cubicBezTo>
                <a:cubicBezTo>
                  <a:pt x="19436" y="15447"/>
                  <a:pt x="19365" y="15482"/>
                  <a:pt x="19284" y="15401"/>
                </a:cubicBezTo>
                <a:close/>
                <a:moveTo>
                  <a:pt x="31223" y="15382"/>
                </a:moveTo>
                <a:cubicBezTo>
                  <a:pt x="31223" y="15243"/>
                  <a:pt x="31383" y="14979"/>
                  <a:pt x="31467" y="14979"/>
                </a:cubicBezTo>
                <a:cubicBezTo>
                  <a:pt x="31516" y="14979"/>
                  <a:pt x="31556" y="15009"/>
                  <a:pt x="31556" y="15046"/>
                </a:cubicBezTo>
                <a:cubicBezTo>
                  <a:pt x="31556" y="15083"/>
                  <a:pt x="31511" y="15113"/>
                  <a:pt x="31456" y="15113"/>
                </a:cubicBezTo>
                <a:cubicBezTo>
                  <a:pt x="31394" y="15113"/>
                  <a:pt x="31356" y="15176"/>
                  <a:pt x="31356" y="15279"/>
                </a:cubicBezTo>
                <a:cubicBezTo>
                  <a:pt x="31356" y="15371"/>
                  <a:pt x="31326" y="15446"/>
                  <a:pt x="31290" y="15446"/>
                </a:cubicBezTo>
                <a:cubicBezTo>
                  <a:pt x="31253" y="15446"/>
                  <a:pt x="31223" y="15417"/>
                  <a:pt x="31223" y="15382"/>
                </a:cubicBezTo>
                <a:close/>
                <a:moveTo>
                  <a:pt x="32289" y="15296"/>
                </a:moveTo>
                <a:cubicBezTo>
                  <a:pt x="32290" y="15175"/>
                  <a:pt x="32303" y="15165"/>
                  <a:pt x="32355" y="15246"/>
                </a:cubicBezTo>
                <a:cubicBezTo>
                  <a:pt x="32438" y="15375"/>
                  <a:pt x="32438" y="15446"/>
                  <a:pt x="32355" y="15446"/>
                </a:cubicBezTo>
                <a:cubicBezTo>
                  <a:pt x="32318" y="15446"/>
                  <a:pt x="32289" y="15378"/>
                  <a:pt x="32289" y="15296"/>
                </a:cubicBezTo>
                <a:close/>
                <a:moveTo>
                  <a:pt x="7323" y="15312"/>
                </a:moveTo>
                <a:cubicBezTo>
                  <a:pt x="7323" y="15276"/>
                  <a:pt x="7353" y="15246"/>
                  <a:pt x="7390" y="15246"/>
                </a:cubicBezTo>
                <a:cubicBezTo>
                  <a:pt x="7426" y="15246"/>
                  <a:pt x="7456" y="15276"/>
                  <a:pt x="7456" y="15312"/>
                </a:cubicBezTo>
                <a:cubicBezTo>
                  <a:pt x="7456" y="15349"/>
                  <a:pt x="7426" y="15379"/>
                  <a:pt x="7390" y="15379"/>
                </a:cubicBezTo>
                <a:cubicBezTo>
                  <a:pt x="7353" y="15379"/>
                  <a:pt x="7323" y="15349"/>
                  <a:pt x="7323" y="15312"/>
                </a:cubicBezTo>
                <a:close/>
                <a:moveTo>
                  <a:pt x="8655" y="15312"/>
                </a:moveTo>
                <a:cubicBezTo>
                  <a:pt x="8655" y="15276"/>
                  <a:pt x="8685" y="15246"/>
                  <a:pt x="8721" y="15246"/>
                </a:cubicBezTo>
                <a:cubicBezTo>
                  <a:pt x="8758" y="15246"/>
                  <a:pt x="8788" y="15276"/>
                  <a:pt x="8788" y="15312"/>
                </a:cubicBezTo>
                <a:cubicBezTo>
                  <a:pt x="8788" y="15349"/>
                  <a:pt x="8758" y="15379"/>
                  <a:pt x="8721" y="15379"/>
                </a:cubicBezTo>
                <a:cubicBezTo>
                  <a:pt x="8685" y="15379"/>
                  <a:pt x="8655" y="15349"/>
                  <a:pt x="8655" y="15312"/>
                </a:cubicBezTo>
                <a:close/>
                <a:moveTo>
                  <a:pt x="9957" y="15229"/>
                </a:moveTo>
                <a:cubicBezTo>
                  <a:pt x="10013" y="15046"/>
                  <a:pt x="10041" y="15012"/>
                  <a:pt x="10092" y="15063"/>
                </a:cubicBezTo>
                <a:cubicBezTo>
                  <a:pt x="10149" y="15121"/>
                  <a:pt x="10055" y="15379"/>
                  <a:pt x="9977" y="15379"/>
                </a:cubicBezTo>
                <a:cubicBezTo>
                  <a:pt x="9939" y="15379"/>
                  <a:pt x="9930" y="15315"/>
                  <a:pt x="9957" y="15229"/>
                </a:cubicBezTo>
                <a:close/>
                <a:moveTo>
                  <a:pt x="15179" y="15319"/>
                </a:moveTo>
                <a:cubicBezTo>
                  <a:pt x="15179" y="15287"/>
                  <a:pt x="15226" y="15242"/>
                  <a:pt x="15284" y="15220"/>
                </a:cubicBezTo>
                <a:cubicBezTo>
                  <a:pt x="15447" y="15157"/>
                  <a:pt x="15463" y="15171"/>
                  <a:pt x="15355" y="15279"/>
                </a:cubicBezTo>
                <a:cubicBezTo>
                  <a:pt x="15242" y="15392"/>
                  <a:pt x="15179" y="15407"/>
                  <a:pt x="15179" y="15319"/>
                </a:cubicBezTo>
                <a:close/>
                <a:moveTo>
                  <a:pt x="19718" y="15308"/>
                </a:moveTo>
                <a:cubicBezTo>
                  <a:pt x="19734" y="15260"/>
                  <a:pt x="19787" y="15208"/>
                  <a:pt x="19835" y="15192"/>
                </a:cubicBezTo>
                <a:cubicBezTo>
                  <a:pt x="19885" y="15175"/>
                  <a:pt x="19910" y="15200"/>
                  <a:pt x="19893" y="15250"/>
                </a:cubicBezTo>
                <a:cubicBezTo>
                  <a:pt x="19877" y="15298"/>
                  <a:pt x="19825" y="15350"/>
                  <a:pt x="19777" y="15366"/>
                </a:cubicBezTo>
                <a:cubicBezTo>
                  <a:pt x="19727" y="15383"/>
                  <a:pt x="19702" y="15358"/>
                  <a:pt x="19718" y="15308"/>
                </a:cubicBezTo>
                <a:close/>
                <a:moveTo>
                  <a:pt x="21211" y="15274"/>
                </a:moveTo>
                <a:cubicBezTo>
                  <a:pt x="21154" y="15125"/>
                  <a:pt x="21158" y="15113"/>
                  <a:pt x="21270" y="15113"/>
                </a:cubicBezTo>
                <a:cubicBezTo>
                  <a:pt x="21326" y="15113"/>
                  <a:pt x="21370" y="15172"/>
                  <a:pt x="21370" y="15246"/>
                </a:cubicBezTo>
                <a:cubicBezTo>
                  <a:pt x="21370" y="15405"/>
                  <a:pt x="21268" y="15422"/>
                  <a:pt x="21211" y="15274"/>
                </a:cubicBezTo>
                <a:close/>
                <a:moveTo>
                  <a:pt x="36949" y="15312"/>
                </a:moveTo>
                <a:cubicBezTo>
                  <a:pt x="36949" y="15276"/>
                  <a:pt x="36978" y="15246"/>
                  <a:pt x="37015" y="15246"/>
                </a:cubicBezTo>
                <a:cubicBezTo>
                  <a:pt x="37052" y="15246"/>
                  <a:pt x="37082" y="15276"/>
                  <a:pt x="37082" y="15312"/>
                </a:cubicBezTo>
                <a:cubicBezTo>
                  <a:pt x="37082" y="15349"/>
                  <a:pt x="37052" y="15379"/>
                  <a:pt x="37015" y="15379"/>
                </a:cubicBezTo>
                <a:cubicBezTo>
                  <a:pt x="36978" y="15379"/>
                  <a:pt x="36949" y="15349"/>
                  <a:pt x="36949" y="15312"/>
                </a:cubicBezTo>
                <a:close/>
                <a:moveTo>
                  <a:pt x="15578" y="15246"/>
                </a:moveTo>
                <a:cubicBezTo>
                  <a:pt x="15578" y="15209"/>
                  <a:pt x="15608" y="15179"/>
                  <a:pt x="15645" y="15179"/>
                </a:cubicBezTo>
                <a:cubicBezTo>
                  <a:pt x="15681" y="15179"/>
                  <a:pt x="15711" y="15209"/>
                  <a:pt x="15711" y="15246"/>
                </a:cubicBezTo>
                <a:cubicBezTo>
                  <a:pt x="15711" y="15282"/>
                  <a:pt x="15681" y="15312"/>
                  <a:pt x="15645" y="15312"/>
                </a:cubicBezTo>
                <a:cubicBezTo>
                  <a:pt x="15608" y="15312"/>
                  <a:pt x="15578" y="15282"/>
                  <a:pt x="15578" y="15246"/>
                </a:cubicBezTo>
                <a:close/>
                <a:moveTo>
                  <a:pt x="17176" y="15246"/>
                </a:moveTo>
                <a:cubicBezTo>
                  <a:pt x="17176" y="15209"/>
                  <a:pt x="17206" y="15179"/>
                  <a:pt x="17243" y="15179"/>
                </a:cubicBezTo>
                <a:cubicBezTo>
                  <a:pt x="17279" y="15179"/>
                  <a:pt x="17309" y="15209"/>
                  <a:pt x="17309" y="15246"/>
                </a:cubicBezTo>
                <a:cubicBezTo>
                  <a:pt x="17309" y="15282"/>
                  <a:pt x="17279" y="15312"/>
                  <a:pt x="17243" y="15312"/>
                </a:cubicBezTo>
                <a:cubicBezTo>
                  <a:pt x="17206" y="15312"/>
                  <a:pt x="17176" y="15282"/>
                  <a:pt x="17176" y="15246"/>
                </a:cubicBezTo>
                <a:close/>
                <a:moveTo>
                  <a:pt x="26766" y="15226"/>
                </a:moveTo>
                <a:cubicBezTo>
                  <a:pt x="26678" y="15182"/>
                  <a:pt x="26593" y="15104"/>
                  <a:pt x="26576" y="15053"/>
                </a:cubicBezTo>
                <a:cubicBezTo>
                  <a:pt x="26559" y="15000"/>
                  <a:pt x="26576" y="14980"/>
                  <a:pt x="26617" y="15005"/>
                </a:cubicBezTo>
                <a:cubicBezTo>
                  <a:pt x="26656" y="15029"/>
                  <a:pt x="26720" y="14996"/>
                  <a:pt x="26760" y="14931"/>
                </a:cubicBezTo>
                <a:cubicBezTo>
                  <a:pt x="26817" y="14836"/>
                  <a:pt x="26824" y="14851"/>
                  <a:pt x="26792" y="15013"/>
                </a:cubicBezTo>
                <a:cubicBezTo>
                  <a:pt x="26765" y="15147"/>
                  <a:pt x="26772" y="15183"/>
                  <a:pt x="26815" y="15124"/>
                </a:cubicBezTo>
                <a:cubicBezTo>
                  <a:pt x="26865" y="15052"/>
                  <a:pt x="26886" y="15058"/>
                  <a:pt x="26921" y="15150"/>
                </a:cubicBezTo>
                <a:cubicBezTo>
                  <a:pt x="26981" y="15306"/>
                  <a:pt x="26952" y="15320"/>
                  <a:pt x="26766" y="15226"/>
                </a:cubicBezTo>
                <a:close/>
                <a:moveTo>
                  <a:pt x="28399" y="15203"/>
                </a:moveTo>
                <a:cubicBezTo>
                  <a:pt x="28344" y="15058"/>
                  <a:pt x="28418" y="14990"/>
                  <a:pt x="28496" y="15115"/>
                </a:cubicBezTo>
                <a:cubicBezTo>
                  <a:pt x="28575" y="15239"/>
                  <a:pt x="28577" y="15312"/>
                  <a:pt x="28501" y="15312"/>
                </a:cubicBezTo>
                <a:cubicBezTo>
                  <a:pt x="28468" y="15312"/>
                  <a:pt x="28422" y="15263"/>
                  <a:pt x="28399" y="15203"/>
                </a:cubicBezTo>
                <a:close/>
                <a:moveTo>
                  <a:pt x="8055" y="15179"/>
                </a:moveTo>
                <a:cubicBezTo>
                  <a:pt x="8055" y="15143"/>
                  <a:pt x="8085" y="15113"/>
                  <a:pt x="8122" y="15113"/>
                </a:cubicBezTo>
                <a:cubicBezTo>
                  <a:pt x="8159" y="15113"/>
                  <a:pt x="8189" y="15143"/>
                  <a:pt x="8189" y="15179"/>
                </a:cubicBezTo>
                <a:cubicBezTo>
                  <a:pt x="8189" y="15216"/>
                  <a:pt x="8159" y="15246"/>
                  <a:pt x="8122" y="15246"/>
                </a:cubicBezTo>
                <a:cubicBezTo>
                  <a:pt x="8085" y="15246"/>
                  <a:pt x="8055" y="15216"/>
                  <a:pt x="8055" y="15179"/>
                </a:cubicBezTo>
                <a:close/>
                <a:moveTo>
                  <a:pt x="9121" y="15179"/>
                </a:moveTo>
                <a:cubicBezTo>
                  <a:pt x="9121" y="15143"/>
                  <a:pt x="9151" y="15113"/>
                  <a:pt x="9187" y="15113"/>
                </a:cubicBezTo>
                <a:cubicBezTo>
                  <a:pt x="9224" y="15113"/>
                  <a:pt x="9254" y="15143"/>
                  <a:pt x="9254" y="15179"/>
                </a:cubicBezTo>
                <a:cubicBezTo>
                  <a:pt x="9254" y="15216"/>
                  <a:pt x="9224" y="15246"/>
                  <a:pt x="9187" y="15246"/>
                </a:cubicBezTo>
                <a:cubicBezTo>
                  <a:pt x="9151" y="15246"/>
                  <a:pt x="9121" y="15216"/>
                  <a:pt x="9121" y="15179"/>
                </a:cubicBezTo>
                <a:close/>
                <a:moveTo>
                  <a:pt x="9788" y="15213"/>
                </a:moveTo>
                <a:cubicBezTo>
                  <a:pt x="9788" y="15176"/>
                  <a:pt x="9817" y="15101"/>
                  <a:pt x="9853" y="15046"/>
                </a:cubicBezTo>
                <a:cubicBezTo>
                  <a:pt x="9888" y="14991"/>
                  <a:pt x="9917" y="14976"/>
                  <a:pt x="9917" y="15013"/>
                </a:cubicBezTo>
                <a:cubicBezTo>
                  <a:pt x="9917" y="15049"/>
                  <a:pt x="9888" y="15124"/>
                  <a:pt x="9853" y="15179"/>
                </a:cubicBezTo>
                <a:cubicBezTo>
                  <a:pt x="9817" y="15234"/>
                  <a:pt x="9788" y="15249"/>
                  <a:pt x="9788" y="15213"/>
                </a:cubicBezTo>
                <a:close/>
                <a:moveTo>
                  <a:pt x="12516" y="15179"/>
                </a:moveTo>
                <a:cubicBezTo>
                  <a:pt x="12516" y="15143"/>
                  <a:pt x="12546" y="15113"/>
                  <a:pt x="12582" y="15113"/>
                </a:cubicBezTo>
                <a:cubicBezTo>
                  <a:pt x="12619" y="15113"/>
                  <a:pt x="12649" y="15143"/>
                  <a:pt x="12649" y="15179"/>
                </a:cubicBezTo>
                <a:cubicBezTo>
                  <a:pt x="12649" y="15216"/>
                  <a:pt x="12619" y="15246"/>
                  <a:pt x="12582" y="15246"/>
                </a:cubicBezTo>
                <a:cubicBezTo>
                  <a:pt x="12546" y="15246"/>
                  <a:pt x="12516" y="15216"/>
                  <a:pt x="12516" y="15179"/>
                </a:cubicBezTo>
                <a:close/>
                <a:moveTo>
                  <a:pt x="14114" y="15179"/>
                </a:moveTo>
                <a:cubicBezTo>
                  <a:pt x="14114" y="15143"/>
                  <a:pt x="14144" y="15113"/>
                  <a:pt x="14180" y="15113"/>
                </a:cubicBezTo>
                <a:cubicBezTo>
                  <a:pt x="14217" y="15113"/>
                  <a:pt x="14247" y="15143"/>
                  <a:pt x="14247" y="15179"/>
                </a:cubicBezTo>
                <a:cubicBezTo>
                  <a:pt x="14247" y="15216"/>
                  <a:pt x="14217" y="15246"/>
                  <a:pt x="14180" y="15246"/>
                </a:cubicBezTo>
                <a:cubicBezTo>
                  <a:pt x="14144" y="15246"/>
                  <a:pt x="14114" y="15216"/>
                  <a:pt x="14114" y="15179"/>
                </a:cubicBezTo>
                <a:close/>
                <a:moveTo>
                  <a:pt x="15911" y="15179"/>
                </a:moveTo>
                <a:cubicBezTo>
                  <a:pt x="15911" y="15143"/>
                  <a:pt x="15941" y="15113"/>
                  <a:pt x="15978" y="15113"/>
                </a:cubicBezTo>
                <a:cubicBezTo>
                  <a:pt x="16014" y="15113"/>
                  <a:pt x="16044" y="15143"/>
                  <a:pt x="16044" y="15179"/>
                </a:cubicBezTo>
                <a:cubicBezTo>
                  <a:pt x="16044" y="15216"/>
                  <a:pt x="16014" y="15246"/>
                  <a:pt x="15978" y="15246"/>
                </a:cubicBezTo>
                <a:cubicBezTo>
                  <a:pt x="15941" y="15246"/>
                  <a:pt x="15911" y="15216"/>
                  <a:pt x="15911" y="15179"/>
                </a:cubicBezTo>
                <a:close/>
                <a:moveTo>
                  <a:pt x="16177" y="15179"/>
                </a:moveTo>
                <a:cubicBezTo>
                  <a:pt x="16177" y="15143"/>
                  <a:pt x="16207" y="15113"/>
                  <a:pt x="16244" y="15113"/>
                </a:cubicBezTo>
                <a:cubicBezTo>
                  <a:pt x="16281" y="15113"/>
                  <a:pt x="16311" y="15143"/>
                  <a:pt x="16311" y="15179"/>
                </a:cubicBezTo>
                <a:cubicBezTo>
                  <a:pt x="16311" y="15216"/>
                  <a:pt x="16281" y="15246"/>
                  <a:pt x="16244" y="15246"/>
                </a:cubicBezTo>
                <a:cubicBezTo>
                  <a:pt x="16207" y="15246"/>
                  <a:pt x="16177" y="15216"/>
                  <a:pt x="16177" y="15179"/>
                </a:cubicBezTo>
                <a:close/>
                <a:moveTo>
                  <a:pt x="19440" y="15146"/>
                </a:moveTo>
                <a:cubicBezTo>
                  <a:pt x="19440" y="15091"/>
                  <a:pt x="19470" y="15046"/>
                  <a:pt x="19506" y="15046"/>
                </a:cubicBezTo>
                <a:cubicBezTo>
                  <a:pt x="19543" y="15046"/>
                  <a:pt x="19573" y="15091"/>
                  <a:pt x="19573" y="15146"/>
                </a:cubicBezTo>
                <a:cubicBezTo>
                  <a:pt x="19573" y="15201"/>
                  <a:pt x="19543" y="15246"/>
                  <a:pt x="19506" y="15246"/>
                </a:cubicBezTo>
                <a:cubicBezTo>
                  <a:pt x="19470" y="15246"/>
                  <a:pt x="19440" y="15201"/>
                  <a:pt x="19440" y="15146"/>
                </a:cubicBezTo>
                <a:close/>
                <a:moveTo>
                  <a:pt x="33953" y="15179"/>
                </a:moveTo>
                <a:cubicBezTo>
                  <a:pt x="33953" y="15143"/>
                  <a:pt x="33983" y="15113"/>
                  <a:pt x="34019" y="15113"/>
                </a:cubicBezTo>
                <a:cubicBezTo>
                  <a:pt x="34056" y="15113"/>
                  <a:pt x="34086" y="15143"/>
                  <a:pt x="34086" y="15179"/>
                </a:cubicBezTo>
                <a:cubicBezTo>
                  <a:pt x="34086" y="15216"/>
                  <a:pt x="34056" y="15246"/>
                  <a:pt x="34019" y="15246"/>
                </a:cubicBezTo>
                <a:cubicBezTo>
                  <a:pt x="33983" y="15246"/>
                  <a:pt x="33953" y="15216"/>
                  <a:pt x="33953" y="15179"/>
                </a:cubicBezTo>
                <a:close/>
                <a:moveTo>
                  <a:pt x="12782" y="15113"/>
                </a:moveTo>
                <a:cubicBezTo>
                  <a:pt x="12782" y="15076"/>
                  <a:pt x="12812" y="15046"/>
                  <a:pt x="12849" y="15046"/>
                </a:cubicBezTo>
                <a:cubicBezTo>
                  <a:pt x="12885" y="15046"/>
                  <a:pt x="12915" y="15076"/>
                  <a:pt x="12915" y="15113"/>
                </a:cubicBezTo>
                <a:cubicBezTo>
                  <a:pt x="12915" y="15149"/>
                  <a:pt x="12885" y="15179"/>
                  <a:pt x="12849" y="15179"/>
                </a:cubicBezTo>
                <a:cubicBezTo>
                  <a:pt x="12812" y="15179"/>
                  <a:pt x="12782" y="15149"/>
                  <a:pt x="12782" y="15113"/>
                </a:cubicBezTo>
                <a:close/>
                <a:moveTo>
                  <a:pt x="19040" y="15127"/>
                </a:moveTo>
                <a:cubicBezTo>
                  <a:pt x="19040" y="15099"/>
                  <a:pt x="19100" y="15024"/>
                  <a:pt x="19173" y="14962"/>
                </a:cubicBezTo>
                <a:cubicBezTo>
                  <a:pt x="19330" y="14827"/>
                  <a:pt x="19354" y="14922"/>
                  <a:pt x="19202" y="15075"/>
                </a:cubicBezTo>
                <a:cubicBezTo>
                  <a:pt x="19086" y="15190"/>
                  <a:pt x="19040" y="15205"/>
                  <a:pt x="19040" y="15127"/>
                </a:cubicBezTo>
                <a:close/>
                <a:moveTo>
                  <a:pt x="20173" y="15129"/>
                </a:moveTo>
                <a:cubicBezTo>
                  <a:pt x="20173" y="15102"/>
                  <a:pt x="20202" y="15035"/>
                  <a:pt x="20237" y="14980"/>
                </a:cubicBezTo>
                <a:cubicBezTo>
                  <a:pt x="20288" y="14899"/>
                  <a:pt x="20315" y="14897"/>
                  <a:pt x="20385" y="14966"/>
                </a:cubicBezTo>
                <a:cubicBezTo>
                  <a:pt x="20454" y="15036"/>
                  <a:pt x="20452" y="15063"/>
                  <a:pt x="20371" y="15114"/>
                </a:cubicBezTo>
                <a:cubicBezTo>
                  <a:pt x="20251" y="15191"/>
                  <a:pt x="20172" y="15197"/>
                  <a:pt x="20173" y="15129"/>
                </a:cubicBezTo>
                <a:close/>
                <a:moveTo>
                  <a:pt x="20885" y="15046"/>
                </a:moveTo>
                <a:cubicBezTo>
                  <a:pt x="20904" y="14973"/>
                  <a:pt x="20946" y="14913"/>
                  <a:pt x="20979" y="14913"/>
                </a:cubicBezTo>
                <a:cubicBezTo>
                  <a:pt x="21048" y="14913"/>
                  <a:pt x="21051" y="14934"/>
                  <a:pt x="20997" y="15074"/>
                </a:cubicBezTo>
                <a:cubicBezTo>
                  <a:pt x="20938" y="15227"/>
                  <a:pt x="20844" y="15203"/>
                  <a:pt x="20885" y="15046"/>
                </a:cubicBezTo>
                <a:close/>
                <a:moveTo>
                  <a:pt x="29143" y="15056"/>
                </a:moveTo>
                <a:cubicBezTo>
                  <a:pt x="29117" y="14958"/>
                  <a:pt x="29070" y="14931"/>
                  <a:pt x="28967" y="14958"/>
                </a:cubicBezTo>
                <a:cubicBezTo>
                  <a:pt x="28883" y="14980"/>
                  <a:pt x="28826" y="14964"/>
                  <a:pt x="28826" y="14917"/>
                </a:cubicBezTo>
                <a:cubicBezTo>
                  <a:pt x="28826" y="14874"/>
                  <a:pt x="28854" y="14855"/>
                  <a:pt x="28887" y="14876"/>
                </a:cubicBezTo>
                <a:cubicBezTo>
                  <a:pt x="28921" y="14897"/>
                  <a:pt x="28966" y="14876"/>
                  <a:pt x="28987" y="14830"/>
                </a:cubicBezTo>
                <a:cubicBezTo>
                  <a:pt x="29018" y="14763"/>
                  <a:pt x="29034" y="14763"/>
                  <a:pt x="29065" y="14830"/>
                </a:cubicBezTo>
                <a:cubicBezTo>
                  <a:pt x="29086" y="14875"/>
                  <a:pt x="29146" y="14913"/>
                  <a:pt x="29198" y="14913"/>
                </a:cubicBezTo>
                <a:cubicBezTo>
                  <a:pt x="29305" y="14913"/>
                  <a:pt x="29316" y="14972"/>
                  <a:pt x="29234" y="15102"/>
                </a:cubicBezTo>
                <a:cubicBezTo>
                  <a:pt x="29191" y="15170"/>
                  <a:pt x="29170" y="15159"/>
                  <a:pt x="29143" y="15056"/>
                </a:cubicBezTo>
                <a:close/>
                <a:moveTo>
                  <a:pt x="29426" y="15113"/>
                </a:moveTo>
                <a:cubicBezTo>
                  <a:pt x="29426" y="15076"/>
                  <a:pt x="29456" y="15046"/>
                  <a:pt x="29492" y="15046"/>
                </a:cubicBezTo>
                <a:cubicBezTo>
                  <a:pt x="29529" y="15046"/>
                  <a:pt x="29559" y="15076"/>
                  <a:pt x="29559" y="15113"/>
                </a:cubicBezTo>
                <a:cubicBezTo>
                  <a:pt x="29559" y="15149"/>
                  <a:pt x="29529" y="15179"/>
                  <a:pt x="29492" y="15179"/>
                </a:cubicBezTo>
                <a:cubicBezTo>
                  <a:pt x="29456" y="15179"/>
                  <a:pt x="29426" y="15149"/>
                  <a:pt x="29426" y="15113"/>
                </a:cubicBezTo>
                <a:close/>
                <a:moveTo>
                  <a:pt x="30824" y="15113"/>
                </a:moveTo>
                <a:cubicBezTo>
                  <a:pt x="30824" y="15076"/>
                  <a:pt x="30854" y="15046"/>
                  <a:pt x="30890" y="15046"/>
                </a:cubicBezTo>
                <a:cubicBezTo>
                  <a:pt x="30927" y="15046"/>
                  <a:pt x="30957" y="15076"/>
                  <a:pt x="30957" y="15113"/>
                </a:cubicBezTo>
                <a:cubicBezTo>
                  <a:pt x="30957" y="15149"/>
                  <a:pt x="30927" y="15179"/>
                  <a:pt x="30890" y="15179"/>
                </a:cubicBezTo>
                <a:cubicBezTo>
                  <a:pt x="30854" y="15179"/>
                  <a:pt x="30824" y="15149"/>
                  <a:pt x="30824" y="15113"/>
                </a:cubicBezTo>
                <a:close/>
                <a:moveTo>
                  <a:pt x="31823" y="15129"/>
                </a:moveTo>
                <a:cubicBezTo>
                  <a:pt x="31824" y="15102"/>
                  <a:pt x="31853" y="15034"/>
                  <a:pt x="31889" y="14979"/>
                </a:cubicBezTo>
                <a:cubicBezTo>
                  <a:pt x="31941" y="14899"/>
                  <a:pt x="31954" y="14908"/>
                  <a:pt x="31954" y="15029"/>
                </a:cubicBezTo>
                <a:cubicBezTo>
                  <a:pt x="31955" y="15112"/>
                  <a:pt x="31926" y="15179"/>
                  <a:pt x="31889" y="15179"/>
                </a:cubicBezTo>
                <a:cubicBezTo>
                  <a:pt x="31852" y="15179"/>
                  <a:pt x="31823" y="15157"/>
                  <a:pt x="31823" y="15129"/>
                </a:cubicBezTo>
                <a:close/>
                <a:moveTo>
                  <a:pt x="32433" y="15035"/>
                </a:moveTo>
                <a:cubicBezTo>
                  <a:pt x="32445" y="14955"/>
                  <a:pt x="32500" y="14878"/>
                  <a:pt x="32555" y="14863"/>
                </a:cubicBezTo>
                <a:cubicBezTo>
                  <a:pt x="32631" y="14843"/>
                  <a:pt x="32634" y="14850"/>
                  <a:pt x="32569" y="14897"/>
                </a:cubicBezTo>
                <a:cubicBezTo>
                  <a:pt x="32522" y="14930"/>
                  <a:pt x="32503" y="15007"/>
                  <a:pt x="32526" y="15068"/>
                </a:cubicBezTo>
                <a:cubicBezTo>
                  <a:pt x="32551" y="15133"/>
                  <a:pt x="32536" y="15179"/>
                  <a:pt x="32491" y="15179"/>
                </a:cubicBezTo>
                <a:cubicBezTo>
                  <a:pt x="32447" y="15179"/>
                  <a:pt x="32422" y="15114"/>
                  <a:pt x="32433" y="15035"/>
                </a:cubicBezTo>
                <a:close/>
                <a:moveTo>
                  <a:pt x="8255" y="15046"/>
                </a:moveTo>
                <a:cubicBezTo>
                  <a:pt x="8255" y="15009"/>
                  <a:pt x="8285" y="14979"/>
                  <a:pt x="8322" y="14979"/>
                </a:cubicBezTo>
                <a:cubicBezTo>
                  <a:pt x="8358" y="14979"/>
                  <a:pt x="8388" y="15009"/>
                  <a:pt x="8388" y="15046"/>
                </a:cubicBezTo>
                <a:cubicBezTo>
                  <a:pt x="8388" y="15083"/>
                  <a:pt x="8358" y="15113"/>
                  <a:pt x="8322" y="15113"/>
                </a:cubicBezTo>
                <a:cubicBezTo>
                  <a:pt x="8285" y="15113"/>
                  <a:pt x="8255" y="15083"/>
                  <a:pt x="8255" y="15046"/>
                </a:cubicBezTo>
                <a:close/>
                <a:moveTo>
                  <a:pt x="11850" y="14979"/>
                </a:moveTo>
                <a:cubicBezTo>
                  <a:pt x="11850" y="14906"/>
                  <a:pt x="11880" y="14846"/>
                  <a:pt x="11917" y="14846"/>
                </a:cubicBezTo>
                <a:cubicBezTo>
                  <a:pt x="11953" y="14846"/>
                  <a:pt x="11983" y="14906"/>
                  <a:pt x="11983" y="14979"/>
                </a:cubicBezTo>
                <a:cubicBezTo>
                  <a:pt x="11983" y="15053"/>
                  <a:pt x="11953" y="15113"/>
                  <a:pt x="11917" y="15113"/>
                </a:cubicBezTo>
                <a:cubicBezTo>
                  <a:pt x="11880" y="15113"/>
                  <a:pt x="11850" y="15053"/>
                  <a:pt x="11850" y="14979"/>
                </a:cubicBezTo>
                <a:close/>
                <a:moveTo>
                  <a:pt x="20505" y="15046"/>
                </a:moveTo>
                <a:cubicBezTo>
                  <a:pt x="20505" y="15009"/>
                  <a:pt x="20535" y="14979"/>
                  <a:pt x="20571" y="14979"/>
                </a:cubicBezTo>
                <a:cubicBezTo>
                  <a:pt x="20608" y="14979"/>
                  <a:pt x="20638" y="15009"/>
                  <a:pt x="20638" y="15046"/>
                </a:cubicBezTo>
                <a:cubicBezTo>
                  <a:pt x="20638" y="15083"/>
                  <a:pt x="20608" y="15113"/>
                  <a:pt x="20571" y="15113"/>
                </a:cubicBezTo>
                <a:cubicBezTo>
                  <a:pt x="20535" y="15113"/>
                  <a:pt x="20505" y="15083"/>
                  <a:pt x="20505" y="15046"/>
                </a:cubicBezTo>
                <a:close/>
                <a:moveTo>
                  <a:pt x="28094" y="15046"/>
                </a:moveTo>
                <a:cubicBezTo>
                  <a:pt x="28094" y="15009"/>
                  <a:pt x="28124" y="14979"/>
                  <a:pt x="28161" y="14979"/>
                </a:cubicBezTo>
                <a:cubicBezTo>
                  <a:pt x="28197" y="14979"/>
                  <a:pt x="28227" y="15009"/>
                  <a:pt x="28227" y="15046"/>
                </a:cubicBezTo>
                <a:cubicBezTo>
                  <a:pt x="28227" y="15083"/>
                  <a:pt x="28197" y="15113"/>
                  <a:pt x="28161" y="15113"/>
                </a:cubicBezTo>
                <a:cubicBezTo>
                  <a:pt x="28124" y="15113"/>
                  <a:pt x="28094" y="15083"/>
                  <a:pt x="28094" y="15046"/>
                </a:cubicBezTo>
                <a:close/>
                <a:moveTo>
                  <a:pt x="30025" y="15046"/>
                </a:moveTo>
                <a:cubicBezTo>
                  <a:pt x="30025" y="15009"/>
                  <a:pt x="30055" y="14979"/>
                  <a:pt x="30091" y="14979"/>
                </a:cubicBezTo>
                <a:cubicBezTo>
                  <a:pt x="30128" y="14979"/>
                  <a:pt x="30158" y="15009"/>
                  <a:pt x="30158" y="15046"/>
                </a:cubicBezTo>
                <a:cubicBezTo>
                  <a:pt x="30158" y="15083"/>
                  <a:pt x="30128" y="15113"/>
                  <a:pt x="30091" y="15113"/>
                </a:cubicBezTo>
                <a:cubicBezTo>
                  <a:pt x="30055" y="15113"/>
                  <a:pt x="30025" y="15083"/>
                  <a:pt x="30025" y="15046"/>
                </a:cubicBezTo>
                <a:close/>
                <a:moveTo>
                  <a:pt x="15379" y="14979"/>
                </a:moveTo>
                <a:cubicBezTo>
                  <a:pt x="15379" y="14943"/>
                  <a:pt x="15409" y="14913"/>
                  <a:pt x="15445" y="14913"/>
                </a:cubicBezTo>
                <a:cubicBezTo>
                  <a:pt x="15482" y="14913"/>
                  <a:pt x="15512" y="14943"/>
                  <a:pt x="15512" y="14979"/>
                </a:cubicBezTo>
                <a:cubicBezTo>
                  <a:pt x="15512" y="15016"/>
                  <a:pt x="15482" y="15046"/>
                  <a:pt x="15445" y="15046"/>
                </a:cubicBezTo>
                <a:cubicBezTo>
                  <a:pt x="15409" y="15046"/>
                  <a:pt x="15379" y="15016"/>
                  <a:pt x="15379" y="14979"/>
                </a:cubicBezTo>
                <a:close/>
                <a:moveTo>
                  <a:pt x="17576" y="14979"/>
                </a:moveTo>
                <a:cubicBezTo>
                  <a:pt x="17576" y="14943"/>
                  <a:pt x="17605" y="14913"/>
                  <a:pt x="17642" y="14913"/>
                </a:cubicBezTo>
                <a:cubicBezTo>
                  <a:pt x="17679" y="14913"/>
                  <a:pt x="17709" y="14943"/>
                  <a:pt x="17709" y="14979"/>
                </a:cubicBezTo>
                <a:cubicBezTo>
                  <a:pt x="17709" y="15016"/>
                  <a:pt x="17679" y="15046"/>
                  <a:pt x="17642" y="15046"/>
                </a:cubicBezTo>
                <a:cubicBezTo>
                  <a:pt x="17605" y="15046"/>
                  <a:pt x="17576" y="15016"/>
                  <a:pt x="17576" y="14979"/>
                </a:cubicBezTo>
                <a:close/>
                <a:moveTo>
                  <a:pt x="18641" y="14913"/>
                </a:moveTo>
                <a:cubicBezTo>
                  <a:pt x="18725" y="14840"/>
                  <a:pt x="18824" y="14780"/>
                  <a:pt x="18861" y="14780"/>
                </a:cubicBezTo>
                <a:cubicBezTo>
                  <a:pt x="18897" y="14780"/>
                  <a:pt x="18858" y="14840"/>
                  <a:pt x="18774" y="14913"/>
                </a:cubicBezTo>
                <a:cubicBezTo>
                  <a:pt x="18689" y="14986"/>
                  <a:pt x="18590" y="15046"/>
                  <a:pt x="18554" y="15046"/>
                </a:cubicBezTo>
                <a:cubicBezTo>
                  <a:pt x="18517" y="15046"/>
                  <a:pt x="18556" y="14986"/>
                  <a:pt x="18641" y="14913"/>
                </a:cubicBezTo>
                <a:close/>
                <a:moveTo>
                  <a:pt x="19551" y="15002"/>
                </a:moveTo>
                <a:cubicBezTo>
                  <a:pt x="19474" y="14925"/>
                  <a:pt x="19502" y="14846"/>
                  <a:pt x="19606" y="14846"/>
                </a:cubicBezTo>
                <a:cubicBezTo>
                  <a:pt x="19661" y="14846"/>
                  <a:pt x="19706" y="14891"/>
                  <a:pt x="19706" y="14946"/>
                </a:cubicBezTo>
                <a:cubicBezTo>
                  <a:pt x="19706" y="15050"/>
                  <a:pt x="19627" y="15078"/>
                  <a:pt x="19551" y="15002"/>
                </a:cubicBezTo>
                <a:close/>
                <a:moveTo>
                  <a:pt x="31157" y="14979"/>
                </a:moveTo>
                <a:cubicBezTo>
                  <a:pt x="31157" y="14943"/>
                  <a:pt x="31187" y="14913"/>
                  <a:pt x="31223" y="14913"/>
                </a:cubicBezTo>
                <a:cubicBezTo>
                  <a:pt x="31260" y="14913"/>
                  <a:pt x="31290" y="14943"/>
                  <a:pt x="31290" y="14979"/>
                </a:cubicBezTo>
                <a:cubicBezTo>
                  <a:pt x="31290" y="15016"/>
                  <a:pt x="31260" y="15046"/>
                  <a:pt x="31223" y="15046"/>
                </a:cubicBezTo>
                <a:cubicBezTo>
                  <a:pt x="31187" y="15046"/>
                  <a:pt x="31157" y="15016"/>
                  <a:pt x="31157" y="14979"/>
                </a:cubicBezTo>
                <a:close/>
                <a:moveTo>
                  <a:pt x="11384" y="14913"/>
                </a:moveTo>
                <a:cubicBezTo>
                  <a:pt x="11384" y="14876"/>
                  <a:pt x="11414" y="14846"/>
                  <a:pt x="11451" y="14846"/>
                </a:cubicBezTo>
                <a:cubicBezTo>
                  <a:pt x="11487" y="14846"/>
                  <a:pt x="11517" y="14876"/>
                  <a:pt x="11517" y="14913"/>
                </a:cubicBezTo>
                <a:cubicBezTo>
                  <a:pt x="11517" y="14950"/>
                  <a:pt x="11487" y="14979"/>
                  <a:pt x="11451" y="14979"/>
                </a:cubicBezTo>
                <a:cubicBezTo>
                  <a:pt x="11414" y="14979"/>
                  <a:pt x="11384" y="14950"/>
                  <a:pt x="11384" y="14913"/>
                </a:cubicBezTo>
                <a:close/>
                <a:moveTo>
                  <a:pt x="18241" y="14913"/>
                </a:moveTo>
                <a:cubicBezTo>
                  <a:pt x="18241" y="14876"/>
                  <a:pt x="18271" y="14846"/>
                  <a:pt x="18308" y="14846"/>
                </a:cubicBezTo>
                <a:cubicBezTo>
                  <a:pt x="18344" y="14846"/>
                  <a:pt x="18374" y="14876"/>
                  <a:pt x="18374" y="14913"/>
                </a:cubicBezTo>
                <a:cubicBezTo>
                  <a:pt x="18374" y="14950"/>
                  <a:pt x="18344" y="14979"/>
                  <a:pt x="18308" y="14979"/>
                </a:cubicBezTo>
                <a:cubicBezTo>
                  <a:pt x="18271" y="14979"/>
                  <a:pt x="18241" y="14950"/>
                  <a:pt x="18241" y="14913"/>
                </a:cubicBezTo>
                <a:close/>
                <a:moveTo>
                  <a:pt x="28494" y="14909"/>
                </a:moveTo>
                <a:cubicBezTo>
                  <a:pt x="28494" y="14870"/>
                  <a:pt x="28520" y="14855"/>
                  <a:pt x="28553" y="14875"/>
                </a:cubicBezTo>
                <a:cubicBezTo>
                  <a:pt x="28585" y="14895"/>
                  <a:pt x="28651" y="14865"/>
                  <a:pt x="28698" y="14807"/>
                </a:cubicBezTo>
                <a:cubicBezTo>
                  <a:pt x="28769" y="14722"/>
                  <a:pt x="28769" y="14693"/>
                  <a:pt x="28697" y="14649"/>
                </a:cubicBezTo>
                <a:cubicBezTo>
                  <a:pt x="28649" y="14619"/>
                  <a:pt x="28629" y="14564"/>
                  <a:pt x="28652" y="14527"/>
                </a:cubicBezTo>
                <a:cubicBezTo>
                  <a:pt x="28675" y="14489"/>
                  <a:pt x="28657" y="14445"/>
                  <a:pt x="28611" y="14428"/>
                </a:cubicBezTo>
                <a:cubicBezTo>
                  <a:pt x="28565" y="14412"/>
                  <a:pt x="28548" y="14376"/>
                  <a:pt x="28574" y="14348"/>
                </a:cubicBezTo>
                <a:cubicBezTo>
                  <a:pt x="28617" y="14302"/>
                  <a:pt x="28837" y="14466"/>
                  <a:pt x="28807" y="14523"/>
                </a:cubicBezTo>
                <a:cubicBezTo>
                  <a:pt x="28799" y="14537"/>
                  <a:pt x="28831" y="14505"/>
                  <a:pt x="28876" y="14452"/>
                </a:cubicBezTo>
                <a:cubicBezTo>
                  <a:pt x="28922" y="14398"/>
                  <a:pt x="28960" y="14385"/>
                  <a:pt x="28960" y="14422"/>
                </a:cubicBezTo>
                <a:cubicBezTo>
                  <a:pt x="28960" y="14508"/>
                  <a:pt x="29442" y="14501"/>
                  <a:pt x="29514" y="14414"/>
                </a:cubicBezTo>
                <a:cubicBezTo>
                  <a:pt x="29547" y="14374"/>
                  <a:pt x="29558" y="14387"/>
                  <a:pt x="29542" y="14447"/>
                </a:cubicBezTo>
                <a:cubicBezTo>
                  <a:pt x="29527" y="14502"/>
                  <a:pt x="29447" y="14581"/>
                  <a:pt x="29365" y="14622"/>
                </a:cubicBezTo>
                <a:cubicBezTo>
                  <a:pt x="29262" y="14674"/>
                  <a:pt x="29242" y="14708"/>
                  <a:pt x="29303" y="14730"/>
                </a:cubicBezTo>
                <a:cubicBezTo>
                  <a:pt x="29352" y="14747"/>
                  <a:pt x="29374" y="14781"/>
                  <a:pt x="29352" y="14805"/>
                </a:cubicBezTo>
                <a:cubicBezTo>
                  <a:pt x="29284" y="14880"/>
                  <a:pt x="29083" y="14768"/>
                  <a:pt x="29118" y="14676"/>
                </a:cubicBezTo>
                <a:cubicBezTo>
                  <a:pt x="29139" y="14621"/>
                  <a:pt x="29067" y="14639"/>
                  <a:pt x="28923" y="14724"/>
                </a:cubicBezTo>
                <a:cubicBezTo>
                  <a:pt x="28796" y="14799"/>
                  <a:pt x="28693" y="14886"/>
                  <a:pt x="28693" y="14919"/>
                </a:cubicBezTo>
                <a:cubicBezTo>
                  <a:pt x="28693" y="14952"/>
                  <a:pt x="28648" y="14979"/>
                  <a:pt x="28593" y="14979"/>
                </a:cubicBezTo>
                <a:cubicBezTo>
                  <a:pt x="28539" y="14979"/>
                  <a:pt x="28494" y="14948"/>
                  <a:pt x="28494" y="14909"/>
                </a:cubicBezTo>
                <a:close/>
                <a:moveTo>
                  <a:pt x="29492" y="14913"/>
                </a:moveTo>
                <a:cubicBezTo>
                  <a:pt x="29492" y="14876"/>
                  <a:pt x="29522" y="14846"/>
                  <a:pt x="29559" y="14846"/>
                </a:cubicBezTo>
                <a:cubicBezTo>
                  <a:pt x="29595" y="14846"/>
                  <a:pt x="29625" y="14876"/>
                  <a:pt x="29625" y="14913"/>
                </a:cubicBezTo>
                <a:cubicBezTo>
                  <a:pt x="29625" y="14950"/>
                  <a:pt x="29595" y="14979"/>
                  <a:pt x="29559" y="14979"/>
                </a:cubicBezTo>
                <a:cubicBezTo>
                  <a:pt x="29522" y="14979"/>
                  <a:pt x="29492" y="14950"/>
                  <a:pt x="29492" y="14913"/>
                </a:cubicBezTo>
                <a:close/>
                <a:moveTo>
                  <a:pt x="30208" y="14832"/>
                </a:moveTo>
                <a:cubicBezTo>
                  <a:pt x="30066" y="14687"/>
                  <a:pt x="29958" y="14679"/>
                  <a:pt x="29958" y="14813"/>
                </a:cubicBezTo>
                <a:cubicBezTo>
                  <a:pt x="29958" y="14941"/>
                  <a:pt x="29884" y="14940"/>
                  <a:pt x="29721" y="14808"/>
                </a:cubicBezTo>
                <a:cubicBezTo>
                  <a:pt x="29595" y="14706"/>
                  <a:pt x="29596" y="14704"/>
                  <a:pt x="29742" y="14735"/>
                </a:cubicBezTo>
                <a:cubicBezTo>
                  <a:pt x="29841" y="14757"/>
                  <a:pt x="29892" y="14736"/>
                  <a:pt x="29892" y="14674"/>
                </a:cubicBezTo>
                <a:cubicBezTo>
                  <a:pt x="29892" y="14622"/>
                  <a:pt x="29937" y="14580"/>
                  <a:pt x="29992" y="14580"/>
                </a:cubicBezTo>
                <a:cubicBezTo>
                  <a:pt x="30046" y="14580"/>
                  <a:pt x="30091" y="14612"/>
                  <a:pt x="30091" y="14651"/>
                </a:cubicBezTo>
                <a:cubicBezTo>
                  <a:pt x="30091" y="14689"/>
                  <a:pt x="30115" y="14706"/>
                  <a:pt x="30145" y="14688"/>
                </a:cubicBezTo>
                <a:cubicBezTo>
                  <a:pt x="30230" y="14635"/>
                  <a:pt x="30373" y="14754"/>
                  <a:pt x="30348" y="14856"/>
                </a:cubicBezTo>
                <a:cubicBezTo>
                  <a:pt x="30329" y="14931"/>
                  <a:pt x="30301" y="14926"/>
                  <a:pt x="30208" y="14832"/>
                </a:cubicBezTo>
                <a:close/>
                <a:moveTo>
                  <a:pt x="35550" y="14913"/>
                </a:moveTo>
                <a:cubicBezTo>
                  <a:pt x="35550" y="14876"/>
                  <a:pt x="35580" y="14846"/>
                  <a:pt x="35617" y="14846"/>
                </a:cubicBezTo>
                <a:cubicBezTo>
                  <a:pt x="35654" y="14846"/>
                  <a:pt x="35684" y="14876"/>
                  <a:pt x="35684" y="14913"/>
                </a:cubicBezTo>
                <a:cubicBezTo>
                  <a:pt x="35684" y="14950"/>
                  <a:pt x="35654" y="14979"/>
                  <a:pt x="35617" y="14979"/>
                </a:cubicBezTo>
                <a:cubicBezTo>
                  <a:pt x="35580" y="14979"/>
                  <a:pt x="35550" y="14950"/>
                  <a:pt x="35550" y="14913"/>
                </a:cubicBezTo>
                <a:close/>
                <a:moveTo>
                  <a:pt x="4394" y="14846"/>
                </a:moveTo>
                <a:cubicBezTo>
                  <a:pt x="4394" y="14810"/>
                  <a:pt x="4424" y="14780"/>
                  <a:pt x="4460" y="14780"/>
                </a:cubicBezTo>
                <a:cubicBezTo>
                  <a:pt x="4497" y="14780"/>
                  <a:pt x="4527" y="14810"/>
                  <a:pt x="4527" y="14846"/>
                </a:cubicBezTo>
                <a:cubicBezTo>
                  <a:pt x="4527" y="14883"/>
                  <a:pt x="4497" y="14913"/>
                  <a:pt x="4460" y="14913"/>
                </a:cubicBezTo>
                <a:cubicBezTo>
                  <a:pt x="4424" y="14913"/>
                  <a:pt x="4394" y="14883"/>
                  <a:pt x="4394" y="14846"/>
                </a:cubicBezTo>
                <a:close/>
                <a:moveTo>
                  <a:pt x="6125" y="14846"/>
                </a:moveTo>
                <a:cubicBezTo>
                  <a:pt x="6125" y="14810"/>
                  <a:pt x="6155" y="14780"/>
                  <a:pt x="6191" y="14780"/>
                </a:cubicBezTo>
                <a:cubicBezTo>
                  <a:pt x="6228" y="14780"/>
                  <a:pt x="6258" y="14810"/>
                  <a:pt x="6258" y="14846"/>
                </a:cubicBezTo>
                <a:cubicBezTo>
                  <a:pt x="6258" y="14883"/>
                  <a:pt x="6228" y="14913"/>
                  <a:pt x="6191" y="14913"/>
                </a:cubicBezTo>
                <a:cubicBezTo>
                  <a:pt x="6155" y="14913"/>
                  <a:pt x="6125" y="14883"/>
                  <a:pt x="6125" y="14846"/>
                </a:cubicBezTo>
                <a:close/>
                <a:moveTo>
                  <a:pt x="9587" y="14846"/>
                </a:moveTo>
                <a:cubicBezTo>
                  <a:pt x="9587" y="14810"/>
                  <a:pt x="9617" y="14780"/>
                  <a:pt x="9653" y="14780"/>
                </a:cubicBezTo>
                <a:cubicBezTo>
                  <a:pt x="9690" y="14780"/>
                  <a:pt x="9720" y="14810"/>
                  <a:pt x="9720" y="14846"/>
                </a:cubicBezTo>
                <a:cubicBezTo>
                  <a:pt x="9720" y="14883"/>
                  <a:pt x="9690" y="14913"/>
                  <a:pt x="9653" y="14913"/>
                </a:cubicBezTo>
                <a:cubicBezTo>
                  <a:pt x="9617" y="14913"/>
                  <a:pt x="9587" y="14883"/>
                  <a:pt x="9587" y="14846"/>
                </a:cubicBezTo>
                <a:close/>
                <a:moveTo>
                  <a:pt x="14713" y="14846"/>
                </a:moveTo>
                <a:cubicBezTo>
                  <a:pt x="14713" y="14810"/>
                  <a:pt x="14743" y="14780"/>
                  <a:pt x="14779" y="14780"/>
                </a:cubicBezTo>
                <a:cubicBezTo>
                  <a:pt x="14816" y="14780"/>
                  <a:pt x="14846" y="14810"/>
                  <a:pt x="14846" y="14846"/>
                </a:cubicBezTo>
                <a:cubicBezTo>
                  <a:pt x="14846" y="14883"/>
                  <a:pt x="14816" y="14913"/>
                  <a:pt x="14779" y="14913"/>
                </a:cubicBezTo>
                <a:cubicBezTo>
                  <a:pt x="14743" y="14913"/>
                  <a:pt x="14713" y="14883"/>
                  <a:pt x="14713" y="14846"/>
                </a:cubicBezTo>
                <a:close/>
                <a:moveTo>
                  <a:pt x="15857" y="14842"/>
                </a:moveTo>
                <a:cubicBezTo>
                  <a:pt x="15873" y="14794"/>
                  <a:pt x="15926" y="14742"/>
                  <a:pt x="15974" y="14726"/>
                </a:cubicBezTo>
                <a:cubicBezTo>
                  <a:pt x="16024" y="14709"/>
                  <a:pt x="16048" y="14734"/>
                  <a:pt x="16032" y="14784"/>
                </a:cubicBezTo>
                <a:cubicBezTo>
                  <a:pt x="16016" y="14832"/>
                  <a:pt x="15963" y="14884"/>
                  <a:pt x="15915" y="14900"/>
                </a:cubicBezTo>
                <a:cubicBezTo>
                  <a:pt x="15865" y="14917"/>
                  <a:pt x="15840" y="14892"/>
                  <a:pt x="15857" y="14842"/>
                </a:cubicBezTo>
                <a:close/>
                <a:moveTo>
                  <a:pt x="19839" y="14846"/>
                </a:moveTo>
                <a:cubicBezTo>
                  <a:pt x="19839" y="14810"/>
                  <a:pt x="19901" y="14780"/>
                  <a:pt x="19976" y="14780"/>
                </a:cubicBezTo>
                <a:cubicBezTo>
                  <a:pt x="20051" y="14780"/>
                  <a:pt x="20095" y="14810"/>
                  <a:pt x="20072" y="14846"/>
                </a:cubicBezTo>
                <a:cubicBezTo>
                  <a:pt x="20049" y="14883"/>
                  <a:pt x="19988" y="14913"/>
                  <a:pt x="19935" y="14913"/>
                </a:cubicBezTo>
                <a:cubicBezTo>
                  <a:pt x="19882" y="14913"/>
                  <a:pt x="19839" y="14883"/>
                  <a:pt x="19839" y="14846"/>
                </a:cubicBezTo>
                <a:close/>
                <a:moveTo>
                  <a:pt x="20438" y="14883"/>
                </a:moveTo>
                <a:cubicBezTo>
                  <a:pt x="20438" y="14866"/>
                  <a:pt x="20473" y="14776"/>
                  <a:pt x="20515" y="14683"/>
                </a:cubicBezTo>
                <a:cubicBezTo>
                  <a:pt x="20598" y="14502"/>
                  <a:pt x="20761" y="14468"/>
                  <a:pt x="20981" y="14586"/>
                </a:cubicBezTo>
                <a:cubicBezTo>
                  <a:pt x="21101" y="14650"/>
                  <a:pt x="21111" y="14642"/>
                  <a:pt x="21072" y="14519"/>
                </a:cubicBezTo>
                <a:cubicBezTo>
                  <a:pt x="21048" y="14443"/>
                  <a:pt x="21057" y="14380"/>
                  <a:pt x="21091" y="14380"/>
                </a:cubicBezTo>
                <a:cubicBezTo>
                  <a:pt x="21188" y="14380"/>
                  <a:pt x="21309" y="14552"/>
                  <a:pt x="21253" y="14612"/>
                </a:cubicBezTo>
                <a:cubicBezTo>
                  <a:pt x="21226" y="14641"/>
                  <a:pt x="21268" y="14631"/>
                  <a:pt x="21347" y="14590"/>
                </a:cubicBezTo>
                <a:cubicBezTo>
                  <a:pt x="21473" y="14525"/>
                  <a:pt x="21486" y="14531"/>
                  <a:pt x="21456" y="14648"/>
                </a:cubicBezTo>
                <a:cubicBezTo>
                  <a:pt x="21432" y="14739"/>
                  <a:pt x="21454" y="14780"/>
                  <a:pt x="21529" y="14780"/>
                </a:cubicBezTo>
                <a:cubicBezTo>
                  <a:pt x="21588" y="14780"/>
                  <a:pt x="21637" y="14810"/>
                  <a:pt x="21637" y="14846"/>
                </a:cubicBezTo>
                <a:cubicBezTo>
                  <a:pt x="21637" y="14947"/>
                  <a:pt x="21456" y="14926"/>
                  <a:pt x="21416" y="14822"/>
                </a:cubicBezTo>
                <a:cubicBezTo>
                  <a:pt x="21395" y="14767"/>
                  <a:pt x="21307" y="14738"/>
                  <a:pt x="21194" y="14751"/>
                </a:cubicBezTo>
                <a:cubicBezTo>
                  <a:pt x="21091" y="14762"/>
                  <a:pt x="20991" y="14746"/>
                  <a:pt x="20972" y="14716"/>
                </a:cubicBezTo>
                <a:cubicBezTo>
                  <a:pt x="20936" y="14658"/>
                  <a:pt x="20800" y="14625"/>
                  <a:pt x="20655" y="14639"/>
                </a:cubicBezTo>
                <a:cubicBezTo>
                  <a:pt x="20609" y="14643"/>
                  <a:pt x="20571" y="14707"/>
                  <a:pt x="20571" y="14780"/>
                </a:cubicBezTo>
                <a:cubicBezTo>
                  <a:pt x="20571" y="14853"/>
                  <a:pt x="20541" y="14913"/>
                  <a:pt x="20505" y="14913"/>
                </a:cubicBezTo>
                <a:cubicBezTo>
                  <a:pt x="20468" y="14913"/>
                  <a:pt x="20438" y="14899"/>
                  <a:pt x="20438" y="14883"/>
                </a:cubicBezTo>
                <a:close/>
                <a:moveTo>
                  <a:pt x="28227" y="14887"/>
                </a:moveTo>
                <a:cubicBezTo>
                  <a:pt x="28227" y="14872"/>
                  <a:pt x="28274" y="14843"/>
                  <a:pt x="28331" y="14821"/>
                </a:cubicBezTo>
                <a:cubicBezTo>
                  <a:pt x="28390" y="14798"/>
                  <a:pt x="28417" y="14809"/>
                  <a:pt x="28393" y="14847"/>
                </a:cubicBezTo>
                <a:cubicBezTo>
                  <a:pt x="28354" y="14910"/>
                  <a:pt x="28227" y="14941"/>
                  <a:pt x="28227" y="14887"/>
                </a:cubicBezTo>
                <a:close/>
                <a:moveTo>
                  <a:pt x="30624" y="14846"/>
                </a:moveTo>
                <a:cubicBezTo>
                  <a:pt x="30624" y="14810"/>
                  <a:pt x="30654" y="14780"/>
                  <a:pt x="30691" y="14780"/>
                </a:cubicBezTo>
                <a:cubicBezTo>
                  <a:pt x="30727" y="14780"/>
                  <a:pt x="30757" y="14810"/>
                  <a:pt x="30757" y="14846"/>
                </a:cubicBezTo>
                <a:cubicBezTo>
                  <a:pt x="30757" y="14883"/>
                  <a:pt x="30727" y="14913"/>
                  <a:pt x="30691" y="14913"/>
                </a:cubicBezTo>
                <a:cubicBezTo>
                  <a:pt x="30654" y="14913"/>
                  <a:pt x="30624" y="14883"/>
                  <a:pt x="30624" y="14846"/>
                </a:cubicBezTo>
                <a:close/>
                <a:moveTo>
                  <a:pt x="31623" y="14875"/>
                </a:moveTo>
                <a:cubicBezTo>
                  <a:pt x="31623" y="14811"/>
                  <a:pt x="31827" y="14629"/>
                  <a:pt x="31860" y="14662"/>
                </a:cubicBezTo>
                <a:cubicBezTo>
                  <a:pt x="31919" y="14722"/>
                  <a:pt x="31809" y="14913"/>
                  <a:pt x="31715" y="14913"/>
                </a:cubicBezTo>
                <a:cubicBezTo>
                  <a:pt x="31664" y="14913"/>
                  <a:pt x="31623" y="14896"/>
                  <a:pt x="31623" y="14875"/>
                </a:cubicBezTo>
                <a:close/>
                <a:moveTo>
                  <a:pt x="32888" y="14846"/>
                </a:moveTo>
                <a:cubicBezTo>
                  <a:pt x="32888" y="14810"/>
                  <a:pt x="32917" y="14780"/>
                  <a:pt x="32954" y="14780"/>
                </a:cubicBezTo>
                <a:cubicBezTo>
                  <a:pt x="32991" y="14780"/>
                  <a:pt x="33021" y="14810"/>
                  <a:pt x="33021" y="14846"/>
                </a:cubicBezTo>
                <a:cubicBezTo>
                  <a:pt x="33021" y="14883"/>
                  <a:pt x="32991" y="14913"/>
                  <a:pt x="32954" y="14913"/>
                </a:cubicBezTo>
                <a:cubicBezTo>
                  <a:pt x="32917" y="14913"/>
                  <a:pt x="32888" y="14883"/>
                  <a:pt x="32888" y="14846"/>
                </a:cubicBezTo>
                <a:close/>
                <a:moveTo>
                  <a:pt x="34552" y="14846"/>
                </a:moveTo>
                <a:cubicBezTo>
                  <a:pt x="34552" y="14810"/>
                  <a:pt x="34582" y="14780"/>
                  <a:pt x="34618" y="14780"/>
                </a:cubicBezTo>
                <a:cubicBezTo>
                  <a:pt x="34655" y="14780"/>
                  <a:pt x="34685" y="14810"/>
                  <a:pt x="34685" y="14846"/>
                </a:cubicBezTo>
                <a:cubicBezTo>
                  <a:pt x="34685" y="14883"/>
                  <a:pt x="34655" y="14913"/>
                  <a:pt x="34618" y="14913"/>
                </a:cubicBezTo>
                <a:cubicBezTo>
                  <a:pt x="34582" y="14913"/>
                  <a:pt x="34552" y="14883"/>
                  <a:pt x="34552" y="14846"/>
                </a:cubicBezTo>
                <a:close/>
                <a:moveTo>
                  <a:pt x="11051" y="14780"/>
                </a:moveTo>
                <a:cubicBezTo>
                  <a:pt x="11051" y="14743"/>
                  <a:pt x="11081" y="14713"/>
                  <a:pt x="11118" y="14713"/>
                </a:cubicBezTo>
                <a:cubicBezTo>
                  <a:pt x="11154" y="14713"/>
                  <a:pt x="11184" y="14743"/>
                  <a:pt x="11184" y="14780"/>
                </a:cubicBezTo>
                <a:cubicBezTo>
                  <a:pt x="11184" y="14816"/>
                  <a:pt x="11154" y="14846"/>
                  <a:pt x="11118" y="14846"/>
                </a:cubicBezTo>
                <a:cubicBezTo>
                  <a:pt x="11081" y="14846"/>
                  <a:pt x="11051" y="14816"/>
                  <a:pt x="11051" y="14780"/>
                </a:cubicBezTo>
                <a:close/>
                <a:moveTo>
                  <a:pt x="20279" y="14752"/>
                </a:moveTo>
                <a:cubicBezTo>
                  <a:pt x="20301" y="14694"/>
                  <a:pt x="20349" y="14647"/>
                  <a:pt x="20384" y="14647"/>
                </a:cubicBezTo>
                <a:cubicBezTo>
                  <a:pt x="20472" y="14647"/>
                  <a:pt x="20417" y="14798"/>
                  <a:pt x="20317" y="14831"/>
                </a:cubicBezTo>
                <a:cubicBezTo>
                  <a:pt x="20269" y="14847"/>
                  <a:pt x="20254" y="14817"/>
                  <a:pt x="20279" y="14752"/>
                </a:cubicBezTo>
                <a:close/>
                <a:moveTo>
                  <a:pt x="32022" y="14780"/>
                </a:moveTo>
                <a:cubicBezTo>
                  <a:pt x="32022" y="14743"/>
                  <a:pt x="32052" y="14713"/>
                  <a:pt x="32089" y="14713"/>
                </a:cubicBezTo>
                <a:cubicBezTo>
                  <a:pt x="32125" y="14713"/>
                  <a:pt x="32155" y="14743"/>
                  <a:pt x="32155" y="14780"/>
                </a:cubicBezTo>
                <a:cubicBezTo>
                  <a:pt x="32155" y="14816"/>
                  <a:pt x="32125" y="14846"/>
                  <a:pt x="32089" y="14846"/>
                </a:cubicBezTo>
                <a:cubicBezTo>
                  <a:pt x="32052" y="14846"/>
                  <a:pt x="32022" y="14816"/>
                  <a:pt x="32022" y="14780"/>
                </a:cubicBezTo>
                <a:close/>
                <a:moveTo>
                  <a:pt x="32288" y="14780"/>
                </a:moveTo>
                <a:cubicBezTo>
                  <a:pt x="32288" y="14743"/>
                  <a:pt x="32318" y="14713"/>
                  <a:pt x="32355" y="14713"/>
                </a:cubicBezTo>
                <a:cubicBezTo>
                  <a:pt x="32392" y="14713"/>
                  <a:pt x="32421" y="14743"/>
                  <a:pt x="32421" y="14780"/>
                </a:cubicBezTo>
                <a:cubicBezTo>
                  <a:pt x="32421" y="14816"/>
                  <a:pt x="32392" y="14846"/>
                  <a:pt x="32355" y="14846"/>
                </a:cubicBezTo>
                <a:cubicBezTo>
                  <a:pt x="32318" y="14846"/>
                  <a:pt x="32288" y="14816"/>
                  <a:pt x="32288" y="14780"/>
                </a:cubicBezTo>
                <a:close/>
                <a:moveTo>
                  <a:pt x="33886" y="14780"/>
                </a:moveTo>
                <a:cubicBezTo>
                  <a:pt x="33886" y="14696"/>
                  <a:pt x="33957" y="14696"/>
                  <a:pt x="34086" y="14780"/>
                </a:cubicBezTo>
                <a:cubicBezTo>
                  <a:pt x="34167" y="14832"/>
                  <a:pt x="34157" y="14844"/>
                  <a:pt x="34036" y="14845"/>
                </a:cubicBezTo>
                <a:cubicBezTo>
                  <a:pt x="33954" y="14846"/>
                  <a:pt x="33886" y="14816"/>
                  <a:pt x="33886" y="14780"/>
                </a:cubicBezTo>
                <a:close/>
                <a:moveTo>
                  <a:pt x="8322" y="14713"/>
                </a:moveTo>
                <a:cubicBezTo>
                  <a:pt x="8322" y="14677"/>
                  <a:pt x="8352" y="14647"/>
                  <a:pt x="8388" y="14647"/>
                </a:cubicBezTo>
                <a:cubicBezTo>
                  <a:pt x="8425" y="14647"/>
                  <a:pt x="8455" y="14677"/>
                  <a:pt x="8455" y="14713"/>
                </a:cubicBezTo>
                <a:cubicBezTo>
                  <a:pt x="8455" y="14750"/>
                  <a:pt x="8425" y="14780"/>
                  <a:pt x="8388" y="14780"/>
                </a:cubicBezTo>
                <a:cubicBezTo>
                  <a:pt x="8352" y="14780"/>
                  <a:pt x="8322" y="14750"/>
                  <a:pt x="8322" y="14713"/>
                </a:cubicBezTo>
                <a:close/>
                <a:moveTo>
                  <a:pt x="11917" y="14713"/>
                </a:moveTo>
                <a:cubicBezTo>
                  <a:pt x="11917" y="14677"/>
                  <a:pt x="11947" y="14647"/>
                  <a:pt x="11983" y="14647"/>
                </a:cubicBezTo>
                <a:cubicBezTo>
                  <a:pt x="12020" y="14647"/>
                  <a:pt x="12050" y="14677"/>
                  <a:pt x="12050" y="14713"/>
                </a:cubicBezTo>
                <a:cubicBezTo>
                  <a:pt x="12050" y="14750"/>
                  <a:pt x="12020" y="14780"/>
                  <a:pt x="11983" y="14780"/>
                </a:cubicBezTo>
                <a:cubicBezTo>
                  <a:pt x="11947" y="14780"/>
                  <a:pt x="11917" y="14750"/>
                  <a:pt x="11917" y="14713"/>
                </a:cubicBezTo>
                <a:close/>
                <a:moveTo>
                  <a:pt x="19373" y="14721"/>
                </a:moveTo>
                <a:cubicBezTo>
                  <a:pt x="19373" y="14689"/>
                  <a:pt x="19418" y="14626"/>
                  <a:pt x="19473" y="14580"/>
                </a:cubicBezTo>
                <a:cubicBezTo>
                  <a:pt x="19581" y="14490"/>
                  <a:pt x="19595" y="14512"/>
                  <a:pt x="19532" y="14674"/>
                </a:cubicBezTo>
                <a:cubicBezTo>
                  <a:pt x="19490" y="14786"/>
                  <a:pt x="19373" y="14820"/>
                  <a:pt x="19373" y="14721"/>
                </a:cubicBezTo>
                <a:close/>
                <a:moveTo>
                  <a:pt x="21618" y="14705"/>
                </a:moveTo>
                <a:cubicBezTo>
                  <a:pt x="21554" y="14668"/>
                  <a:pt x="21517" y="14612"/>
                  <a:pt x="21536" y="14581"/>
                </a:cubicBezTo>
                <a:cubicBezTo>
                  <a:pt x="21556" y="14549"/>
                  <a:pt x="21542" y="14504"/>
                  <a:pt x="21504" y="14481"/>
                </a:cubicBezTo>
                <a:cubicBezTo>
                  <a:pt x="21386" y="14407"/>
                  <a:pt x="21432" y="14247"/>
                  <a:pt x="21572" y="14247"/>
                </a:cubicBezTo>
                <a:cubicBezTo>
                  <a:pt x="21728" y="14247"/>
                  <a:pt x="21789" y="14364"/>
                  <a:pt x="21758" y="14604"/>
                </a:cubicBezTo>
                <a:cubicBezTo>
                  <a:pt x="21740" y="14743"/>
                  <a:pt x="21716" y="14760"/>
                  <a:pt x="21618" y="14705"/>
                </a:cubicBezTo>
                <a:close/>
                <a:moveTo>
                  <a:pt x="30424" y="14713"/>
                </a:moveTo>
                <a:cubicBezTo>
                  <a:pt x="30424" y="14677"/>
                  <a:pt x="30454" y="14647"/>
                  <a:pt x="30491" y="14647"/>
                </a:cubicBezTo>
                <a:cubicBezTo>
                  <a:pt x="30527" y="14647"/>
                  <a:pt x="30557" y="14677"/>
                  <a:pt x="30557" y="14713"/>
                </a:cubicBezTo>
                <a:cubicBezTo>
                  <a:pt x="30557" y="14750"/>
                  <a:pt x="30527" y="14780"/>
                  <a:pt x="30491" y="14780"/>
                </a:cubicBezTo>
                <a:cubicBezTo>
                  <a:pt x="30454" y="14780"/>
                  <a:pt x="30424" y="14750"/>
                  <a:pt x="30424" y="14713"/>
                </a:cubicBezTo>
                <a:close/>
                <a:moveTo>
                  <a:pt x="33287" y="14717"/>
                </a:moveTo>
                <a:cubicBezTo>
                  <a:pt x="33287" y="14683"/>
                  <a:pt x="33317" y="14636"/>
                  <a:pt x="33354" y="14613"/>
                </a:cubicBezTo>
                <a:cubicBezTo>
                  <a:pt x="33390" y="14591"/>
                  <a:pt x="33420" y="14619"/>
                  <a:pt x="33420" y="14676"/>
                </a:cubicBezTo>
                <a:cubicBezTo>
                  <a:pt x="33420" y="14733"/>
                  <a:pt x="33390" y="14780"/>
                  <a:pt x="33354" y="14780"/>
                </a:cubicBezTo>
                <a:cubicBezTo>
                  <a:pt x="33317" y="14780"/>
                  <a:pt x="33287" y="14752"/>
                  <a:pt x="33287" y="14717"/>
                </a:cubicBezTo>
                <a:close/>
                <a:moveTo>
                  <a:pt x="33553" y="14713"/>
                </a:moveTo>
                <a:cubicBezTo>
                  <a:pt x="33553" y="14677"/>
                  <a:pt x="33583" y="14647"/>
                  <a:pt x="33620" y="14647"/>
                </a:cubicBezTo>
                <a:cubicBezTo>
                  <a:pt x="33656" y="14647"/>
                  <a:pt x="33686" y="14677"/>
                  <a:pt x="33686" y="14713"/>
                </a:cubicBezTo>
                <a:cubicBezTo>
                  <a:pt x="33686" y="14750"/>
                  <a:pt x="33656" y="14780"/>
                  <a:pt x="33620" y="14780"/>
                </a:cubicBezTo>
                <a:cubicBezTo>
                  <a:pt x="33583" y="14780"/>
                  <a:pt x="33553" y="14750"/>
                  <a:pt x="33553" y="14713"/>
                </a:cubicBezTo>
                <a:close/>
                <a:moveTo>
                  <a:pt x="35484" y="14713"/>
                </a:moveTo>
                <a:cubicBezTo>
                  <a:pt x="35484" y="14677"/>
                  <a:pt x="35514" y="14647"/>
                  <a:pt x="35550" y="14647"/>
                </a:cubicBezTo>
                <a:cubicBezTo>
                  <a:pt x="35587" y="14647"/>
                  <a:pt x="35617" y="14677"/>
                  <a:pt x="35617" y="14713"/>
                </a:cubicBezTo>
                <a:cubicBezTo>
                  <a:pt x="35617" y="14750"/>
                  <a:pt x="35587" y="14780"/>
                  <a:pt x="35550" y="14780"/>
                </a:cubicBezTo>
                <a:cubicBezTo>
                  <a:pt x="35514" y="14780"/>
                  <a:pt x="35484" y="14750"/>
                  <a:pt x="35484" y="14713"/>
                </a:cubicBezTo>
                <a:close/>
                <a:moveTo>
                  <a:pt x="6058" y="14647"/>
                </a:moveTo>
                <a:cubicBezTo>
                  <a:pt x="6058" y="14610"/>
                  <a:pt x="6086" y="14580"/>
                  <a:pt x="6121" y="14580"/>
                </a:cubicBezTo>
                <a:cubicBezTo>
                  <a:pt x="6155" y="14580"/>
                  <a:pt x="6202" y="14610"/>
                  <a:pt x="6225" y="14647"/>
                </a:cubicBezTo>
                <a:cubicBezTo>
                  <a:pt x="6247" y="14683"/>
                  <a:pt x="6219" y="14713"/>
                  <a:pt x="6162" y="14713"/>
                </a:cubicBezTo>
                <a:cubicBezTo>
                  <a:pt x="6105" y="14713"/>
                  <a:pt x="6058" y="14683"/>
                  <a:pt x="6058" y="14647"/>
                </a:cubicBezTo>
                <a:close/>
                <a:moveTo>
                  <a:pt x="16377" y="14647"/>
                </a:moveTo>
                <a:cubicBezTo>
                  <a:pt x="16377" y="14610"/>
                  <a:pt x="16407" y="14580"/>
                  <a:pt x="16444" y="14580"/>
                </a:cubicBezTo>
                <a:cubicBezTo>
                  <a:pt x="16480" y="14580"/>
                  <a:pt x="16510" y="14610"/>
                  <a:pt x="16510" y="14647"/>
                </a:cubicBezTo>
                <a:cubicBezTo>
                  <a:pt x="16510" y="14683"/>
                  <a:pt x="16480" y="14713"/>
                  <a:pt x="16444" y="14713"/>
                </a:cubicBezTo>
                <a:cubicBezTo>
                  <a:pt x="16407" y="14713"/>
                  <a:pt x="16377" y="14683"/>
                  <a:pt x="16377" y="14647"/>
                </a:cubicBezTo>
                <a:close/>
                <a:moveTo>
                  <a:pt x="18042" y="14647"/>
                </a:moveTo>
                <a:cubicBezTo>
                  <a:pt x="18042" y="14610"/>
                  <a:pt x="18086" y="14580"/>
                  <a:pt x="18141" y="14580"/>
                </a:cubicBezTo>
                <a:cubicBezTo>
                  <a:pt x="18196" y="14580"/>
                  <a:pt x="18241" y="14610"/>
                  <a:pt x="18241" y="14647"/>
                </a:cubicBezTo>
                <a:cubicBezTo>
                  <a:pt x="18241" y="14683"/>
                  <a:pt x="18196" y="14713"/>
                  <a:pt x="18141" y="14713"/>
                </a:cubicBezTo>
                <a:cubicBezTo>
                  <a:pt x="18086" y="14713"/>
                  <a:pt x="18042" y="14683"/>
                  <a:pt x="18042" y="14647"/>
                </a:cubicBezTo>
                <a:close/>
                <a:moveTo>
                  <a:pt x="19120" y="14606"/>
                </a:moveTo>
                <a:cubicBezTo>
                  <a:pt x="19072" y="14554"/>
                  <a:pt x="19047" y="14490"/>
                  <a:pt x="19064" y="14463"/>
                </a:cubicBezTo>
                <a:cubicBezTo>
                  <a:pt x="19080" y="14436"/>
                  <a:pt x="19003" y="14407"/>
                  <a:pt x="18891" y="14399"/>
                </a:cubicBezTo>
                <a:cubicBezTo>
                  <a:pt x="18644" y="14381"/>
                  <a:pt x="18579" y="14327"/>
                  <a:pt x="18709" y="14245"/>
                </a:cubicBezTo>
                <a:cubicBezTo>
                  <a:pt x="18849" y="14156"/>
                  <a:pt x="18907" y="14166"/>
                  <a:pt x="18907" y="14278"/>
                </a:cubicBezTo>
                <a:cubicBezTo>
                  <a:pt x="18907" y="14338"/>
                  <a:pt x="18946" y="14361"/>
                  <a:pt x="19006" y="14338"/>
                </a:cubicBezTo>
                <a:cubicBezTo>
                  <a:pt x="19071" y="14313"/>
                  <a:pt x="19128" y="14362"/>
                  <a:pt x="19174" y="14483"/>
                </a:cubicBezTo>
                <a:cubicBezTo>
                  <a:pt x="19256" y="14698"/>
                  <a:pt x="19239" y="14735"/>
                  <a:pt x="19120" y="14606"/>
                </a:cubicBezTo>
                <a:close/>
                <a:moveTo>
                  <a:pt x="28261" y="14647"/>
                </a:moveTo>
                <a:cubicBezTo>
                  <a:pt x="28238" y="14610"/>
                  <a:pt x="28251" y="14580"/>
                  <a:pt x="28290" y="14580"/>
                </a:cubicBezTo>
                <a:cubicBezTo>
                  <a:pt x="28329" y="14580"/>
                  <a:pt x="28360" y="14610"/>
                  <a:pt x="28360" y="14647"/>
                </a:cubicBezTo>
                <a:cubicBezTo>
                  <a:pt x="28360" y="14683"/>
                  <a:pt x="28347" y="14713"/>
                  <a:pt x="28331" y="14713"/>
                </a:cubicBezTo>
                <a:cubicBezTo>
                  <a:pt x="28315" y="14713"/>
                  <a:pt x="28283" y="14683"/>
                  <a:pt x="28261" y="14647"/>
                </a:cubicBezTo>
                <a:close/>
                <a:moveTo>
                  <a:pt x="32688" y="14647"/>
                </a:moveTo>
                <a:cubicBezTo>
                  <a:pt x="32688" y="14610"/>
                  <a:pt x="32718" y="14580"/>
                  <a:pt x="32754" y="14580"/>
                </a:cubicBezTo>
                <a:cubicBezTo>
                  <a:pt x="32791" y="14580"/>
                  <a:pt x="32821" y="14610"/>
                  <a:pt x="32821" y="14647"/>
                </a:cubicBezTo>
                <a:cubicBezTo>
                  <a:pt x="32821" y="14683"/>
                  <a:pt x="32791" y="14713"/>
                  <a:pt x="32754" y="14713"/>
                </a:cubicBezTo>
                <a:cubicBezTo>
                  <a:pt x="32718" y="14713"/>
                  <a:pt x="32688" y="14683"/>
                  <a:pt x="32688" y="14647"/>
                </a:cubicBezTo>
                <a:close/>
                <a:moveTo>
                  <a:pt x="13714" y="14580"/>
                </a:moveTo>
                <a:cubicBezTo>
                  <a:pt x="13714" y="14543"/>
                  <a:pt x="13744" y="14513"/>
                  <a:pt x="13781" y="14513"/>
                </a:cubicBezTo>
                <a:cubicBezTo>
                  <a:pt x="13817" y="14513"/>
                  <a:pt x="13847" y="14543"/>
                  <a:pt x="13847" y="14580"/>
                </a:cubicBezTo>
                <a:cubicBezTo>
                  <a:pt x="13847" y="14617"/>
                  <a:pt x="13817" y="14647"/>
                  <a:pt x="13781" y="14647"/>
                </a:cubicBezTo>
                <a:cubicBezTo>
                  <a:pt x="13744" y="14647"/>
                  <a:pt x="13714" y="14617"/>
                  <a:pt x="13714" y="14580"/>
                </a:cubicBezTo>
                <a:close/>
                <a:moveTo>
                  <a:pt x="18308" y="14609"/>
                </a:moveTo>
                <a:cubicBezTo>
                  <a:pt x="18308" y="14588"/>
                  <a:pt x="18359" y="14520"/>
                  <a:pt x="18421" y="14459"/>
                </a:cubicBezTo>
                <a:cubicBezTo>
                  <a:pt x="18526" y="14354"/>
                  <a:pt x="18530" y="14355"/>
                  <a:pt x="18487" y="14469"/>
                </a:cubicBezTo>
                <a:cubicBezTo>
                  <a:pt x="18462" y="14536"/>
                  <a:pt x="18441" y="14603"/>
                  <a:pt x="18441" y="14619"/>
                </a:cubicBezTo>
                <a:cubicBezTo>
                  <a:pt x="18441" y="14634"/>
                  <a:pt x="18411" y="14647"/>
                  <a:pt x="18374" y="14647"/>
                </a:cubicBezTo>
                <a:cubicBezTo>
                  <a:pt x="18338" y="14647"/>
                  <a:pt x="18308" y="14629"/>
                  <a:pt x="18308" y="14609"/>
                </a:cubicBezTo>
                <a:close/>
                <a:moveTo>
                  <a:pt x="27847" y="14605"/>
                </a:moveTo>
                <a:cubicBezTo>
                  <a:pt x="27870" y="14582"/>
                  <a:pt x="27823" y="14510"/>
                  <a:pt x="27742" y="14444"/>
                </a:cubicBezTo>
                <a:cubicBezTo>
                  <a:pt x="27661" y="14379"/>
                  <a:pt x="27617" y="14303"/>
                  <a:pt x="27644" y="14275"/>
                </a:cubicBezTo>
                <a:cubicBezTo>
                  <a:pt x="27672" y="14248"/>
                  <a:pt x="27759" y="14283"/>
                  <a:pt x="27839" y="14353"/>
                </a:cubicBezTo>
                <a:cubicBezTo>
                  <a:pt x="27919" y="14423"/>
                  <a:pt x="27963" y="14445"/>
                  <a:pt x="27938" y="14402"/>
                </a:cubicBezTo>
                <a:cubicBezTo>
                  <a:pt x="27913" y="14358"/>
                  <a:pt x="27920" y="14306"/>
                  <a:pt x="27953" y="14285"/>
                </a:cubicBezTo>
                <a:cubicBezTo>
                  <a:pt x="28058" y="14220"/>
                  <a:pt x="28098" y="14452"/>
                  <a:pt x="27999" y="14552"/>
                </a:cubicBezTo>
                <a:cubicBezTo>
                  <a:pt x="27947" y="14604"/>
                  <a:pt x="27882" y="14647"/>
                  <a:pt x="27855" y="14647"/>
                </a:cubicBezTo>
                <a:cubicBezTo>
                  <a:pt x="27828" y="14647"/>
                  <a:pt x="27824" y="14628"/>
                  <a:pt x="27847" y="14605"/>
                </a:cubicBezTo>
                <a:close/>
                <a:moveTo>
                  <a:pt x="28401" y="14541"/>
                </a:moveTo>
                <a:cubicBezTo>
                  <a:pt x="28344" y="14393"/>
                  <a:pt x="28351" y="14314"/>
                  <a:pt x="28419" y="14314"/>
                </a:cubicBezTo>
                <a:cubicBezTo>
                  <a:pt x="28452" y="14314"/>
                  <a:pt x="28492" y="14389"/>
                  <a:pt x="28510" y="14480"/>
                </a:cubicBezTo>
                <a:cubicBezTo>
                  <a:pt x="28545" y="14664"/>
                  <a:pt x="28465" y="14708"/>
                  <a:pt x="28401" y="14541"/>
                </a:cubicBezTo>
                <a:close/>
                <a:moveTo>
                  <a:pt x="30624" y="14580"/>
                </a:moveTo>
                <a:cubicBezTo>
                  <a:pt x="30624" y="14543"/>
                  <a:pt x="30654" y="14513"/>
                  <a:pt x="30691" y="14513"/>
                </a:cubicBezTo>
                <a:cubicBezTo>
                  <a:pt x="30727" y="14513"/>
                  <a:pt x="30757" y="14543"/>
                  <a:pt x="30757" y="14580"/>
                </a:cubicBezTo>
                <a:cubicBezTo>
                  <a:pt x="30757" y="14617"/>
                  <a:pt x="30727" y="14647"/>
                  <a:pt x="30691" y="14647"/>
                </a:cubicBezTo>
                <a:cubicBezTo>
                  <a:pt x="30654" y="14647"/>
                  <a:pt x="30624" y="14617"/>
                  <a:pt x="30624" y="14580"/>
                </a:cubicBezTo>
                <a:close/>
                <a:moveTo>
                  <a:pt x="32871" y="14499"/>
                </a:moveTo>
                <a:cubicBezTo>
                  <a:pt x="32728" y="14320"/>
                  <a:pt x="32723" y="14247"/>
                  <a:pt x="32854" y="14247"/>
                </a:cubicBezTo>
                <a:cubicBezTo>
                  <a:pt x="32910" y="14247"/>
                  <a:pt x="32954" y="14306"/>
                  <a:pt x="32954" y="14380"/>
                </a:cubicBezTo>
                <a:cubicBezTo>
                  <a:pt x="32954" y="14454"/>
                  <a:pt x="32984" y="14513"/>
                  <a:pt x="33021" y="14513"/>
                </a:cubicBezTo>
                <a:cubicBezTo>
                  <a:pt x="33057" y="14513"/>
                  <a:pt x="33087" y="14543"/>
                  <a:pt x="33087" y="14580"/>
                </a:cubicBezTo>
                <a:cubicBezTo>
                  <a:pt x="33087" y="14689"/>
                  <a:pt x="32995" y="14655"/>
                  <a:pt x="32871" y="14499"/>
                </a:cubicBezTo>
                <a:close/>
                <a:moveTo>
                  <a:pt x="34625" y="14437"/>
                </a:moveTo>
                <a:cubicBezTo>
                  <a:pt x="34531" y="14168"/>
                  <a:pt x="34533" y="14152"/>
                  <a:pt x="34643" y="14262"/>
                </a:cubicBezTo>
                <a:cubicBezTo>
                  <a:pt x="34763" y="14382"/>
                  <a:pt x="34845" y="14647"/>
                  <a:pt x="34763" y="14647"/>
                </a:cubicBezTo>
                <a:cubicBezTo>
                  <a:pt x="34727" y="14647"/>
                  <a:pt x="34665" y="14552"/>
                  <a:pt x="34625" y="14437"/>
                </a:cubicBezTo>
                <a:close/>
                <a:moveTo>
                  <a:pt x="12449" y="14513"/>
                </a:moveTo>
                <a:cubicBezTo>
                  <a:pt x="12449" y="14477"/>
                  <a:pt x="12479" y="14447"/>
                  <a:pt x="12516" y="14447"/>
                </a:cubicBezTo>
                <a:cubicBezTo>
                  <a:pt x="12553" y="14447"/>
                  <a:pt x="12582" y="14477"/>
                  <a:pt x="12582" y="14513"/>
                </a:cubicBezTo>
                <a:cubicBezTo>
                  <a:pt x="12582" y="14550"/>
                  <a:pt x="12553" y="14580"/>
                  <a:pt x="12516" y="14580"/>
                </a:cubicBezTo>
                <a:cubicBezTo>
                  <a:pt x="12479" y="14580"/>
                  <a:pt x="12449" y="14550"/>
                  <a:pt x="12449" y="14513"/>
                </a:cubicBezTo>
                <a:close/>
                <a:moveTo>
                  <a:pt x="14846" y="14513"/>
                </a:moveTo>
                <a:cubicBezTo>
                  <a:pt x="14846" y="14477"/>
                  <a:pt x="14876" y="14447"/>
                  <a:pt x="14913" y="14447"/>
                </a:cubicBezTo>
                <a:cubicBezTo>
                  <a:pt x="14949" y="14447"/>
                  <a:pt x="14979" y="14477"/>
                  <a:pt x="14979" y="14513"/>
                </a:cubicBezTo>
                <a:cubicBezTo>
                  <a:pt x="14979" y="14550"/>
                  <a:pt x="14949" y="14580"/>
                  <a:pt x="14913" y="14580"/>
                </a:cubicBezTo>
                <a:cubicBezTo>
                  <a:pt x="14876" y="14580"/>
                  <a:pt x="14846" y="14550"/>
                  <a:pt x="14846" y="14513"/>
                </a:cubicBezTo>
                <a:close/>
                <a:moveTo>
                  <a:pt x="17775" y="14513"/>
                </a:moveTo>
                <a:cubicBezTo>
                  <a:pt x="17775" y="14477"/>
                  <a:pt x="17805" y="14447"/>
                  <a:pt x="17842" y="14447"/>
                </a:cubicBezTo>
                <a:cubicBezTo>
                  <a:pt x="17878" y="14447"/>
                  <a:pt x="17908" y="14477"/>
                  <a:pt x="17908" y="14513"/>
                </a:cubicBezTo>
                <a:cubicBezTo>
                  <a:pt x="17908" y="14550"/>
                  <a:pt x="17878" y="14580"/>
                  <a:pt x="17842" y="14580"/>
                </a:cubicBezTo>
                <a:cubicBezTo>
                  <a:pt x="17805" y="14580"/>
                  <a:pt x="17775" y="14550"/>
                  <a:pt x="17775" y="14513"/>
                </a:cubicBezTo>
                <a:close/>
                <a:moveTo>
                  <a:pt x="20173" y="14535"/>
                </a:moveTo>
                <a:cubicBezTo>
                  <a:pt x="20175" y="14433"/>
                  <a:pt x="20298" y="14284"/>
                  <a:pt x="20343" y="14329"/>
                </a:cubicBezTo>
                <a:cubicBezTo>
                  <a:pt x="20367" y="14354"/>
                  <a:pt x="20339" y="14422"/>
                  <a:pt x="20280" y="14482"/>
                </a:cubicBezTo>
                <a:cubicBezTo>
                  <a:pt x="20220" y="14541"/>
                  <a:pt x="20172" y="14565"/>
                  <a:pt x="20173" y="14535"/>
                </a:cubicBezTo>
                <a:close/>
                <a:moveTo>
                  <a:pt x="30091" y="14513"/>
                </a:moveTo>
                <a:cubicBezTo>
                  <a:pt x="30091" y="14477"/>
                  <a:pt x="30121" y="14447"/>
                  <a:pt x="30158" y="14447"/>
                </a:cubicBezTo>
                <a:cubicBezTo>
                  <a:pt x="30195" y="14447"/>
                  <a:pt x="30225" y="14477"/>
                  <a:pt x="30225" y="14513"/>
                </a:cubicBezTo>
                <a:cubicBezTo>
                  <a:pt x="30225" y="14550"/>
                  <a:pt x="30195" y="14580"/>
                  <a:pt x="30158" y="14580"/>
                </a:cubicBezTo>
                <a:cubicBezTo>
                  <a:pt x="30121" y="14580"/>
                  <a:pt x="30091" y="14550"/>
                  <a:pt x="30091" y="14513"/>
                </a:cubicBezTo>
                <a:close/>
                <a:moveTo>
                  <a:pt x="31090" y="14487"/>
                </a:moveTo>
                <a:cubicBezTo>
                  <a:pt x="31090" y="14424"/>
                  <a:pt x="31060" y="14391"/>
                  <a:pt x="31023" y="14414"/>
                </a:cubicBezTo>
                <a:cubicBezTo>
                  <a:pt x="30987" y="14436"/>
                  <a:pt x="30957" y="14423"/>
                  <a:pt x="30957" y="14384"/>
                </a:cubicBezTo>
                <a:cubicBezTo>
                  <a:pt x="30957" y="14345"/>
                  <a:pt x="30988" y="14314"/>
                  <a:pt x="31026" y="14314"/>
                </a:cubicBezTo>
                <a:cubicBezTo>
                  <a:pt x="31109" y="14314"/>
                  <a:pt x="31190" y="14503"/>
                  <a:pt x="31132" y="14561"/>
                </a:cubicBezTo>
                <a:cubicBezTo>
                  <a:pt x="31109" y="14584"/>
                  <a:pt x="31090" y="14551"/>
                  <a:pt x="31090" y="14487"/>
                </a:cubicBezTo>
                <a:close/>
                <a:moveTo>
                  <a:pt x="31556" y="14513"/>
                </a:moveTo>
                <a:cubicBezTo>
                  <a:pt x="31556" y="14477"/>
                  <a:pt x="31586" y="14447"/>
                  <a:pt x="31623" y="14447"/>
                </a:cubicBezTo>
                <a:cubicBezTo>
                  <a:pt x="31659" y="14447"/>
                  <a:pt x="31689" y="14477"/>
                  <a:pt x="31689" y="14513"/>
                </a:cubicBezTo>
                <a:cubicBezTo>
                  <a:pt x="31689" y="14550"/>
                  <a:pt x="31659" y="14580"/>
                  <a:pt x="31623" y="14580"/>
                </a:cubicBezTo>
                <a:cubicBezTo>
                  <a:pt x="31586" y="14580"/>
                  <a:pt x="31556" y="14550"/>
                  <a:pt x="31556" y="14513"/>
                </a:cubicBezTo>
                <a:close/>
                <a:moveTo>
                  <a:pt x="32355" y="14513"/>
                </a:moveTo>
                <a:cubicBezTo>
                  <a:pt x="32355" y="14477"/>
                  <a:pt x="32385" y="14447"/>
                  <a:pt x="32421" y="14447"/>
                </a:cubicBezTo>
                <a:cubicBezTo>
                  <a:pt x="32458" y="14447"/>
                  <a:pt x="32488" y="14477"/>
                  <a:pt x="32488" y="14513"/>
                </a:cubicBezTo>
                <a:cubicBezTo>
                  <a:pt x="32488" y="14550"/>
                  <a:pt x="32458" y="14580"/>
                  <a:pt x="32421" y="14580"/>
                </a:cubicBezTo>
                <a:cubicBezTo>
                  <a:pt x="32385" y="14580"/>
                  <a:pt x="32355" y="14550"/>
                  <a:pt x="32355" y="14513"/>
                </a:cubicBezTo>
                <a:close/>
                <a:moveTo>
                  <a:pt x="34086" y="14513"/>
                </a:moveTo>
                <a:cubicBezTo>
                  <a:pt x="34086" y="14477"/>
                  <a:pt x="34116" y="14447"/>
                  <a:pt x="34152" y="14447"/>
                </a:cubicBezTo>
                <a:cubicBezTo>
                  <a:pt x="34189" y="14447"/>
                  <a:pt x="34219" y="14477"/>
                  <a:pt x="34219" y="14513"/>
                </a:cubicBezTo>
                <a:cubicBezTo>
                  <a:pt x="34219" y="14550"/>
                  <a:pt x="34189" y="14580"/>
                  <a:pt x="34152" y="14580"/>
                </a:cubicBezTo>
                <a:cubicBezTo>
                  <a:pt x="34116" y="14580"/>
                  <a:pt x="34086" y="14550"/>
                  <a:pt x="34086" y="14513"/>
                </a:cubicBezTo>
                <a:close/>
                <a:moveTo>
                  <a:pt x="35950" y="14513"/>
                </a:moveTo>
                <a:cubicBezTo>
                  <a:pt x="35950" y="14477"/>
                  <a:pt x="35980" y="14447"/>
                  <a:pt x="36016" y="14447"/>
                </a:cubicBezTo>
                <a:cubicBezTo>
                  <a:pt x="36053" y="14447"/>
                  <a:pt x="36083" y="14477"/>
                  <a:pt x="36083" y="14513"/>
                </a:cubicBezTo>
                <a:cubicBezTo>
                  <a:pt x="36083" y="14550"/>
                  <a:pt x="36053" y="14580"/>
                  <a:pt x="36016" y="14580"/>
                </a:cubicBezTo>
                <a:cubicBezTo>
                  <a:pt x="35980" y="14580"/>
                  <a:pt x="35950" y="14550"/>
                  <a:pt x="35950" y="14513"/>
                </a:cubicBezTo>
                <a:close/>
                <a:moveTo>
                  <a:pt x="0" y="14447"/>
                </a:moveTo>
                <a:cubicBezTo>
                  <a:pt x="0" y="14410"/>
                  <a:pt x="30" y="14380"/>
                  <a:pt x="67" y="14380"/>
                </a:cubicBezTo>
                <a:cubicBezTo>
                  <a:pt x="103" y="14380"/>
                  <a:pt x="133" y="14410"/>
                  <a:pt x="133" y="14447"/>
                </a:cubicBezTo>
                <a:cubicBezTo>
                  <a:pt x="133" y="14484"/>
                  <a:pt x="103" y="14513"/>
                  <a:pt x="67" y="14513"/>
                </a:cubicBezTo>
                <a:cubicBezTo>
                  <a:pt x="30" y="14513"/>
                  <a:pt x="0" y="14484"/>
                  <a:pt x="0" y="14447"/>
                </a:cubicBezTo>
                <a:close/>
                <a:moveTo>
                  <a:pt x="9986" y="14447"/>
                </a:moveTo>
                <a:cubicBezTo>
                  <a:pt x="9986" y="14410"/>
                  <a:pt x="10016" y="14380"/>
                  <a:pt x="10053" y="14380"/>
                </a:cubicBezTo>
                <a:cubicBezTo>
                  <a:pt x="10089" y="14380"/>
                  <a:pt x="10119" y="14410"/>
                  <a:pt x="10119" y="14447"/>
                </a:cubicBezTo>
                <a:cubicBezTo>
                  <a:pt x="10119" y="14484"/>
                  <a:pt x="10089" y="14513"/>
                  <a:pt x="10053" y="14513"/>
                </a:cubicBezTo>
                <a:cubicBezTo>
                  <a:pt x="10016" y="14513"/>
                  <a:pt x="9986" y="14484"/>
                  <a:pt x="9986" y="14447"/>
                </a:cubicBezTo>
                <a:close/>
                <a:moveTo>
                  <a:pt x="29759" y="14447"/>
                </a:moveTo>
                <a:cubicBezTo>
                  <a:pt x="29759" y="14410"/>
                  <a:pt x="29788" y="14380"/>
                  <a:pt x="29825" y="14380"/>
                </a:cubicBezTo>
                <a:cubicBezTo>
                  <a:pt x="29862" y="14380"/>
                  <a:pt x="29892" y="14410"/>
                  <a:pt x="29892" y="14447"/>
                </a:cubicBezTo>
                <a:cubicBezTo>
                  <a:pt x="29892" y="14484"/>
                  <a:pt x="29862" y="14513"/>
                  <a:pt x="29825" y="14513"/>
                </a:cubicBezTo>
                <a:cubicBezTo>
                  <a:pt x="29788" y="14513"/>
                  <a:pt x="29759" y="14484"/>
                  <a:pt x="29759" y="14447"/>
                </a:cubicBezTo>
                <a:close/>
                <a:moveTo>
                  <a:pt x="31334" y="14469"/>
                </a:moveTo>
                <a:cubicBezTo>
                  <a:pt x="31270" y="14405"/>
                  <a:pt x="31279" y="14314"/>
                  <a:pt x="31349" y="14314"/>
                </a:cubicBezTo>
                <a:cubicBezTo>
                  <a:pt x="31382" y="14314"/>
                  <a:pt x="31426" y="14359"/>
                  <a:pt x="31447" y="14414"/>
                </a:cubicBezTo>
                <a:cubicBezTo>
                  <a:pt x="31486" y="14515"/>
                  <a:pt x="31415" y="14550"/>
                  <a:pt x="31334" y="14469"/>
                </a:cubicBezTo>
                <a:close/>
                <a:moveTo>
                  <a:pt x="31891" y="14398"/>
                </a:moveTo>
                <a:cubicBezTo>
                  <a:pt x="31804" y="14300"/>
                  <a:pt x="31806" y="14293"/>
                  <a:pt x="31913" y="14334"/>
                </a:cubicBezTo>
                <a:cubicBezTo>
                  <a:pt x="31979" y="14360"/>
                  <a:pt x="32045" y="14380"/>
                  <a:pt x="32061" y="14380"/>
                </a:cubicBezTo>
                <a:cubicBezTo>
                  <a:pt x="32076" y="14380"/>
                  <a:pt x="32089" y="14410"/>
                  <a:pt x="32089" y="14447"/>
                </a:cubicBezTo>
                <a:cubicBezTo>
                  <a:pt x="32089" y="14545"/>
                  <a:pt x="32002" y="14524"/>
                  <a:pt x="31891" y="14398"/>
                </a:cubicBezTo>
                <a:close/>
                <a:moveTo>
                  <a:pt x="33686" y="14406"/>
                </a:moveTo>
                <a:cubicBezTo>
                  <a:pt x="33686" y="14336"/>
                  <a:pt x="33723" y="14313"/>
                  <a:pt x="33792" y="14340"/>
                </a:cubicBezTo>
                <a:cubicBezTo>
                  <a:pt x="33850" y="14362"/>
                  <a:pt x="33917" y="14381"/>
                  <a:pt x="33941" y="14381"/>
                </a:cubicBezTo>
                <a:cubicBezTo>
                  <a:pt x="34001" y="14383"/>
                  <a:pt x="33800" y="14511"/>
                  <a:pt x="33736" y="14512"/>
                </a:cubicBezTo>
                <a:cubicBezTo>
                  <a:pt x="33709" y="14513"/>
                  <a:pt x="33686" y="14465"/>
                  <a:pt x="33686" y="14406"/>
                </a:cubicBezTo>
                <a:close/>
                <a:moveTo>
                  <a:pt x="36150" y="14454"/>
                </a:moveTo>
                <a:cubicBezTo>
                  <a:pt x="36150" y="14380"/>
                  <a:pt x="36354" y="14297"/>
                  <a:pt x="36407" y="14349"/>
                </a:cubicBezTo>
                <a:cubicBezTo>
                  <a:pt x="36428" y="14370"/>
                  <a:pt x="36401" y="14415"/>
                  <a:pt x="36347" y="14449"/>
                </a:cubicBezTo>
                <a:cubicBezTo>
                  <a:pt x="36223" y="14528"/>
                  <a:pt x="36150" y="14530"/>
                  <a:pt x="36150" y="14454"/>
                </a:cubicBezTo>
                <a:close/>
                <a:moveTo>
                  <a:pt x="1664" y="14380"/>
                </a:moveTo>
                <a:cubicBezTo>
                  <a:pt x="1664" y="14344"/>
                  <a:pt x="1694" y="14314"/>
                  <a:pt x="1731" y="14314"/>
                </a:cubicBezTo>
                <a:cubicBezTo>
                  <a:pt x="1768" y="14314"/>
                  <a:pt x="1797" y="14344"/>
                  <a:pt x="1797" y="14380"/>
                </a:cubicBezTo>
                <a:cubicBezTo>
                  <a:pt x="1797" y="14417"/>
                  <a:pt x="1768" y="14447"/>
                  <a:pt x="1731" y="14447"/>
                </a:cubicBezTo>
                <a:cubicBezTo>
                  <a:pt x="1694" y="14447"/>
                  <a:pt x="1664" y="14417"/>
                  <a:pt x="1664" y="14380"/>
                </a:cubicBezTo>
                <a:close/>
                <a:moveTo>
                  <a:pt x="2130" y="14380"/>
                </a:moveTo>
                <a:cubicBezTo>
                  <a:pt x="2130" y="14344"/>
                  <a:pt x="2160" y="14314"/>
                  <a:pt x="2197" y="14314"/>
                </a:cubicBezTo>
                <a:cubicBezTo>
                  <a:pt x="2234" y="14314"/>
                  <a:pt x="2264" y="14344"/>
                  <a:pt x="2264" y="14380"/>
                </a:cubicBezTo>
                <a:cubicBezTo>
                  <a:pt x="2264" y="14417"/>
                  <a:pt x="2234" y="14447"/>
                  <a:pt x="2197" y="14447"/>
                </a:cubicBezTo>
                <a:cubicBezTo>
                  <a:pt x="2160" y="14447"/>
                  <a:pt x="2130" y="14417"/>
                  <a:pt x="2130" y="14380"/>
                </a:cubicBezTo>
                <a:close/>
                <a:moveTo>
                  <a:pt x="8521" y="14380"/>
                </a:moveTo>
                <a:cubicBezTo>
                  <a:pt x="8521" y="14344"/>
                  <a:pt x="8551" y="14314"/>
                  <a:pt x="8588" y="14314"/>
                </a:cubicBezTo>
                <a:cubicBezTo>
                  <a:pt x="8625" y="14314"/>
                  <a:pt x="8655" y="14344"/>
                  <a:pt x="8655" y="14380"/>
                </a:cubicBezTo>
                <a:cubicBezTo>
                  <a:pt x="8655" y="14417"/>
                  <a:pt x="8625" y="14447"/>
                  <a:pt x="8588" y="14447"/>
                </a:cubicBezTo>
                <a:cubicBezTo>
                  <a:pt x="8551" y="14447"/>
                  <a:pt x="8521" y="14417"/>
                  <a:pt x="8521" y="14380"/>
                </a:cubicBezTo>
                <a:close/>
                <a:moveTo>
                  <a:pt x="13781" y="14380"/>
                </a:moveTo>
                <a:cubicBezTo>
                  <a:pt x="13781" y="14344"/>
                  <a:pt x="13811" y="14314"/>
                  <a:pt x="13847" y="14314"/>
                </a:cubicBezTo>
                <a:cubicBezTo>
                  <a:pt x="13884" y="14314"/>
                  <a:pt x="13914" y="14344"/>
                  <a:pt x="13914" y="14380"/>
                </a:cubicBezTo>
                <a:cubicBezTo>
                  <a:pt x="13914" y="14417"/>
                  <a:pt x="13884" y="14447"/>
                  <a:pt x="13847" y="14447"/>
                </a:cubicBezTo>
                <a:cubicBezTo>
                  <a:pt x="13811" y="14447"/>
                  <a:pt x="13781" y="14417"/>
                  <a:pt x="13781" y="14380"/>
                </a:cubicBezTo>
                <a:close/>
                <a:moveTo>
                  <a:pt x="19306" y="14418"/>
                </a:moveTo>
                <a:cubicBezTo>
                  <a:pt x="19306" y="14401"/>
                  <a:pt x="19336" y="14370"/>
                  <a:pt x="19373" y="14347"/>
                </a:cubicBezTo>
                <a:cubicBezTo>
                  <a:pt x="19410" y="14324"/>
                  <a:pt x="19440" y="14338"/>
                  <a:pt x="19440" y="14376"/>
                </a:cubicBezTo>
                <a:cubicBezTo>
                  <a:pt x="19440" y="14415"/>
                  <a:pt x="19410" y="14447"/>
                  <a:pt x="19373" y="14447"/>
                </a:cubicBezTo>
                <a:cubicBezTo>
                  <a:pt x="19336" y="14447"/>
                  <a:pt x="19306" y="14434"/>
                  <a:pt x="19306" y="14418"/>
                </a:cubicBezTo>
                <a:close/>
                <a:moveTo>
                  <a:pt x="20505" y="14380"/>
                </a:moveTo>
                <a:cubicBezTo>
                  <a:pt x="20403" y="14315"/>
                  <a:pt x="20406" y="14314"/>
                  <a:pt x="20671" y="14314"/>
                </a:cubicBezTo>
                <a:cubicBezTo>
                  <a:pt x="20724" y="14314"/>
                  <a:pt x="20710" y="14412"/>
                  <a:pt x="20655" y="14429"/>
                </a:cubicBezTo>
                <a:cubicBezTo>
                  <a:pt x="20627" y="14438"/>
                  <a:pt x="20560" y="14416"/>
                  <a:pt x="20505" y="14380"/>
                </a:cubicBezTo>
                <a:close/>
                <a:moveTo>
                  <a:pt x="28161" y="14380"/>
                </a:moveTo>
                <a:cubicBezTo>
                  <a:pt x="28161" y="14344"/>
                  <a:pt x="28193" y="14314"/>
                  <a:pt x="28232" y="14314"/>
                </a:cubicBezTo>
                <a:cubicBezTo>
                  <a:pt x="28271" y="14314"/>
                  <a:pt x="28256" y="14267"/>
                  <a:pt x="28199" y="14209"/>
                </a:cubicBezTo>
                <a:cubicBezTo>
                  <a:pt x="28065" y="14075"/>
                  <a:pt x="28062" y="14005"/>
                  <a:pt x="28196" y="14115"/>
                </a:cubicBezTo>
                <a:cubicBezTo>
                  <a:pt x="28280" y="14186"/>
                  <a:pt x="28290" y="14181"/>
                  <a:pt x="28255" y="14090"/>
                </a:cubicBezTo>
                <a:cubicBezTo>
                  <a:pt x="28232" y="14030"/>
                  <a:pt x="28239" y="13981"/>
                  <a:pt x="28270" y="13981"/>
                </a:cubicBezTo>
                <a:cubicBezTo>
                  <a:pt x="28302" y="13981"/>
                  <a:pt x="28332" y="13904"/>
                  <a:pt x="28337" y="13810"/>
                </a:cubicBezTo>
                <a:cubicBezTo>
                  <a:pt x="28350" y="13593"/>
                  <a:pt x="28417" y="13524"/>
                  <a:pt x="28495" y="13650"/>
                </a:cubicBezTo>
                <a:cubicBezTo>
                  <a:pt x="28529" y="13704"/>
                  <a:pt x="28530" y="13757"/>
                  <a:pt x="28499" y="13768"/>
                </a:cubicBezTo>
                <a:cubicBezTo>
                  <a:pt x="28467" y="13779"/>
                  <a:pt x="28456" y="13846"/>
                  <a:pt x="28475" y="13917"/>
                </a:cubicBezTo>
                <a:cubicBezTo>
                  <a:pt x="28494" y="13989"/>
                  <a:pt x="28479" y="14047"/>
                  <a:pt x="28443" y="14047"/>
                </a:cubicBezTo>
                <a:cubicBezTo>
                  <a:pt x="28407" y="14047"/>
                  <a:pt x="28359" y="14137"/>
                  <a:pt x="28337" y="14247"/>
                </a:cubicBezTo>
                <a:cubicBezTo>
                  <a:pt x="28301" y="14430"/>
                  <a:pt x="28161" y="14536"/>
                  <a:pt x="28161" y="14380"/>
                </a:cubicBezTo>
                <a:close/>
                <a:moveTo>
                  <a:pt x="33220" y="14409"/>
                </a:moveTo>
                <a:cubicBezTo>
                  <a:pt x="33220" y="14388"/>
                  <a:pt x="33263" y="14328"/>
                  <a:pt x="33316" y="14275"/>
                </a:cubicBezTo>
                <a:cubicBezTo>
                  <a:pt x="33384" y="14208"/>
                  <a:pt x="33425" y="14201"/>
                  <a:pt x="33458" y="14254"/>
                </a:cubicBezTo>
                <a:cubicBezTo>
                  <a:pt x="33483" y="14295"/>
                  <a:pt x="33462" y="14355"/>
                  <a:pt x="33412" y="14387"/>
                </a:cubicBezTo>
                <a:cubicBezTo>
                  <a:pt x="33306" y="14454"/>
                  <a:pt x="33220" y="14464"/>
                  <a:pt x="33220" y="14409"/>
                </a:cubicBezTo>
                <a:close/>
                <a:moveTo>
                  <a:pt x="3395" y="14314"/>
                </a:moveTo>
                <a:cubicBezTo>
                  <a:pt x="3395" y="14277"/>
                  <a:pt x="3440" y="14247"/>
                  <a:pt x="3495" y="14247"/>
                </a:cubicBezTo>
                <a:cubicBezTo>
                  <a:pt x="3550" y="14247"/>
                  <a:pt x="3595" y="14277"/>
                  <a:pt x="3595" y="14314"/>
                </a:cubicBezTo>
                <a:cubicBezTo>
                  <a:pt x="3595" y="14350"/>
                  <a:pt x="3550" y="14380"/>
                  <a:pt x="3495" y="14380"/>
                </a:cubicBezTo>
                <a:cubicBezTo>
                  <a:pt x="3440" y="14380"/>
                  <a:pt x="3395" y="14350"/>
                  <a:pt x="3395" y="14314"/>
                </a:cubicBezTo>
                <a:close/>
                <a:moveTo>
                  <a:pt x="8189" y="14314"/>
                </a:moveTo>
                <a:cubicBezTo>
                  <a:pt x="8189" y="14277"/>
                  <a:pt x="8219" y="14247"/>
                  <a:pt x="8255" y="14247"/>
                </a:cubicBezTo>
                <a:cubicBezTo>
                  <a:pt x="8292" y="14247"/>
                  <a:pt x="8322" y="14277"/>
                  <a:pt x="8322" y="14314"/>
                </a:cubicBezTo>
                <a:cubicBezTo>
                  <a:pt x="8322" y="14350"/>
                  <a:pt x="8292" y="14380"/>
                  <a:pt x="8255" y="14380"/>
                </a:cubicBezTo>
                <a:cubicBezTo>
                  <a:pt x="8219" y="14380"/>
                  <a:pt x="8189" y="14350"/>
                  <a:pt x="8189" y="14314"/>
                </a:cubicBezTo>
                <a:close/>
                <a:moveTo>
                  <a:pt x="22007" y="14320"/>
                </a:moveTo>
                <a:cubicBezTo>
                  <a:pt x="21986" y="14287"/>
                  <a:pt x="21987" y="14211"/>
                  <a:pt x="22010" y="14153"/>
                </a:cubicBezTo>
                <a:cubicBezTo>
                  <a:pt x="22032" y="14095"/>
                  <a:pt x="22017" y="14047"/>
                  <a:pt x="21977" y="14047"/>
                </a:cubicBezTo>
                <a:cubicBezTo>
                  <a:pt x="21827" y="14047"/>
                  <a:pt x="21802" y="14036"/>
                  <a:pt x="21749" y="13941"/>
                </a:cubicBezTo>
                <a:cubicBezTo>
                  <a:pt x="21719" y="13888"/>
                  <a:pt x="21662" y="13865"/>
                  <a:pt x="21622" y="13890"/>
                </a:cubicBezTo>
                <a:cubicBezTo>
                  <a:pt x="21579" y="13917"/>
                  <a:pt x="21568" y="13904"/>
                  <a:pt x="21597" y="13858"/>
                </a:cubicBezTo>
                <a:cubicBezTo>
                  <a:pt x="21623" y="13816"/>
                  <a:pt x="21616" y="13781"/>
                  <a:pt x="21582" y="13781"/>
                </a:cubicBezTo>
                <a:cubicBezTo>
                  <a:pt x="21547" y="13781"/>
                  <a:pt x="21503" y="13721"/>
                  <a:pt x="21484" y="13648"/>
                </a:cubicBezTo>
                <a:cubicBezTo>
                  <a:pt x="21456" y="13539"/>
                  <a:pt x="21413" y="13523"/>
                  <a:pt x="21243" y="13557"/>
                </a:cubicBezTo>
                <a:cubicBezTo>
                  <a:pt x="21041" y="13597"/>
                  <a:pt x="20946" y="13496"/>
                  <a:pt x="21121" y="13426"/>
                </a:cubicBezTo>
                <a:cubicBezTo>
                  <a:pt x="21170" y="13406"/>
                  <a:pt x="21157" y="13390"/>
                  <a:pt x="21087" y="13387"/>
                </a:cubicBezTo>
                <a:cubicBezTo>
                  <a:pt x="20964" y="13381"/>
                  <a:pt x="20920" y="13248"/>
                  <a:pt x="21041" y="13248"/>
                </a:cubicBezTo>
                <a:cubicBezTo>
                  <a:pt x="21080" y="13248"/>
                  <a:pt x="21093" y="13218"/>
                  <a:pt x="21070" y="13181"/>
                </a:cubicBezTo>
                <a:cubicBezTo>
                  <a:pt x="21047" y="13144"/>
                  <a:pt x="21000" y="13130"/>
                  <a:pt x="20966" y="13151"/>
                </a:cubicBezTo>
                <a:cubicBezTo>
                  <a:pt x="20932" y="13173"/>
                  <a:pt x="20904" y="13158"/>
                  <a:pt x="20904" y="13119"/>
                </a:cubicBezTo>
                <a:cubicBezTo>
                  <a:pt x="20904" y="13080"/>
                  <a:pt x="20942" y="13049"/>
                  <a:pt x="20987" y="13050"/>
                </a:cubicBezTo>
                <a:cubicBezTo>
                  <a:pt x="21125" y="13051"/>
                  <a:pt x="21257" y="13162"/>
                  <a:pt x="21210" y="13238"/>
                </a:cubicBezTo>
                <a:cubicBezTo>
                  <a:pt x="21186" y="13277"/>
                  <a:pt x="21235" y="13345"/>
                  <a:pt x="21318" y="13389"/>
                </a:cubicBezTo>
                <a:cubicBezTo>
                  <a:pt x="21455" y="13462"/>
                  <a:pt x="21461" y="13459"/>
                  <a:pt x="21380" y="13361"/>
                </a:cubicBezTo>
                <a:cubicBezTo>
                  <a:pt x="21304" y="13269"/>
                  <a:pt x="21306" y="13237"/>
                  <a:pt x="21391" y="13152"/>
                </a:cubicBezTo>
                <a:cubicBezTo>
                  <a:pt x="21446" y="13096"/>
                  <a:pt x="21504" y="13014"/>
                  <a:pt x="21519" y="12968"/>
                </a:cubicBezTo>
                <a:cubicBezTo>
                  <a:pt x="21540" y="12907"/>
                  <a:pt x="21593" y="12916"/>
                  <a:pt x="21727" y="13003"/>
                </a:cubicBezTo>
                <a:cubicBezTo>
                  <a:pt x="21826" y="13068"/>
                  <a:pt x="21888" y="13152"/>
                  <a:pt x="21865" y="13189"/>
                </a:cubicBezTo>
                <a:cubicBezTo>
                  <a:pt x="21839" y="13232"/>
                  <a:pt x="21778" y="13216"/>
                  <a:pt x="21703" y="13148"/>
                </a:cubicBezTo>
                <a:cubicBezTo>
                  <a:pt x="21590" y="13046"/>
                  <a:pt x="21579" y="13049"/>
                  <a:pt x="21536" y="13185"/>
                </a:cubicBezTo>
                <a:cubicBezTo>
                  <a:pt x="21488" y="13335"/>
                  <a:pt x="21582" y="13445"/>
                  <a:pt x="21758" y="13447"/>
                </a:cubicBezTo>
                <a:cubicBezTo>
                  <a:pt x="21817" y="13448"/>
                  <a:pt x="21831" y="13494"/>
                  <a:pt x="21800" y="13591"/>
                </a:cubicBezTo>
                <a:cubicBezTo>
                  <a:pt x="21765" y="13701"/>
                  <a:pt x="21810" y="13784"/>
                  <a:pt x="21999" y="13957"/>
                </a:cubicBezTo>
                <a:cubicBezTo>
                  <a:pt x="22217" y="14157"/>
                  <a:pt x="22233" y="14193"/>
                  <a:pt x="22144" y="14281"/>
                </a:cubicBezTo>
                <a:cubicBezTo>
                  <a:pt x="22089" y="14336"/>
                  <a:pt x="22027" y="14354"/>
                  <a:pt x="22007" y="14320"/>
                </a:cubicBezTo>
                <a:close/>
                <a:moveTo>
                  <a:pt x="30291" y="14321"/>
                </a:moveTo>
                <a:cubicBezTo>
                  <a:pt x="30291" y="14247"/>
                  <a:pt x="30496" y="14163"/>
                  <a:pt x="30548" y="14216"/>
                </a:cubicBezTo>
                <a:cubicBezTo>
                  <a:pt x="30570" y="14237"/>
                  <a:pt x="30543" y="14282"/>
                  <a:pt x="30489" y="14316"/>
                </a:cubicBezTo>
                <a:cubicBezTo>
                  <a:pt x="30364" y="14395"/>
                  <a:pt x="30291" y="14397"/>
                  <a:pt x="30291" y="14321"/>
                </a:cubicBezTo>
                <a:close/>
                <a:moveTo>
                  <a:pt x="32421" y="14314"/>
                </a:moveTo>
                <a:cubicBezTo>
                  <a:pt x="32421" y="14277"/>
                  <a:pt x="32451" y="14247"/>
                  <a:pt x="32488" y="14247"/>
                </a:cubicBezTo>
                <a:cubicBezTo>
                  <a:pt x="32525" y="14247"/>
                  <a:pt x="32555" y="14277"/>
                  <a:pt x="32555" y="14314"/>
                </a:cubicBezTo>
                <a:cubicBezTo>
                  <a:pt x="32555" y="14350"/>
                  <a:pt x="32525" y="14380"/>
                  <a:pt x="32488" y="14380"/>
                </a:cubicBezTo>
                <a:cubicBezTo>
                  <a:pt x="32451" y="14380"/>
                  <a:pt x="32421" y="14350"/>
                  <a:pt x="32421" y="14314"/>
                </a:cubicBezTo>
                <a:close/>
                <a:moveTo>
                  <a:pt x="6857" y="14247"/>
                </a:moveTo>
                <a:cubicBezTo>
                  <a:pt x="6857" y="14211"/>
                  <a:pt x="6887" y="14181"/>
                  <a:pt x="6924" y="14181"/>
                </a:cubicBezTo>
                <a:cubicBezTo>
                  <a:pt x="6960" y="14181"/>
                  <a:pt x="6990" y="14211"/>
                  <a:pt x="6990" y="14247"/>
                </a:cubicBezTo>
                <a:cubicBezTo>
                  <a:pt x="6990" y="14284"/>
                  <a:pt x="6960" y="14314"/>
                  <a:pt x="6924" y="14314"/>
                </a:cubicBezTo>
                <a:cubicBezTo>
                  <a:pt x="6887" y="14314"/>
                  <a:pt x="6857" y="14284"/>
                  <a:pt x="6857" y="14247"/>
                </a:cubicBezTo>
                <a:close/>
                <a:moveTo>
                  <a:pt x="12316" y="14247"/>
                </a:moveTo>
                <a:cubicBezTo>
                  <a:pt x="12316" y="14211"/>
                  <a:pt x="12346" y="14181"/>
                  <a:pt x="12383" y="14181"/>
                </a:cubicBezTo>
                <a:cubicBezTo>
                  <a:pt x="12419" y="14181"/>
                  <a:pt x="12449" y="14211"/>
                  <a:pt x="12449" y="14247"/>
                </a:cubicBezTo>
                <a:cubicBezTo>
                  <a:pt x="12449" y="14284"/>
                  <a:pt x="12419" y="14314"/>
                  <a:pt x="12383" y="14314"/>
                </a:cubicBezTo>
                <a:cubicBezTo>
                  <a:pt x="12346" y="14314"/>
                  <a:pt x="12316" y="14284"/>
                  <a:pt x="12316" y="14247"/>
                </a:cubicBezTo>
                <a:close/>
                <a:moveTo>
                  <a:pt x="20743" y="14212"/>
                </a:moveTo>
                <a:cubicBezTo>
                  <a:pt x="20672" y="14159"/>
                  <a:pt x="20634" y="14096"/>
                  <a:pt x="20658" y="14072"/>
                </a:cubicBezTo>
                <a:cubicBezTo>
                  <a:pt x="20682" y="14048"/>
                  <a:pt x="20744" y="14064"/>
                  <a:pt x="20797" y="14108"/>
                </a:cubicBezTo>
                <a:cubicBezTo>
                  <a:pt x="20862" y="14162"/>
                  <a:pt x="20906" y="14165"/>
                  <a:pt x="20935" y="14117"/>
                </a:cubicBezTo>
                <a:cubicBezTo>
                  <a:pt x="20959" y="14079"/>
                  <a:pt x="20947" y="14047"/>
                  <a:pt x="20908" y="14047"/>
                </a:cubicBezTo>
                <a:cubicBezTo>
                  <a:pt x="20869" y="14047"/>
                  <a:pt x="20838" y="14017"/>
                  <a:pt x="20838" y="13981"/>
                </a:cubicBezTo>
                <a:cubicBezTo>
                  <a:pt x="20838" y="13878"/>
                  <a:pt x="20952" y="13902"/>
                  <a:pt x="20995" y="14014"/>
                </a:cubicBezTo>
                <a:cubicBezTo>
                  <a:pt x="21036" y="14122"/>
                  <a:pt x="20984" y="14315"/>
                  <a:pt x="20914" y="14312"/>
                </a:cubicBezTo>
                <a:cubicBezTo>
                  <a:pt x="20890" y="14310"/>
                  <a:pt x="20813" y="14266"/>
                  <a:pt x="20743" y="14212"/>
                </a:cubicBezTo>
                <a:close/>
                <a:moveTo>
                  <a:pt x="21680" y="14174"/>
                </a:moveTo>
                <a:cubicBezTo>
                  <a:pt x="21614" y="14098"/>
                  <a:pt x="21575" y="14020"/>
                  <a:pt x="21592" y="14003"/>
                </a:cubicBezTo>
                <a:cubicBezTo>
                  <a:pt x="21631" y="13964"/>
                  <a:pt x="21903" y="14190"/>
                  <a:pt x="21903" y="14262"/>
                </a:cubicBezTo>
                <a:cubicBezTo>
                  <a:pt x="21903" y="14356"/>
                  <a:pt x="21801" y="14316"/>
                  <a:pt x="21680" y="14174"/>
                </a:cubicBezTo>
                <a:close/>
                <a:moveTo>
                  <a:pt x="26017" y="14057"/>
                </a:moveTo>
                <a:cubicBezTo>
                  <a:pt x="26079" y="13912"/>
                  <a:pt x="26147" y="13804"/>
                  <a:pt x="26168" y="13817"/>
                </a:cubicBezTo>
                <a:cubicBezTo>
                  <a:pt x="26189" y="13830"/>
                  <a:pt x="26204" y="13775"/>
                  <a:pt x="26202" y="13695"/>
                </a:cubicBezTo>
                <a:cubicBezTo>
                  <a:pt x="26198" y="13591"/>
                  <a:pt x="26231" y="13554"/>
                  <a:pt x="26313" y="13568"/>
                </a:cubicBezTo>
                <a:cubicBezTo>
                  <a:pt x="26377" y="13578"/>
                  <a:pt x="26430" y="13556"/>
                  <a:pt x="26430" y="13518"/>
                </a:cubicBezTo>
                <a:cubicBezTo>
                  <a:pt x="26430" y="13480"/>
                  <a:pt x="26480" y="13448"/>
                  <a:pt x="26542" y="13448"/>
                </a:cubicBezTo>
                <a:cubicBezTo>
                  <a:pt x="26634" y="13448"/>
                  <a:pt x="26627" y="13474"/>
                  <a:pt x="26499" y="13594"/>
                </a:cubicBezTo>
                <a:cubicBezTo>
                  <a:pt x="26350" y="13732"/>
                  <a:pt x="26349" y="13741"/>
                  <a:pt x="26469" y="13786"/>
                </a:cubicBezTo>
                <a:cubicBezTo>
                  <a:pt x="26643" y="13851"/>
                  <a:pt x="26782" y="13675"/>
                  <a:pt x="26691" y="13506"/>
                </a:cubicBezTo>
                <a:cubicBezTo>
                  <a:pt x="26655" y="13437"/>
                  <a:pt x="26581" y="13382"/>
                  <a:pt x="26527" y="13382"/>
                </a:cubicBezTo>
                <a:cubicBezTo>
                  <a:pt x="26474" y="13382"/>
                  <a:pt x="26428" y="13359"/>
                  <a:pt x="26425" y="13332"/>
                </a:cubicBezTo>
                <a:cubicBezTo>
                  <a:pt x="26422" y="13304"/>
                  <a:pt x="26410" y="13230"/>
                  <a:pt x="26397" y="13166"/>
                </a:cubicBezTo>
                <a:cubicBezTo>
                  <a:pt x="26383" y="13092"/>
                  <a:pt x="26467" y="13143"/>
                  <a:pt x="26628" y="13305"/>
                </a:cubicBezTo>
                <a:cubicBezTo>
                  <a:pt x="26905" y="13585"/>
                  <a:pt x="27028" y="13847"/>
                  <a:pt x="26884" y="13849"/>
                </a:cubicBezTo>
                <a:cubicBezTo>
                  <a:pt x="26826" y="13849"/>
                  <a:pt x="26820" y="13866"/>
                  <a:pt x="26867" y="13899"/>
                </a:cubicBezTo>
                <a:cubicBezTo>
                  <a:pt x="26969" y="13968"/>
                  <a:pt x="27038" y="14181"/>
                  <a:pt x="26959" y="14181"/>
                </a:cubicBezTo>
                <a:cubicBezTo>
                  <a:pt x="26923" y="14181"/>
                  <a:pt x="26859" y="14107"/>
                  <a:pt x="26818" y="14016"/>
                </a:cubicBezTo>
                <a:cubicBezTo>
                  <a:pt x="26742" y="13848"/>
                  <a:pt x="26592" y="13852"/>
                  <a:pt x="26656" y="14021"/>
                </a:cubicBezTo>
                <a:cubicBezTo>
                  <a:pt x="26677" y="14075"/>
                  <a:pt x="26651" y="14114"/>
                  <a:pt x="26594" y="14114"/>
                </a:cubicBezTo>
                <a:cubicBezTo>
                  <a:pt x="26540" y="14114"/>
                  <a:pt x="26496" y="14141"/>
                  <a:pt x="26496" y="14174"/>
                </a:cubicBezTo>
                <a:cubicBezTo>
                  <a:pt x="26496" y="14206"/>
                  <a:pt x="26429" y="14230"/>
                  <a:pt x="26347" y="14227"/>
                </a:cubicBezTo>
                <a:cubicBezTo>
                  <a:pt x="26264" y="14223"/>
                  <a:pt x="26131" y="14243"/>
                  <a:pt x="26051" y="14271"/>
                </a:cubicBezTo>
                <a:lnTo>
                  <a:pt x="25904" y="14320"/>
                </a:lnTo>
                <a:lnTo>
                  <a:pt x="26017" y="14057"/>
                </a:lnTo>
                <a:close/>
                <a:moveTo>
                  <a:pt x="26361" y="13964"/>
                </a:moveTo>
                <a:cubicBezTo>
                  <a:pt x="26364" y="14057"/>
                  <a:pt x="26563" y="14081"/>
                  <a:pt x="26563" y="13989"/>
                </a:cubicBezTo>
                <a:cubicBezTo>
                  <a:pt x="26563" y="13917"/>
                  <a:pt x="26361" y="13859"/>
                  <a:pt x="26247" y="13897"/>
                </a:cubicBezTo>
                <a:cubicBezTo>
                  <a:pt x="26201" y="13913"/>
                  <a:pt x="26164" y="13974"/>
                  <a:pt x="26164" y="14032"/>
                </a:cubicBezTo>
                <a:cubicBezTo>
                  <a:pt x="26164" y="14121"/>
                  <a:pt x="26181" y="14117"/>
                  <a:pt x="26261" y="14010"/>
                </a:cubicBezTo>
                <a:cubicBezTo>
                  <a:pt x="26316" y="13937"/>
                  <a:pt x="26360" y="13917"/>
                  <a:pt x="26361" y="13964"/>
                </a:cubicBezTo>
                <a:close/>
                <a:moveTo>
                  <a:pt x="27164" y="14250"/>
                </a:moveTo>
                <a:cubicBezTo>
                  <a:pt x="27110" y="14216"/>
                  <a:pt x="27086" y="14168"/>
                  <a:pt x="27111" y="14143"/>
                </a:cubicBezTo>
                <a:cubicBezTo>
                  <a:pt x="27136" y="14118"/>
                  <a:pt x="27204" y="14147"/>
                  <a:pt x="27264" y="14206"/>
                </a:cubicBezTo>
                <a:cubicBezTo>
                  <a:pt x="27381" y="14323"/>
                  <a:pt x="27321" y="14349"/>
                  <a:pt x="27164" y="14250"/>
                </a:cubicBezTo>
                <a:close/>
                <a:moveTo>
                  <a:pt x="29071" y="14269"/>
                </a:moveTo>
                <a:cubicBezTo>
                  <a:pt x="29046" y="14245"/>
                  <a:pt x="29026" y="14194"/>
                  <a:pt x="29026" y="14156"/>
                </a:cubicBezTo>
                <a:cubicBezTo>
                  <a:pt x="29026" y="14114"/>
                  <a:pt x="29057" y="14118"/>
                  <a:pt x="29105" y="14166"/>
                </a:cubicBezTo>
                <a:cubicBezTo>
                  <a:pt x="29148" y="14209"/>
                  <a:pt x="29168" y="14260"/>
                  <a:pt x="29149" y="14279"/>
                </a:cubicBezTo>
                <a:cubicBezTo>
                  <a:pt x="29130" y="14298"/>
                  <a:pt x="29095" y="14294"/>
                  <a:pt x="29071" y="14269"/>
                </a:cubicBezTo>
                <a:close/>
                <a:moveTo>
                  <a:pt x="266" y="14181"/>
                </a:moveTo>
                <a:cubicBezTo>
                  <a:pt x="266" y="14144"/>
                  <a:pt x="296" y="14114"/>
                  <a:pt x="333" y="14114"/>
                </a:cubicBezTo>
                <a:cubicBezTo>
                  <a:pt x="369" y="14114"/>
                  <a:pt x="399" y="14144"/>
                  <a:pt x="399" y="14181"/>
                </a:cubicBezTo>
                <a:cubicBezTo>
                  <a:pt x="399" y="14217"/>
                  <a:pt x="369" y="14247"/>
                  <a:pt x="333" y="14247"/>
                </a:cubicBezTo>
                <a:cubicBezTo>
                  <a:pt x="296" y="14247"/>
                  <a:pt x="266" y="14217"/>
                  <a:pt x="266" y="14181"/>
                </a:cubicBezTo>
                <a:close/>
                <a:moveTo>
                  <a:pt x="11184" y="14181"/>
                </a:moveTo>
                <a:cubicBezTo>
                  <a:pt x="11184" y="14144"/>
                  <a:pt x="11214" y="14114"/>
                  <a:pt x="11251" y="14114"/>
                </a:cubicBezTo>
                <a:cubicBezTo>
                  <a:pt x="11288" y="14114"/>
                  <a:pt x="11318" y="14144"/>
                  <a:pt x="11318" y="14181"/>
                </a:cubicBezTo>
                <a:cubicBezTo>
                  <a:pt x="11318" y="14217"/>
                  <a:pt x="11288" y="14247"/>
                  <a:pt x="11251" y="14247"/>
                </a:cubicBezTo>
                <a:cubicBezTo>
                  <a:pt x="11214" y="14247"/>
                  <a:pt x="11184" y="14217"/>
                  <a:pt x="11184" y="14181"/>
                </a:cubicBezTo>
                <a:close/>
                <a:moveTo>
                  <a:pt x="13847" y="14183"/>
                </a:moveTo>
                <a:cubicBezTo>
                  <a:pt x="13847" y="14147"/>
                  <a:pt x="13795" y="14138"/>
                  <a:pt x="13731" y="14162"/>
                </a:cubicBezTo>
                <a:cubicBezTo>
                  <a:pt x="13625" y="14202"/>
                  <a:pt x="13625" y="14195"/>
                  <a:pt x="13737" y="14083"/>
                </a:cubicBezTo>
                <a:cubicBezTo>
                  <a:pt x="13839" y="13980"/>
                  <a:pt x="13869" y="13975"/>
                  <a:pt x="13919" y="14053"/>
                </a:cubicBezTo>
                <a:cubicBezTo>
                  <a:pt x="13998" y="14177"/>
                  <a:pt x="13996" y="14247"/>
                  <a:pt x="13914" y="14247"/>
                </a:cubicBezTo>
                <a:cubicBezTo>
                  <a:pt x="13877" y="14247"/>
                  <a:pt x="13847" y="14218"/>
                  <a:pt x="13847" y="14183"/>
                </a:cubicBezTo>
                <a:close/>
                <a:moveTo>
                  <a:pt x="16876" y="14181"/>
                </a:moveTo>
                <a:cubicBezTo>
                  <a:pt x="16854" y="14144"/>
                  <a:pt x="16897" y="14114"/>
                  <a:pt x="16972" y="14114"/>
                </a:cubicBezTo>
                <a:cubicBezTo>
                  <a:pt x="17048" y="14114"/>
                  <a:pt x="17109" y="14144"/>
                  <a:pt x="17109" y="14181"/>
                </a:cubicBezTo>
                <a:cubicBezTo>
                  <a:pt x="17109" y="14217"/>
                  <a:pt x="17066" y="14247"/>
                  <a:pt x="17014" y="14247"/>
                </a:cubicBezTo>
                <a:cubicBezTo>
                  <a:pt x="16961" y="14247"/>
                  <a:pt x="16899" y="14217"/>
                  <a:pt x="16876" y="14181"/>
                </a:cubicBezTo>
                <a:close/>
                <a:moveTo>
                  <a:pt x="18108" y="14181"/>
                </a:moveTo>
                <a:cubicBezTo>
                  <a:pt x="18108" y="14144"/>
                  <a:pt x="18138" y="14114"/>
                  <a:pt x="18175" y="14114"/>
                </a:cubicBezTo>
                <a:cubicBezTo>
                  <a:pt x="18211" y="14114"/>
                  <a:pt x="18241" y="14144"/>
                  <a:pt x="18241" y="14181"/>
                </a:cubicBezTo>
                <a:cubicBezTo>
                  <a:pt x="18241" y="14217"/>
                  <a:pt x="18211" y="14247"/>
                  <a:pt x="18175" y="14247"/>
                </a:cubicBezTo>
                <a:cubicBezTo>
                  <a:pt x="18138" y="14247"/>
                  <a:pt x="18108" y="14217"/>
                  <a:pt x="18108" y="14181"/>
                </a:cubicBezTo>
                <a:close/>
                <a:moveTo>
                  <a:pt x="19423" y="14203"/>
                </a:moveTo>
                <a:cubicBezTo>
                  <a:pt x="19469" y="14185"/>
                  <a:pt x="19506" y="14124"/>
                  <a:pt x="19506" y="14068"/>
                </a:cubicBezTo>
                <a:cubicBezTo>
                  <a:pt x="19506" y="14003"/>
                  <a:pt x="19544" y="13981"/>
                  <a:pt x="19611" y="14007"/>
                </a:cubicBezTo>
                <a:cubicBezTo>
                  <a:pt x="19669" y="14029"/>
                  <a:pt x="19744" y="14047"/>
                  <a:pt x="19778" y="14047"/>
                </a:cubicBezTo>
                <a:cubicBezTo>
                  <a:pt x="19812" y="14047"/>
                  <a:pt x="19839" y="14079"/>
                  <a:pt x="19839" y="14118"/>
                </a:cubicBezTo>
                <a:cubicBezTo>
                  <a:pt x="19839" y="14157"/>
                  <a:pt x="19811" y="14171"/>
                  <a:pt x="19777" y="14150"/>
                </a:cubicBezTo>
                <a:cubicBezTo>
                  <a:pt x="19743" y="14129"/>
                  <a:pt x="19696" y="14142"/>
                  <a:pt x="19673" y="14179"/>
                </a:cubicBezTo>
                <a:cubicBezTo>
                  <a:pt x="19650" y="14217"/>
                  <a:pt x="19566" y="14245"/>
                  <a:pt x="19486" y="14242"/>
                </a:cubicBezTo>
                <a:cubicBezTo>
                  <a:pt x="19405" y="14239"/>
                  <a:pt x="19377" y="14221"/>
                  <a:pt x="19423" y="14203"/>
                </a:cubicBezTo>
                <a:close/>
                <a:moveTo>
                  <a:pt x="19906" y="14181"/>
                </a:moveTo>
                <a:cubicBezTo>
                  <a:pt x="19906" y="14144"/>
                  <a:pt x="19936" y="14114"/>
                  <a:pt x="19972" y="14114"/>
                </a:cubicBezTo>
                <a:cubicBezTo>
                  <a:pt x="20009" y="14114"/>
                  <a:pt x="20039" y="14144"/>
                  <a:pt x="20039" y="14181"/>
                </a:cubicBezTo>
                <a:cubicBezTo>
                  <a:pt x="20039" y="14217"/>
                  <a:pt x="20009" y="14247"/>
                  <a:pt x="19972" y="14247"/>
                </a:cubicBezTo>
                <a:cubicBezTo>
                  <a:pt x="19936" y="14247"/>
                  <a:pt x="19906" y="14217"/>
                  <a:pt x="19906" y="14181"/>
                </a:cubicBezTo>
                <a:close/>
                <a:moveTo>
                  <a:pt x="28506" y="14176"/>
                </a:moveTo>
                <a:cubicBezTo>
                  <a:pt x="28522" y="14128"/>
                  <a:pt x="28575" y="14076"/>
                  <a:pt x="28623" y="14060"/>
                </a:cubicBezTo>
                <a:cubicBezTo>
                  <a:pt x="28673" y="14043"/>
                  <a:pt x="28698" y="14068"/>
                  <a:pt x="28681" y="14118"/>
                </a:cubicBezTo>
                <a:cubicBezTo>
                  <a:pt x="28665" y="14166"/>
                  <a:pt x="28612" y="14219"/>
                  <a:pt x="28564" y="14235"/>
                </a:cubicBezTo>
                <a:cubicBezTo>
                  <a:pt x="28514" y="14251"/>
                  <a:pt x="28489" y="14226"/>
                  <a:pt x="28506" y="14176"/>
                </a:cubicBezTo>
                <a:close/>
                <a:moveTo>
                  <a:pt x="28760" y="14181"/>
                </a:moveTo>
                <a:cubicBezTo>
                  <a:pt x="28760" y="14144"/>
                  <a:pt x="28790" y="14114"/>
                  <a:pt x="28826" y="14114"/>
                </a:cubicBezTo>
                <a:cubicBezTo>
                  <a:pt x="28863" y="14114"/>
                  <a:pt x="28893" y="14144"/>
                  <a:pt x="28893" y="14181"/>
                </a:cubicBezTo>
                <a:cubicBezTo>
                  <a:pt x="28893" y="14217"/>
                  <a:pt x="28863" y="14247"/>
                  <a:pt x="28826" y="14247"/>
                </a:cubicBezTo>
                <a:cubicBezTo>
                  <a:pt x="28790" y="14247"/>
                  <a:pt x="28760" y="14217"/>
                  <a:pt x="28760" y="14181"/>
                </a:cubicBezTo>
                <a:close/>
                <a:moveTo>
                  <a:pt x="29559" y="14181"/>
                </a:moveTo>
                <a:cubicBezTo>
                  <a:pt x="29559" y="14144"/>
                  <a:pt x="29606" y="14114"/>
                  <a:pt x="29663" y="14114"/>
                </a:cubicBezTo>
                <a:cubicBezTo>
                  <a:pt x="29720" y="14114"/>
                  <a:pt x="29748" y="14144"/>
                  <a:pt x="29725" y="14181"/>
                </a:cubicBezTo>
                <a:cubicBezTo>
                  <a:pt x="29703" y="14217"/>
                  <a:pt x="29656" y="14247"/>
                  <a:pt x="29621" y="14247"/>
                </a:cubicBezTo>
                <a:cubicBezTo>
                  <a:pt x="29587" y="14247"/>
                  <a:pt x="29559" y="14217"/>
                  <a:pt x="29559" y="14181"/>
                </a:cubicBezTo>
                <a:close/>
                <a:moveTo>
                  <a:pt x="30624" y="14181"/>
                </a:moveTo>
                <a:cubicBezTo>
                  <a:pt x="30624" y="14144"/>
                  <a:pt x="30654" y="14114"/>
                  <a:pt x="30691" y="14114"/>
                </a:cubicBezTo>
                <a:cubicBezTo>
                  <a:pt x="30727" y="14114"/>
                  <a:pt x="30757" y="14144"/>
                  <a:pt x="30757" y="14181"/>
                </a:cubicBezTo>
                <a:cubicBezTo>
                  <a:pt x="30757" y="14217"/>
                  <a:pt x="30727" y="14247"/>
                  <a:pt x="30691" y="14247"/>
                </a:cubicBezTo>
                <a:cubicBezTo>
                  <a:pt x="30654" y="14247"/>
                  <a:pt x="30624" y="14217"/>
                  <a:pt x="30624" y="14181"/>
                </a:cubicBezTo>
                <a:close/>
                <a:moveTo>
                  <a:pt x="17442" y="14143"/>
                </a:moveTo>
                <a:cubicBezTo>
                  <a:pt x="17442" y="14122"/>
                  <a:pt x="17487" y="14060"/>
                  <a:pt x="17542" y="14005"/>
                </a:cubicBezTo>
                <a:cubicBezTo>
                  <a:pt x="17631" y="13916"/>
                  <a:pt x="17654" y="13917"/>
                  <a:pt x="17750" y="14013"/>
                </a:cubicBezTo>
                <a:cubicBezTo>
                  <a:pt x="17809" y="14072"/>
                  <a:pt x="17837" y="14140"/>
                  <a:pt x="17813" y="14165"/>
                </a:cubicBezTo>
                <a:cubicBezTo>
                  <a:pt x="17788" y="14190"/>
                  <a:pt x="17737" y="14166"/>
                  <a:pt x="17700" y="14112"/>
                </a:cubicBezTo>
                <a:cubicBezTo>
                  <a:pt x="17648" y="14038"/>
                  <a:pt x="17624" y="14034"/>
                  <a:pt x="17598" y="14097"/>
                </a:cubicBezTo>
                <a:cubicBezTo>
                  <a:pt x="17565" y="14180"/>
                  <a:pt x="17442" y="14215"/>
                  <a:pt x="17442" y="14143"/>
                </a:cubicBezTo>
                <a:close/>
                <a:moveTo>
                  <a:pt x="18308" y="14114"/>
                </a:moveTo>
                <a:cubicBezTo>
                  <a:pt x="18308" y="14031"/>
                  <a:pt x="18378" y="14031"/>
                  <a:pt x="18508" y="14114"/>
                </a:cubicBezTo>
                <a:cubicBezTo>
                  <a:pt x="18588" y="14166"/>
                  <a:pt x="18579" y="14179"/>
                  <a:pt x="18458" y="14180"/>
                </a:cubicBezTo>
                <a:cubicBezTo>
                  <a:pt x="18375" y="14180"/>
                  <a:pt x="18308" y="14151"/>
                  <a:pt x="18308" y="14114"/>
                </a:cubicBezTo>
                <a:close/>
                <a:moveTo>
                  <a:pt x="20172" y="14114"/>
                </a:moveTo>
                <a:cubicBezTo>
                  <a:pt x="20119" y="14081"/>
                  <a:pt x="20098" y="14033"/>
                  <a:pt x="20125" y="14006"/>
                </a:cubicBezTo>
                <a:cubicBezTo>
                  <a:pt x="20152" y="13979"/>
                  <a:pt x="20209" y="13991"/>
                  <a:pt x="20252" y="14034"/>
                </a:cubicBezTo>
                <a:cubicBezTo>
                  <a:pt x="20352" y="14135"/>
                  <a:pt x="20296" y="14191"/>
                  <a:pt x="20172" y="14114"/>
                </a:cubicBezTo>
                <a:close/>
                <a:moveTo>
                  <a:pt x="27761" y="14110"/>
                </a:moveTo>
                <a:cubicBezTo>
                  <a:pt x="27761" y="14071"/>
                  <a:pt x="27731" y="14058"/>
                  <a:pt x="27695" y="14081"/>
                </a:cubicBezTo>
                <a:cubicBezTo>
                  <a:pt x="27658" y="14103"/>
                  <a:pt x="27628" y="14087"/>
                  <a:pt x="27628" y="14044"/>
                </a:cubicBezTo>
                <a:cubicBezTo>
                  <a:pt x="27628" y="14001"/>
                  <a:pt x="27675" y="13984"/>
                  <a:pt x="27733" y="14007"/>
                </a:cubicBezTo>
                <a:cubicBezTo>
                  <a:pt x="27856" y="14054"/>
                  <a:pt x="28017" y="13916"/>
                  <a:pt x="27977" y="13797"/>
                </a:cubicBezTo>
                <a:cubicBezTo>
                  <a:pt x="27962" y="13752"/>
                  <a:pt x="27979" y="13715"/>
                  <a:pt x="28015" y="13715"/>
                </a:cubicBezTo>
                <a:cubicBezTo>
                  <a:pt x="28109" y="13715"/>
                  <a:pt x="28182" y="13941"/>
                  <a:pt x="28097" y="13969"/>
                </a:cubicBezTo>
                <a:cubicBezTo>
                  <a:pt x="28057" y="13982"/>
                  <a:pt x="27983" y="14035"/>
                  <a:pt x="27931" y="14087"/>
                </a:cubicBezTo>
                <a:cubicBezTo>
                  <a:pt x="27819" y="14198"/>
                  <a:pt x="27761" y="14206"/>
                  <a:pt x="27761" y="14110"/>
                </a:cubicBezTo>
                <a:close/>
                <a:moveTo>
                  <a:pt x="29825" y="14114"/>
                </a:moveTo>
                <a:cubicBezTo>
                  <a:pt x="29825" y="14077"/>
                  <a:pt x="29855" y="14047"/>
                  <a:pt x="29892" y="14047"/>
                </a:cubicBezTo>
                <a:cubicBezTo>
                  <a:pt x="29928" y="14047"/>
                  <a:pt x="29958" y="14077"/>
                  <a:pt x="29958" y="14114"/>
                </a:cubicBezTo>
                <a:cubicBezTo>
                  <a:pt x="29958" y="14151"/>
                  <a:pt x="29928" y="14181"/>
                  <a:pt x="29892" y="14181"/>
                </a:cubicBezTo>
                <a:cubicBezTo>
                  <a:pt x="29855" y="14181"/>
                  <a:pt x="29825" y="14151"/>
                  <a:pt x="29825" y="14114"/>
                </a:cubicBezTo>
                <a:close/>
                <a:moveTo>
                  <a:pt x="32222" y="14114"/>
                </a:moveTo>
                <a:cubicBezTo>
                  <a:pt x="32222" y="14077"/>
                  <a:pt x="32252" y="14047"/>
                  <a:pt x="32288" y="14047"/>
                </a:cubicBezTo>
                <a:cubicBezTo>
                  <a:pt x="32325" y="14047"/>
                  <a:pt x="32355" y="14077"/>
                  <a:pt x="32355" y="14114"/>
                </a:cubicBezTo>
                <a:cubicBezTo>
                  <a:pt x="32355" y="14151"/>
                  <a:pt x="32325" y="14181"/>
                  <a:pt x="32288" y="14181"/>
                </a:cubicBezTo>
                <a:cubicBezTo>
                  <a:pt x="32252" y="14181"/>
                  <a:pt x="32222" y="14151"/>
                  <a:pt x="32222" y="14114"/>
                </a:cubicBezTo>
                <a:close/>
                <a:moveTo>
                  <a:pt x="18840" y="14047"/>
                </a:moveTo>
                <a:cubicBezTo>
                  <a:pt x="18840" y="14011"/>
                  <a:pt x="18870" y="13981"/>
                  <a:pt x="18907" y="13981"/>
                </a:cubicBezTo>
                <a:cubicBezTo>
                  <a:pt x="18944" y="13981"/>
                  <a:pt x="18974" y="14011"/>
                  <a:pt x="18974" y="14047"/>
                </a:cubicBezTo>
                <a:cubicBezTo>
                  <a:pt x="18974" y="14084"/>
                  <a:pt x="18944" y="14114"/>
                  <a:pt x="18907" y="14114"/>
                </a:cubicBezTo>
                <a:cubicBezTo>
                  <a:pt x="18870" y="14114"/>
                  <a:pt x="18840" y="14084"/>
                  <a:pt x="18840" y="14047"/>
                </a:cubicBezTo>
                <a:close/>
                <a:moveTo>
                  <a:pt x="21237" y="14059"/>
                </a:moveTo>
                <a:cubicBezTo>
                  <a:pt x="21292" y="14034"/>
                  <a:pt x="21341" y="13962"/>
                  <a:pt x="21346" y="13898"/>
                </a:cubicBezTo>
                <a:cubicBezTo>
                  <a:pt x="21351" y="13835"/>
                  <a:pt x="21329" y="13799"/>
                  <a:pt x="21296" y="13819"/>
                </a:cubicBezTo>
                <a:cubicBezTo>
                  <a:pt x="21264" y="13839"/>
                  <a:pt x="21237" y="13827"/>
                  <a:pt x="21237" y="13792"/>
                </a:cubicBezTo>
                <a:cubicBezTo>
                  <a:pt x="21237" y="13757"/>
                  <a:pt x="21282" y="13712"/>
                  <a:pt x="21337" y="13690"/>
                </a:cubicBezTo>
                <a:cubicBezTo>
                  <a:pt x="21414" y="13661"/>
                  <a:pt x="21437" y="13705"/>
                  <a:pt x="21437" y="13883"/>
                </a:cubicBezTo>
                <a:cubicBezTo>
                  <a:pt x="21437" y="14080"/>
                  <a:pt x="21414" y="14113"/>
                  <a:pt x="21287" y="14109"/>
                </a:cubicBezTo>
                <a:cubicBezTo>
                  <a:pt x="21179" y="14106"/>
                  <a:pt x="21165" y="14092"/>
                  <a:pt x="21237" y="14059"/>
                </a:cubicBezTo>
                <a:close/>
                <a:moveTo>
                  <a:pt x="29309" y="14070"/>
                </a:moveTo>
                <a:cubicBezTo>
                  <a:pt x="29206" y="14028"/>
                  <a:pt x="29198" y="13781"/>
                  <a:pt x="29300" y="13781"/>
                </a:cubicBezTo>
                <a:cubicBezTo>
                  <a:pt x="29340" y="13781"/>
                  <a:pt x="29356" y="13825"/>
                  <a:pt x="29336" y="13879"/>
                </a:cubicBezTo>
                <a:cubicBezTo>
                  <a:pt x="29315" y="13933"/>
                  <a:pt x="29349" y="14007"/>
                  <a:pt x="29412" y="14044"/>
                </a:cubicBezTo>
                <a:cubicBezTo>
                  <a:pt x="29529" y="14112"/>
                  <a:pt x="29458" y="14130"/>
                  <a:pt x="29309" y="14070"/>
                </a:cubicBezTo>
                <a:close/>
                <a:moveTo>
                  <a:pt x="30824" y="14047"/>
                </a:moveTo>
                <a:cubicBezTo>
                  <a:pt x="30824" y="14011"/>
                  <a:pt x="30837" y="13981"/>
                  <a:pt x="30853" y="13981"/>
                </a:cubicBezTo>
                <a:cubicBezTo>
                  <a:pt x="30869" y="13981"/>
                  <a:pt x="30901" y="14011"/>
                  <a:pt x="30924" y="14047"/>
                </a:cubicBezTo>
                <a:cubicBezTo>
                  <a:pt x="30946" y="14084"/>
                  <a:pt x="30933" y="14114"/>
                  <a:pt x="30894" y="14114"/>
                </a:cubicBezTo>
                <a:cubicBezTo>
                  <a:pt x="30855" y="14114"/>
                  <a:pt x="30824" y="14084"/>
                  <a:pt x="30824" y="14047"/>
                </a:cubicBezTo>
                <a:close/>
                <a:moveTo>
                  <a:pt x="36283" y="14047"/>
                </a:moveTo>
                <a:cubicBezTo>
                  <a:pt x="36283" y="14011"/>
                  <a:pt x="36313" y="13981"/>
                  <a:pt x="36349" y="13981"/>
                </a:cubicBezTo>
                <a:cubicBezTo>
                  <a:pt x="36386" y="13981"/>
                  <a:pt x="36416" y="14011"/>
                  <a:pt x="36416" y="14047"/>
                </a:cubicBezTo>
                <a:cubicBezTo>
                  <a:pt x="36416" y="14084"/>
                  <a:pt x="36386" y="14114"/>
                  <a:pt x="36349" y="14114"/>
                </a:cubicBezTo>
                <a:cubicBezTo>
                  <a:pt x="36313" y="14114"/>
                  <a:pt x="36283" y="14084"/>
                  <a:pt x="36283" y="14047"/>
                </a:cubicBezTo>
                <a:close/>
                <a:moveTo>
                  <a:pt x="36521" y="14005"/>
                </a:moveTo>
                <a:cubicBezTo>
                  <a:pt x="36462" y="13850"/>
                  <a:pt x="36496" y="13846"/>
                  <a:pt x="36644" y="13989"/>
                </a:cubicBezTo>
                <a:cubicBezTo>
                  <a:pt x="36750" y="14092"/>
                  <a:pt x="36754" y="14114"/>
                  <a:pt x="36668" y="14114"/>
                </a:cubicBezTo>
                <a:cubicBezTo>
                  <a:pt x="36610" y="14114"/>
                  <a:pt x="36544" y="14065"/>
                  <a:pt x="36521" y="14005"/>
                </a:cubicBezTo>
                <a:close/>
                <a:moveTo>
                  <a:pt x="6258" y="13981"/>
                </a:moveTo>
                <a:cubicBezTo>
                  <a:pt x="6258" y="13944"/>
                  <a:pt x="6288" y="13914"/>
                  <a:pt x="6325" y="13914"/>
                </a:cubicBezTo>
                <a:cubicBezTo>
                  <a:pt x="6361" y="13914"/>
                  <a:pt x="6391" y="13944"/>
                  <a:pt x="6391" y="13981"/>
                </a:cubicBezTo>
                <a:cubicBezTo>
                  <a:pt x="6391" y="14017"/>
                  <a:pt x="6361" y="14047"/>
                  <a:pt x="6325" y="14047"/>
                </a:cubicBezTo>
                <a:cubicBezTo>
                  <a:pt x="6288" y="14047"/>
                  <a:pt x="6258" y="14017"/>
                  <a:pt x="6258" y="13981"/>
                </a:cubicBezTo>
                <a:close/>
                <a:moveTo>
                  <a:pt x="14380" y="13981"/>
                </a:moveTo>
                <a:cubicBezTo>
                  <a:pt x="14380" y="13944"/>
                  <a:pt x="14410" y="13914"/>
                  <a:pt x="14447" y="13914"/>
                </a:cubicBezTo>
                <a:cubicBezTo>
                  <a:pt x="14483" y="13914"/>
                  <a:pt x="14513" y="13944"/>
                  <a:pt x="14513" y="13981"/>
                </a:cubicBezTo>
                <a:cubicBezTo>
                  <a:pt x="14513" y="14017"/>
                  <a:pt x="14483" y="14047"/>
                  <a:pt x="14447" y="14047"/>
                </a:cubicBezTo>
                <a:cubicBezTo>
                  <a:pt x="14410" y="14047"/>
                  <a:pt x="14380" y="14017"/>
                  <a:pt x="14380" y="13981"/>
                </a:cubicBezTo>
                <a:close/>
                <a:moveTo>
                  <a:pt x="15245" y="13981"/>
                </a:moveTo>
                <a:cubicBezTo>
                  <a:pt x="15245" y="13944"/>
                  <a:pt x="15275" y="13914"/>
                  <a:pt x="15312" y="13914"/>
                </a:cubicBezTo>
                <a:cubicBezTo>
                  <a:pt x="15349" y="13914"/>
                  <a:pt x="15379" y="13944"/>
                  <a:pt x="15379" y="13981"/>
                </a:cubicBezTo>
                <a:cubicBezTo>
                  <a:pt x="15379" y="14017"/>
                  <a:pt x="15349" y="14047"/>
                  <a:pt x="15312" y="14047"/>
                </a:cubicBezTo>
                <a:cubicBezTo>
                  <a:pt x="15275" y="14047"/>
                  <a:pt x="15245" y="14017"/>
                  <a:pt x="15245" y="13981"/>
                </a:cubicBezTo>
                <a:close/>
                <a:moveTo>
                  <a:pt x="34592" y="13999"/>
                </a:moveTo>
                <a:cubicBezTo>
                  <a:pt x="34515" y="13922"/>
                  <a:pt x="34553" y="13852"/>
                  <a:pt x="34652" y="13890"/>
                </a:cubicBezTo>
                <a:cubicBezTo>
                  <a:pt x="34707" y="13911"/>
                  <a:pt x="34752" y="13895"/>
                  <a:pt x="34752" y="13855"/>
                </a:cubicBezTo>
                <a:cubicBezTo>
                  <a:pt x="34752" y="13814"/>
                  <a:pt x="34782" y="13781"/>
                  <a:pt x="34818" y="13781"/>
                </a:cubicBezTo>
                <a:cubicBezTo>
                  <a:pt x="34855" y="13781"/>
                  <a:pt x="34885" y="13804"/>
                  <a:pt x="34885" y="13832"/>
                </a:cubicBezTo>
                <a:cubicBezTo>
                  <a:pt x="34885" y="13906"/>
                  <a:pt x="34640" y="14046"/>
                  <a:pt x="34592" y="13999"/>
                </a:cubicBezTo>
                <a:close/>
                <a:moveTo>
                  <a:pt x="35550" y="13981"/>
                </a:moveTo>
                <a:cubicBezTo>
                  <a:pt x="35550" y="13944"/>
                  <a:pt x="35580" y="13914"/>
                  <a:pt x="35617" y="13914"/>
                </a:cubicBezTo>
                <a:cubicBezTo>
                  <a:pt x="35654" y="13914"/>
                  <a:pt x="35684" y="13944"/>
                  <a:pt x="35684" y="13981"/>
                </a:cubicBezTo>
                <a:cubicBezTo>
                  <a:pt x="35684" y="14017"/>
                  <a:pt x="35654" y="14047"/>
                  <a:pt x="35617" y="14047"/>
                </a:cubicBezTo>
                <a:cubicBezTo>
                  <a:pt x="35580" y="14047"/>
                  <a:pt x="35550" y="14017"/>
                  <a:pt x="35550" y="13981"/>
                </a:cubicBezTo>
                <a:close/>
                <a:moveTo>
                  <a:pt x="9054" y="13914"/>
                </a:moveTo>
                <a:cubicBezTo>
                  <a:pt x="9054" y="13878"/>
                  <a:pt x="9101" y="13848"/>
                  <a:pt x="9158" y="13848"/>
                </a:cubicBezTo>
                <a:cubicBezTo>
                  <a:pt x="9215" y="13848"/>
                  <a:pt x="9243" y="13878"/>
                  <a:pt x="9220" y="13914"/>
                </a:cubicBezTo>
                <a:cubicBezTo>
                  <a:pt x="9198" y="13951"/>
                  <a:pt x="9151" y="13981"/>
                  <a:pt x="9117" y="13981"/>
                </a:cubicBezTo>
                <a:cubicBezTo>
                  <a:pt x="9082" y="13981"/>
                  <a:pt x="9054" y="13951"/>
                  <a:pt x="9054" y="13914"/>
                </a:cubicBezTo>
                <a:close/>
                <a:moveTo>
                  <a:pt x="15912" y="13931"/>
                </a:moveTo>
                <a:cubicBezTo>
                  <a:pt x="15914" y="13818"/>
                  <a:pt x="16034" y="13701"/>
                  <a:pt x="16103" y="13743"/>
                </a:cubicBezTo>
                <a:cubicBezTo>
                  <a:pt x="16227" y="13819"/>
                  <a:pt x="16186" y="13981"/>
                  <a:pt x="16044" y="13981"/>
                </a:cubicBezTo>
                <a:cubicBezTo>
                  <a:pt x="15971" y="13981"/>
                  <a:pt x="15912" y="13958"/>
                  <a:pt x="15912" y="13931"/>
                </a:cubicBezTo>
                <a:close/>
                <a:moveTo>
                  <a:pt x="19086" y="13938"/>
                </a:moveTo>
                <a:cubicBezTo>
                  <a:pt x="19062" y="13914"/>
                  <a:pt x="19060" y="13824"/>
                  <a:pt x="19082" y="13738"/>
                </a:cubicBezTo>
                <a:cubicBezTo>
                  <a:pt x="19122" y="13578"/>
                  <a:pt x="19009" y="13512"/>
                  <a:pt x="18955" y="13665"/>
                </a:cubicBezTo>
                <a:cubicBezTo>
                  <a:pt x="18939" y="13710"/>
                  <a:pt x="18903" y="13727"/>
                  <a:pt x="18875" y="13701"/>
                </a:cubicBezTo>
                <a:cubicBezTo>
                  <a:pt x="18808" y="13639"/>
                  <a:pt x="19021" y="13429"/>
                  <a:pt x="19101" y="13478"/>
                </a:cubicBezTo>
                <a:cubicBezTo>
                  <a:pt x="19134" y="13499"/>
                  <a:pt x="19177" y="13478"/>
                  <a:pt x="19196" y="13432"/>
                </a:cubicBezTo>
                <a:cubicBezTo>
                  <a:pt x="19215" y="13386"/>
                  <a:pt x="19228" y="13491"/>
                  <a:pt x="19224" y="13665"/>
                </a:cubicBezTo>
                <a:cubicBezTo>
                  <a:pt x="19219" y="13965"/>
                  <a:pt x="19183" y="14035"/>
                  <a:pt x="19086" y="13938"/>
                </a:cubicBezTo>
                <a:close/>
                <a:moveTo>
                  <a:pt x="19972" y="13855"/>
                </a:moveTo>
                <a:cubicBezTo>
                  <a:pt x="19972" y="13750"/>
                  <a:pt x="20090" y="13648"/>
                  <a:pt x="20211" y="13648"/>
                </a:cubicBezTo>
                <a:cubicBezTo>
                  <a:pt x="20291" y="13648"/>
                  <a:pt x="20223" y="13906"/>
                  <a:pt x="20133" y="13940"/>
                </a:cubicBezTo>
                <a:cubicBezTo>
                  <a:pt x="19981" y="13999"/>
                  <a:pt x="19972" y="13994"/>
                  <a:pt x="19972" y="13855"/>
                </a:cubicBezTo>
                <a:close/>
                <a:moveTo>
                  <a:pt x="20505" y="13914"/>
                </a:moveTo>
                <a:cubicBezTo>
                  <a:pt x="20505" y="13878"/>
                  <a:pt x="20572" y="13847"/>
                  <a:pt x="20655" y="13847"/>
                </a:cubicBezTo>
                <a:cubicBezTo>
                  <a:pt x="20737" y="13846"/>
                  <a:pt x="20774" y="13824"/>
                  <a:pt x="20738" y="13797"/>
                </a:cubicBezTo>
                <a:cubicBezTo>
                  <a:pt x="20701" y="13770"/>
                  <a:pt x="20663" y="13674"/>
                  <a:pt x="20653" y="13584"/>
                </a:cubicBezTo>
                <a:cubicBezTo>
                  <a:pt x="20643" y="13494"/>
                  <a:pt x="20599" y="13399"/>
                  <a:pt x="20555" y="13372"/>
                </a:cubicBezTo>
                <a:cubicBezTo>
                  <a:pt x="20442" y="13302"/>
                  <a:pt x="20529" y="13237"/>
                  <a:pt x="20665" y="13289"/>
                </a:cubicBezTo>
                <a:cubicBezTo>
                  <a:pt x="20730" y="13313"/>
                  <a:pt x="20763" y="13374"/>
                  <a:pt x="20742" y="13428"/>
                </a:cubicBezTo>
                <a:cubicBezTo>
                  <a:pt x="20721" y="13481"/>
                  <a:pt x="20750" y="13570"/>
                  <a:pt x="20805" y="13624"/>
                </a:cubicBezTo>
                <a:cubicBezTo>
                  <a:pt x="20943" y="13763"/>
                  <a:pt x="20930" y="13814"/>
                  <a:pt x="20735" y="13904"/>
                </a:cubicBezTo>
                <a:cubicBezTo>
                  <a:pt x="20528" y="13998"/>
                  <a:pt x="20505" y="13999"/>
                  <a:pt x="20505" y="13914"/>
                </a:cubicBezTo>
                <a:close/>
                <a:moveTo>
                  <a:pt x="27085" y="13895"/>
                </a:moveTo>
                <a:cubicBezTo>
                  <a:pt x="27134" y="13835"/>
                  <a:pt x="27156" y="13758"/>
                  <a:pt x="27134" y="13723"/>
                </a:cubicBezTo>
                <a:cubicBezTo>
                  <a:pt x="27075" y="13628"/>
                  <a:pt x="27164" y="13448"/>
                  <a:pt x="27269" y="13448"/>
                </a:cubicBezTo>
                <a:cubicBezTo>
                  <a:pt x="27320" y="13448"/>
                  <a:pt x="27362" y="13480"/>
                  <a:pt x="27362" y="13519"/>
                </a:cubicBezTo>
                <a:cubicBezTo>
                  <a:pt x="27362" y="13558"/>
                  <a:pt x="27335" y="13573"/>
                  <a:pt x="27302" y="13552"/>
                </a:cubicBezTo>
                <a:cubicBezTo>
                  <a:pt x="27215" y="13498"/>
                  <a:pt x="27161" y="13687"/>
                  <a:pt x="27241" y="13767"/>
                </a:cubicBezTo>
                <a:cubicBezTo>
                  <a:pt x="27288" y="13814"/>
                  <a:pt x="27260" y="13862"/>
                  <a:pt x="27153" y="13919"/>
                </a:cubicBezTo>
                <a:cubicBezTo>
                  <a:pt x="27011" y="13994"/>
                  <a:pt x="27004" y="13992"/>
                  <a:pt x="27085" y="13895"/>
                </a:cubicBezTo>
                <a:close/>
                <a:moveTo>
                  <a:pt x="29958" y="13951"/>
                </a:moveTo>
                <a:cubicBezTo>
                  <a:pt x="29958" y="13935"/>
                  <a:pt x="29988" y="13904"/>
                  <a:pt x="30025" y="13881"/>
                </a:cubicBezTo>
                <a:cubicBezTo>
                  <a:pt x="30061" y="13858"/>
                  <a:pt x="30091" y="13872"/>
                  <a:pt x="30091" y="13910"/>
                </a:cubicBezTo>
                <a:cubicBezTo>
                  <a:pt x="30091" y="13949"/>
                  <a:pt x="30061" y="13981"/>
                  <a:pt x="30025" y="13981"/>
                </a:cubicBezTo>
                <a:cubicBezTo>
                  <a:pt x="29988" y="13981"/>
                  <a:pt x="29958" y="13968"/>
                  <a:pt x="29958" y="13951"/>
                </a:cubicBezTo>
                <a:close/>
                <a:moveTo>
                  <a:pt x="30424" y="13914"/>
                </a:moveTo>
                <a:cubicBezTo>
                  <a:pt x="30424" y="13878"/>
                  <a:pt x="30454" y="13848"/>
                  <a:pt x="30491" y="13848"/>
                </a:cubicBezTo>
                <a:cubicBezTo>
                  <a:pt x="30527" y="13848"/>
                  <a:pt x="30557" y="13878"/>
                  <a:pt x="30557" y="13914"/>
                </a:cubicBezTo>
                <a:cubicBezTo>
                  <a:pt x="30557" y="13951"/>
                  <a:pt x="30527" y="13981"/>
                  <a:pt x="30491" y="13981"/>
                </a:cubicBezTo>
                <a:cubicBezTo>
                  <a:pt x="30454" y="13981"/>
                  <a:pt x="30424" y="13951"/>
                  <a:pt x="30424" y="13914"/>
                </a:cubicBezTo>
                <a:close/>
                <a:moveTo>
                  <a:pt x="33154" y="13914"/>
                </a:moveTo>
                <a:cubicBezTo>
                  <a:pt x="33154" y="13878"/>
                  <a:pt x="33201" y="13848"/>
                  <a:pt x="33258" y="13848"/>
                </a:cubicBezTo>
                <a:cubicBezTo>
                  <a:pt x="33315" y="13848"/>
                  <a:pt x="33343" y="13878"/>
                  <a:pt x="33320" y="13914"/>
                </a:cubicBezTo>
                <a:cubicBezTo>
                  <a:pt x="33298" y="13951"/>
                  <a:pt x="33251" y="13981"/>
                  <a:pt x="33216" y="13981"/>
                </a:cubicBezTo>
                <a:cubicBezTo>
                  <a:pt x="33182" y="13981"/>
                  <a:pt x="33154" y="13951"/>
                  <a:pt x="33154" y="13914"/>
                </a:cubicBezTo>
                <a:close/>
                <a:moveTo>
                  <a:pt x="37082" y="13914"/>
                </a:moveTo>
                <a:cubicBezTo>
                  <a:pt x="37082" y="13878"/>
                  <a:pt x="37112" y="13848"/>
                  <a:pt x="37148" y="13848"/>
                </a:cubicBezTo>
                <a:cubicBezTo>
                  <a:pt x="37185" y="13848"/>
                  <a:pt x="37215" y="13878"/>
                  <a:pt x="37215" y="13914"/>
                </a:cubicBezTo>
                <a:cubicBezTo>
                  <a:pt x="37215" y="13951"/>
                  <a:pt x="37185" y="13981"/>
                  <a:pt x="37148" y="13981"/>
                </a:cubicBezTo>
                <a:cubicBezTo>
                  <a:pt x="37112" y="13981"/>
                  <a:pt x="37082" y="13951"/>
                  <a:pt x="37082" y="13914"/>
                </a:cubicBezTo>
                <a:close/>
                <a:moveTo>
                  <a:pt x="4128" y="13848"/>
                </a:moveTo>
                <a:cubicBezTo>
                  <a:pt x="4128" y="13811"/>
                  <a:pt x="4158" y="13781"/>
                  <a:pt x="4194" y="13781"/>
                </a:cubicBezTo>
                <a:cubicBezTo>
                  <a:pt x="4231" y="13781"/>
                  <a:pt x="4261" y="13811"/>
                  <a:pt x="4261" y="13848"/>
                </a:cubicBezTo>
                <a:cubicBezTo>
                  <a:pt x="4261" y="13884"/>
                  <a:pt x="4231" y="13914"/>
                  <a:pt x="4194" y="13914"/>
                </a:cubicBezTo>
                <a:cubicBezTo>
                  <a:pt x="4158" y="13914"/>
                  <a:pt x="4128" y="13884"/>
                  <a:pt x="4128" y="13848"/>
                </a:cubicBezTo>
                <a:close/>
                <a:moveTo>
                  <a:pt x="16777" y="13848"/>
                </a:moveTo>
                <a:cubicBezTo>
                  <a:pt x="16777" y="13811"/>
                  <a:pt x="16837" y="13781"/>
                  <a:pt x="16910" y="13781"/>
                </a:cubicBezTo>
                <a:cubicBezTo>
                  <a:pt x="16983" y="13781"/>
                  <a:pt x="17043" y="13811"/>
                  <a:pt x="17043" y="13848"/>
                </a:cubicBezTo>
                <a:cubicBezTo>
                  <a:pt x="17043" y="13884"/>
                  <a:pt x="16983" y="13914"/>
                  <a:pt x="16910" y="13914"/>
                </a:cubicBezTo>
                <a:cubicBezTo>
                  <a:pt x="16837" y="13914"/>
                  <a:pt x="16777" y="13884"/>
                  <a:pt x="16777" y="13848"/>
                </a:cubicBezTo>
                <a:close/>
                <a:moveTo>
                  <a:pt x="18840" y="13848"/>
                </a:moveTo>
                <a:cubicBezTo>
                  <a:pt x="18840" y="13811"/>
                  <a:pt x="18870" y="13781"/>
                  <a:pt x="18907" y="13781"/>
                </a:cubicBezTo>
                <a:cubicBezTo>
                  <a:pt x="18944" y="13781"/>
                  <a:pt x="18974" y="13811"/>
                  <a:pt x="18974" y="13848"/>
                </a:cubicBezTo>
                <a:cubicBezTo>
                  <a:pt x="18974" y="13884"/>
                  <a:pt x="18944" y="13914"/>
                  <a:pt x="18907" y="13914"/>
                </a:cubicBezTo>
                <a:cubicBezTo>
                  <a:pt x="18870" y="13914"/>
                  <a:pt x="18840" y="13884"/>
                  <a:pt x="18840" y="13848"/>
                </a:cubicBezTo>
                <a:close/>
                <a:moveTo>
                  <a:pt x="27522" y="13863"/>
                </a:moveTo>
                <a:cubicBezTo>
                  <a:pt x="27415" y="13792"/>
                  <a:pt x="27431" y="13568"/>
                  <a:pt x="27541" y="13610"/>
                </a:cubicBezTo>
                <a:cubicBezTo>
                  <a:pt x="27613" y="13638"/>
                  <a:pt x="27616" y="13617"/>
                  <a:pt x="27558" y="13508"/>
                </a:cubicBezTo>
                <a:cubicBezTo>
                  <a:pt x="27517" y="13432"/>
                  <a:pt x="27502" y="13353"/>
                  <a:pt x="27523" y="13332"/>
                </a:cubicBezTo>
                <a:cubicBezTo>
                  <a:pt x="27544" y="13310"/>
                  <a:pt x="27562" y="13330"/>
                  <a:pt x="27562" y="13374"/>
                </a:cubicBezTo>
                <a:cubicBezTo>
                  <a:pt x="27562" y="13419"/>
                  <a:pt x="27589" y="13439"/>
                  <a:pt x="27622" y="13419"/>
                </a:cubicBezTo>
                <a:cubicBezTo>
                  <a:pt x="27704" y="13368"/>
                  <a:pt x="27894" y="13446"/>
                  <a:pt x="27894" y="13529"/>
                </a:cubicBezTo>
                <a:cubicBezTo>
                  <a:pt x="27894" y="13566"/>
                  <a:pt x="27856" y="13581"/>
                  <a:pt x="27808" y="13563"/>
                </a:cubicBezTo>
                <a:cubicBezTo>
                  <a:pt x="27758" y="13543"/>
                  <a:pt x="27718" y="13582"/>
                  <a:pt x="27712" y="13657"/>
                </a:cubicBezTo>
                <a:cubicBezTo>
                  <a:pt x="27707" y="13727"/>
                  <a:pt x="27731" y="13767"/>
                  <a:pt x="27765" y="13745"/>
                </a:cubicBezTo>
                <a:cubicBezTo>
                  <a:pt x="27800" y="13724"/>
                  <a:pt x="27828" y="13753"/>
                  <a:pt x="27828" y="13810"/>
                </a:cubicBezTo>
                <a:cubicBezTo>
                  <a:pt x="27828" y="13918"/>
                  <a:pt x="27650" y="13949"/>
                  <a:pt x="27522" y="13863"/>
                </a:cubicBezTo>
                <a:close/>
                <a:moveTo>
                  <a:pt x="28706" y="13799"/>
                </a:moveTo>
                <a:cubicBezTo>
                  <a:pt x="28729" y="13680"/>
                  <a:pt x="29226" y="13546"/>
                  <a:pt x="29226" y="13658"/>
                </a:cubicBezTo>
                <a:cubicBezTo>
                  <a:pt x="29226" y="13689"/>
                  <a:pt x="29181" y="13715"/>
                  <a:pt x="29126" y="13715"/>
                </a:cubicBezTo>
                <a:cubicBezTo>
                  <a:pt x="29071" y="13715"/>
                  <a:pt x="29026" y="13748"/>
                  <a:pt x="29026" y="13788"/>
                </a:cubicBezTo>
                <a:cubicBezTo>
                  <a:pt x="29026" y="13829"/>
                  <a:pt x="28981" y="13845"/>
                  <a:pt x="28926" y="13824"/>
                </a:cubicBezTo>
                <a:cubicBezTo>
                  <a:pt x="28871" y="13803"/>
                  <a:pt x="28826" y="13814"/>
                  <a:pt x="28826" y="13850"/>
                </a:cubicBezTo>
                <a:cubicBezTo>
                  <a:pt x="28826" y="13885"/>
                  <a:pt x="28794" y="13914"/>
                  <a:pt x="28755" y="13914"/>
                </a:cubicBezTo>
                <a:cubicBezTo>
                  <a:pt x="28716" y="13914"/>
                  <a:pt x="28694" y="13862"/>
                  <a:pt x="28706" y="13799"/>
                </a:cubicBezTo>
                <a:close/>
                <a:moveTo>
                  <a:pt x="30824" y="13814"/>
                </a:moveTo>
                <a:cubicBezTo>
                  <a:pt x="30824" y="13759"/>
                  <a:pt x="30854" y="13715"/>
                  <a:pt x="30890" y="13715"/>
                </a:cubicBezTo>
                <a:cubicBezTo>
                  <a:pt x="30927" y="13715"/>
                  <a:pt x="30957" y="13759"/>
                  <a:pt x="30957" y="13814"/>
                </a:cubicBezTo>
                <a:cubicBezTo>
                  <a:pt x="30957" y="13869"/>
                  <a:pt x="30927" y="13914"/>
                  <a:pt x="30890" y="13914"/>
                </a:cubicBezTo>
                <a:cubicBezTo>
                  <a:pt x="30854" y="13914"/>
                  <a:pt x="30824" y="13869"/>
                  <a:pt x="30824" y="13814"/>
                </a:cubicBezTo>
                <a:close/>
                <a:moveTo>
                  <a:pt x="32288" y="13848"/>
                </a:moveTo>
                <a:cubicBezTo>
                  <a:pt x="32288" y="13811"/>
                  <a:pt x="32318" y="13781"/>
                  <a:pt x="32355" y="13781"/>
                </a:cubicBezTo>
                <a:cubicBezTo>
                  <a:pt x="32392" y="13781"/>
                  <a:pt x="32421" y="13811"/>
                  <a:pt x="32421" y="13848"/>
                </a:cubicBezTo>
                <a:cubicBezTo>
                  <a:pt x="32421" y="13884"/>
                  <a:pt x="32392" y="13914"/>
                  <a:pt x="32355" y="13914"/>
                </a:cubicBezTo>
                <a:cubicBezTo>
                  <a:pt x="32318" y="13914"/>
                  <a:pt x="32288" y="13884"/>
                  <a:pt x="32288" y="13848"/>
                </a:cubicBezTo>
                <a:close/>
                <a:moveTo>
                  <a:pt x="33620" y="13848"/>
                </a:moveTo>
                <a:cubicBezTo>
                  <a:pt x="33620" y="13811"/>
                  <a:pt x="33650" y="13781"/>
                  <a:pt x="33686" y="13781"/>
                </a:cubicBezTo>
                <a:cubicBezTo>
                  <a:pt x="33723" y="13781"/>
                  <a:pt x="33753" y="13811"/>
                  <a:pt x="33753" y="13848"/>
                </a:cubicBezTo>
                <a:cubicBezTo>
                  <a:pt x="33753" y="13884"/>
                  <a:pt x="33723" y="13914"/>
                  <a:pt x="33686" y="13914"/>
                </a:cubicBezTo>
                <a:cubicBezTo>
                  <a:pt x="33650" y="13914"/>
                  <a:pt x="33620" y="13884"/>
                  <a:pt x="33620" y="13848"/>
                </a:cubicBezTo>
                <a:close/>
                <a:moveTo>
                  <a:pt x="6391" y="13818"/>
                </a:moveTo>
                <a:cubicBezTo>
                  <a:pt x="6391" y="13802"/>
                  <a:pt x="6421" y="13770"/>
                  <a:pt x="6458" y="13748"/>
                </a:cubicBezTo>
                <a:cubicBezTo>
                  <a:pt x="6494" y="13725"/>
                  <a:pt x="6524" y="13738"/>
                  <a:pt x="6524" y="13777"/>
                </a:cubicBezTo>
                <a:cubicBezTo>
                  <a:pt x="6524" y="13816"/>
                  <a:pt x="6494" y="13848"/>
                  <a:pt x="6458" y="13848"/>
                </a:cubicBezTo>
                <a:cubicBezTo>
                  <a:pt x="6421" y="13848"/>
                  <a:pt x="6391" y="13834"/>
                  <a:pt x="6391" y="13818"/>
                </a:cubicBezTo>
                <a:close/>
                <a:moveTo>
                  <a:pt x="12316" y="13781"/>
                </a:moveTo>
                <a:cubicBezTo>
                  <a:pt x="12316" y="13744"/>
                  <a:pt x="12346" y="13715"/>
                  <a:pt x="12383" y="13715"/>
                </a:cubicBezTo>
                <a:cubicBezTo>
                  <a:pt x="12419" y="13715"/>
                  <a:pt x="12449" y="13744"/>
                  <a:pt x="12449" y="13781"/>
                </a:cubicBezTo>
                <a:cubicBezTo>
                  <a:pt x="12449" y="13818"/>
                  <a:pt x="12419" y="13848"/>
                  <a:pt x="12383" y="13848"/>
                </a:cubicBezTo>
                <a:cubicBezTo>
                  <a:pt x="12346" y="13848"/>
                  <a:pt x="12316" y="13818"/>
                  <a:pt x="12316" y="13781"/>
                </a:cubicBezTo>
                <a:close/>
                <a:moveTo>
                  <a:pt x="12716" y="13781"/>
                </a:moveTo>
                <a:cubicBezTo>
                  <a:pt x="12716" y="13744"/>
                  <a:pt x="12746" y="13715"/>
                  <a:pt x="12782" y="13715"/>
                </a:cubicBezTo>
                <a:cubicBezTo>
                  <a:pt x="12819" y="13715"/>
                  <a:pt x="12849" y="13744"/>
                  <a:pt x="12849" y="13781"/>
                </a:cubicBezTo>
                <a:cubicBezTo>
                  <a:pt x="12849" y="13818"/>
                  <a:pt x="12819" y="13848"/>
                  <a:pt x="12782" y="13848"/>
                </a:cubicBezTo>
                <a:cubicBezTo>
                  <a:pt x="12746" y="13848"/>
                  <a:pt x="12716" y="13818"/>
                  <a:pt x="12716" y="13781"/>
                </a:cubicBezTo>
                <a:close/>
                <a:moveTo>
                  <a:pt x="16510" y="13748"/>
                </a:moveTo>
                <a:cubicBezTo>
                  <a:pt x="16510" y="13693"/>
                  <a:pt x="16540" y="13648"/>
                  <a:pt x="16577" y="13648"/>
                </a:cubicBezTo>
                <a:cubicBezTo>
                  <a:pt x="16614" y="13648"/>
                  <a:pt x="16643" y="13693"/>
                  <a:pt x="16643" y="13748"/>
                </a:cubicBezTo>
                <a:cubicBezTo>
                  <a:pt x="16643" y="13803"/>
                  <a:pt x="16614" y="13848"/>
                  <a:pt x="16577" y="13848"/>
                </a:cubicBezTo>
                <a:cubicBezTo>
                  <a:pt x="16540" y="13848"/>
                  <a:pt x="16510" y="13803"/>
                  <a:pt x="16510" y="13748"/>
                </a:cubicBezTo>
                <a:close/>
                <a:moveTo>
                  <a:pt x="20971" y="13744"/>
                </a:moveTo>
                <a:cubicBezTo>
                  <a:pt x="20971" y="13687"/>
                  <a:pt x="21001" y="13659"/>
                  <a:pt x="21037" y="13681"/>
                </a:cubicBezTo>
                <a:cubicBezTo>
                  <a:pt x="21074" y="13704"/>
                  <a:pt x="21104" y="13751"/>
                  <a:pt x="21104" y="13785"/>
                </a:cubicBezTo>
                <a:cubicBezTo>
                  <a:pt x="21104" y="13819"/>
                  <a:pt x="21074" y="13848"/>
                  <a:pt x="21037" y="13848"/>
                </a:cubicBezTo>
                <a:cubicBezTo>
                  <a:pt x="21001" y="13848"/>
                  <a:pt x="20971" y="13801"/>
                  <a:pt x="20971" y="13744"/>
                </a:cubicBezTo>
                <a:close/>
                <a:moveTo>
                  <a:pt x="30159" y="13798"/>
                </a:moveTo>
                <a:cubicBezTo>
                  <a:pt x="30160" y="13770"/>
                  <a:pt x="30189" y="13703"/>
                  <a:pt x="30225" y="13648"/>
                </a:cubicBezTo>
                <a:cubicBezTo>
                  <a:pt x="30277" y="13567"/>
                  <a:pt x="30289" y="13577"/>
                  <a:pt x="30290" y="13698"/>
                </a:cubicBezTo>
                <a:cubicBezTo>
                  <a:pt x="30291" y="13780"/>
                  <a:pt x="30261" y="13848"/>
                  <a:pt x="30225" y="13848"/>
                </a:cubicBezTo>
                <a:cubicBezTo>
                  <a:pt x="30188" y="13848"/>
                  <a:pt x="30158" y="13825"/>
                  <a:pt x="30159" y="13798"/>
                </a:cubicBezTo>
                <a:close/>
                <a:moveTo>
                  <a:pt x="32888" y="13781"/>
                </a:moveTo>
                <a:cubicBezTo>
                  <a:pt x="32888" y="13744"/>
                  <a:pt x="32917" y="13715"/>
                  <a:pt x="32954" y="13715"/>
                </a:cubicBezTo>
                <a:cubicBezTo>
                  <a:pt x="32991" y="13715"/>
                  <a:pt x="33021" y="13744"/>
                  <a:pt x="33021" y="13781"/>
                </a:cubicBezTo>
                <a:cubicBezTo>
                  <a:pt x="33021" y="13818"/>
                  <a:pt x="32991" y="13848"/>
                  <a:pt x="32954" y="13848"/>
                </a:cubicBezTo>
                <a:cubicBezTo>
                  <a:pt x="32917" y="13848"/>
                  <a:pt x="32888" y="13818"/>
                  <a:pt x="32888" y="13781"/>
                </a:cubicBezTo>
                <a:close/>
                <a:moveTo>
                  <a:pt x="8189" y="13715"/>
                </a:moveTo>
                <a:cubicBezTo>
                  <a:pt x="8189" y="13678"/>
                  <a:pt x="8219" y="13648"/>
                  <a:pt x="8255" y="13648"/>
                </a:cubicBezTo>
                <a:cubicBezTo>
                  <a:pt x="8292" y="13648"/>
                  <a:pt x="8322" y="13678"/>
                  <a:pt x="8322" y="13715"/>
                </a:cubicBezTo>
                <a:cubicBezTo>
                  <a:pt x="8322" y="13751"/>
                  <a:pt x="8292" y="13781"/>
                  <a:pt x="8255" y="13781"/>
                </a:cubicBezTo>
                <a:cubicBezTo>
                  <a:pt x="8219" y="13781"/>
                  <a:pt x="8189" y="13751"/>
                  <a:pt x="8189" y="13715"/>
                </a:cubicBezTo>
                <a:close/>
                <a:moveTo>
                  <a:pt x="15312" y="13715"/>
                </a:moveTo>
                <a:cubicBezTo>
                  <a:pt x="15312" y="13678"/>
                  <a:pt x="15342" y="13648"/>
                  <a:pt x="15379" y="13648"/>
                </a:cubicBezTo>
                <a:cubicBezTo>
                  <a:pt x="15415" y="13648"/>
                  <a:pt x="15445" y="13678"/>
                  <a:pt x="15445" y="13715"/>
                </a:cubicBezTo>
                <a:cubicBezTo>
                  <a:pt x="15445" y="13751"/>
                  <a:pt x="15415" y="13781"/>
                  <a:pt x="15379" y="13781"/>
                </a:cubicBezTo>
                <a:cubicBezTo>
                  <a:pt x="15342" y="13781"/>
                  <a:pt x="15312" y="13751"/>
                  <a:pt x="15312" y="13715"/>
                </a:cubicBezTo>
                <a:close/>
                <a:moveTo>
                  <a:pt x="20372" y="13718"/>
                </a:moveTo>
                <a:cubicBezTo>
                  <a:pt x="20372" y="13684"/>
                  <a:pt x="20401" y="13638"/>
                  <a:pt x="20437" y="13615"/>
                </a:cubicBezTo>
                <a:cubicBezTo>
                  <a:pt x="20475" y="13592"/>
                  <a:pt x="20486" y="13619"/>
                  <a:pt x="20464" y="13678"/>
                </a:cubicBezTo>
                <a:cubicBezTo>
                  <a:pt x="20419" y="13793"/>
                  <a:pt x="20372" y="13814"/>
                  <a:pt x="20372" y="13718"/>
                </a:cubicBezTo>
                <a:close/>
                <a:moveTo>
                  <a:pt x="33220" y="13715"/>
                </a:moveTo>
                <a:cubicBezTo>
                  <a:pt x="33220" y="13678"/>
                  <a:pt x="33250" y="13648"/>
                  <a:pt x="33287" y="13648"/>
                </a:cubicBezTo>
                <a:cubicBezTo>
                  <a:pt x="33324" y="13648"/>
                  <a:pt x="33354" y="13678"/>
                  <a:pt x="33354" y="13715"/>
                </a:cubicBezTo>
                <a:cubicBezTo>
                  <a:pt x="33354" y="13751"/>
                  <a:pt x="33324" y="13781"/>
                  <a:pt x="33287" y="13781"/>
                </a:cubicBezTo>
                <a:cubicBezTo>
                  <a:pt x="33250" y="13781"/>
                  <a:pt x="33220" y="13751"/>
                  <a:pt x="33220" y="13715"/>
                </a:cubicBezTo>
                <a:close/>
                <a:moveTo>
                  <a:pt x="36349" y="13743"/>
                </a:moveTo>
                <a:cubicBezTo>
                  <a:pt x="36349" y="13672"/>
                  <a:pt x="36555" y="13499"/>
                  <a:pt x="36593" y="13537"/>
                </a:cubicBezTo>
                <a:cubicBezTo>
                  <a:pt x="36614" y="13558"/>
                  <a:pt x="36585" y="13621"/>
                  <a:pt x="36528" y="13678"/>
                </a:cubicBezTo>
                <a:cubicBezTo>
                  <a:pt x="36423" y="13784"/>
                  <a:pt x="36349" y="13810"/>
                  <a:pt x="36349" y="13743"/>
                </a:cubicBezTo>
                <a:close/>
                <a:moveTo>
                  <a:pt x="4793" y="13648"/>
                </a:moveTo>
                <a:cubicBezTo>
                  <a:pt x="4793" y="13611"/>
                  <a:pt x="4823" y="13581"/>
                  <a:pt x="4860" y="13581"/>
                </a:cubicBezTo>
                <a:cubicBezTo>
                  <a:pt x="4897" y="13581"/>
                  <a:pt x="4926" y="13611"/>
                  <a:pt x="4926" y="13648"/>
                </a:cubicBezTo>
                <a:cubicBezTo>
                  <a:pt x="4926" y="13685"/>
                  <a:pt x="4897" y="13715"/>
                  <a:pt x="4860" y="13715"/>
                </a:cubicBezTo>
                <a:cubicBezTo>
                  <a:pt x="4823" y="13715"/>
                  <a:pt x="4793" y="13685"/>
                  <a:pt x="4793" y="13648"/>
                </a:cubicBezTo>
                <a:close/>
                <a:moveTo>
                  <a:pt x="5868" y="13608"/>
                </a:moveTo>
                <a:cubicBezTo>
                  <a:pt x="5747" y="13471"/>
                  <a:pt x="5825" y="13405"/>
                  <a:pt x="5955" y="13535"/>
                </a:cubicBezTo>
                <a:cubicBezTo>
                  <a:pt x="6012" y="13592"/>
                  <a:pt x="6058" y="13656"/>
                  <a:pt x="6058" y="13676"/>
                </a:cubicBezTo>
                <a:cubicBezTo>
                  <a:pt x="6058" y="13746"/>
                  <a:pt x="5959" y="13711"/>
                  <a:pt x="5868" y="13608"/>
                </a:cubicBezTo>
                <a:close/>
                <a:moveTo>
                  <a:pt x="11650" y="13648"/>
                </a:moveTo>
                <a:cubicBezTo>
                  <a:pt x="11650" y="13611"/>
                  <a:pt x="11680" y="13581"/>
                  <a:pt x="11717" y="13581"/>
                </a:cubicBezTo>
                <a:cubicBezTo>
                  <a:pt x="11754" y="13581"/>
                  <a:pt x="11784" y="13611"/>
                  <a:pt x="11784" y="13648"/>
                </a:cubicBezTo>
                <a:cubicBezTo>
                  <a:pt x="11784" y="13685"/>
                  <a:pt x="11754" y="13715"/>
                  <a:pt x="11717" y="13715"/>
                </a:cubicBezTo>
                <a:cubicBezTo>
                  <a:pt x="11680" y="13715"/>
                  <a:pt x="11650" y="13685"/>
                  <a:pt x="11650" y="13648"/>
                </a:cubicBezTo>
                <a:close/>
                <a:moveTo>
                  <a:pt x="14630" y="13584"/>
                </a:moveTo>
                <a:cubicBezTo>
                  <a:pt x="14500" y="13457"/>
                  <a:pt x="14480" y="13382"/>
                  <a:pt x="14577" y="13382"/>
                </a:cubicBezTo>
                <a:cubicBezTo>
                  <a:pt x="14642" y="13382"/>
                  <a:pt x="14810" y="13643"/>
                  <a:pt x="14768" y="13678"/>
                </a:cubicBezTo>
                <a:cubicBezTo>
                  <a:pt x="14756" y="13689"/>
                  <a:pt x="14694" y="13646"/>
                  <a:pt x="14630" y="13584"/>
                </a:cubicBezTo>
                <a:close/>
                <a:moveTo>
                  <a:pt x="19373" y="13648"/>
                </a:moveTo>
                <a:cubicBezTo>
                  <a:pt x="19373" y="13611"/>
                  <a:pt x="19403" y="13581"/>
                  <a:pt x="19440" y="13581"/>
                </a:cubicBezTo>
                <a:cubicBezTo>
                  <a:pt x="19476" y="13581"/>
                  <a:pt x="19506" y="13611"/>
                  <a:pt x="19506" y="13648"/>
                </a:cubicBezTo>
                <a:cubicBezTo>
                  <a:pt x="19506" y="13685"/>
                  <a:pt x="19476" y="13715"/>
                  <a:pt x="19440" y="13715"/>
                </a:cubicBezTo>
                <a:cubicBezTo>
                  <a:pt x="19403" y="13715"/>
                  <a:pt x="19373" y="13685"/>
                  <a:pt x="19373" y="13648"/>
                </a:cubicBezTo>
                <a:close/>
                <a:moveTo>
                  <a:pt x="29470" y="13670"/>
                </a:moveTo>
                <a:cubicBezTo>
                  <a:pt x="29393" y="13594"/>
                  <a:pt x="29422" y="13515"/>
                  <a:pt x="29526" y="13515"/>
                </a:cubicBezTo>
                <a:cubicBezTo>
                  <a:pt x="29580" y="13515"/>
                  <a:pt x="29625" y="13560"/>
                  <a:pt x="29625" y="13615"/>
                </a:cubicBezTo>
                <a:cubicBezTo>
                  <a:pt x="29625" y="13719"/>
                  <a:pt x="29547" y="13747"/>
                  <a:pt x="29470" y="13670"/>
                </a:cubicBezTo>
                <a:close/>
                <a:moveTo>
                  <a:pt x="31623" y="13648"/>
                </a:moveTo>
                <a:cubicBezTo>
                  <a:pt x="31623" y="13611"/>
                  <a:pt x="31653" y="13581"/>
                  <a:pt x="31689" y="13581"/>
                </a:cubicBezTo>
                <a:cubicBezTo>
                  <a:pt x="31726" y="13581"/>
                  <a:pt x="31756" y="13611"/>
                  <a:pt x="31756" y="13648"/>
                </a:cubicBezTo>
                <a:cubicBezTo>
                  <a:pt x="31756" y="13685"/>
                  <a:pt x="31726" y="13715"/>
                  <a:pt x="31689" y="13715"/>
                </a:cubicBezTo>
                <a:cubicBezTo>
                  <a:pt x="31653" y="13715"/>
                  <a:pt x="31623" y="13685"/>
                  <a:pt x="31623" y="13648"/>
                </a:cubicBezTo>
                <a:close/>
                <a:moveTo>
                  <a:pt x="11184" y="13581"/>
                </a:moveTo>
                <a:cubicBezTo>
                  <a:pt x="11184" y="13545"/>
                  <a:pt x="11214" y="13515"/>
                  <a:pt x="11251" y="13515"/>
                </a:cubicBezTo>
                <a:cubicBezTo>
                  <a:pt x="11288" y="13515"/>
                  <a:pt x="11318" y="13545"/>
                  <a:pt x="11318" y="13581"/>
                </a:cubicBezTo>
                <a:cubicBezTo>
                  <a:pt x="11318" y="13618"/>
                  <a:pt x="11288" y="13648"/>
                  <a:pt x="11251" y="13648"/>
                </a:cubicBezTo>
                <a:cubicBezTo>
                  <a:pt x="11214" y="13648"/>
                  <a:pt x="11184" y="13618"/>
                  <a:pt x="11184" y="13581"/>
                </a:cubicBezTo>
                <a:close/>
                <a:moveTo>
                  <a:pt x="19855" y="13436"/>
                </a:moveTo>
                <a:cubicBezTo>
                  <a:pt x="19811" y="13319"/>
                  <a:pt x="19783" y="13216"/>
                  <a:pt x="19793" y="13206"/>
                </a:cubicBezTo>
                <a:cubicBezTo>
                  <a:pt x="19803" y="13196"/>
                  <a:pt x="19899" y="13263"/>
                  <a:pt x="20006" y="13355"/>
                </a:cubicBezTo>
                <a:cubicBezTo>
                  <a:pt x="20167" y="13493"/>
                  <a:pt x="20184" y="13533"/>
                  <a:pt x="20103" y="13584"/>
                </a:cubicBezTo>
                <a:cubicBezTo>
                  <a:pt x="19958" y="13676"/>
                  <a:pt x="19942" y="13667"/>
                  <a:pt x="19855" y="13436"/>
                </a:cubicBezTo>
                <a:close/>
                <a:moveTo>
                  <a:pt x="9387" y="13515"/>
                </a:moveTo>
                <a:cubicBezTo>
                  <a:pt x="9387" y="13478"/>
                  <a:pt x="9417" y="13448"/>
                  <a:pt x="9453" y="13448"/>
                </a:cubicBezTo>
                <a:cubicBezTo>
                  <a:pt x="9490" y="13448"/>
                  <a:pt x="9520" y="13478"/>
                  <a:pt x="9520" y="13515"/>
                </a:cubicBezTo>
                <a:cubicBezTo>
                  <a:pt x="9520" y="13551"/>
                  <a:pt x="9490" y="13581"/>
                  <a:pt x="9453" y="13581"/>
                </a:cubicBezTo>
                <a:cubicBezTo>
                  <a:pt x="9417" y="13581"/>
                  <a:pt x="9387" y="13551"/>
                  <a:pt x="9387" y="13515"/>
                </a:cubicBezTo>
                <a:close/>
                <a:moveTo>
                  <a:pt x="15112" y="13515"/>
                </a:moveTo>
                <a:cubicBezTo>
                  <a:pt x="15112" y="13478"/>
                  <a:pt x="15142" y="13448"/>
                  <a:pt x="15179" y="13448"/>
                </a:cubicBezTo>
                <a:cubicBezTo>
                  <a:pt x="15215" y="13448"/>
                  <a:pt x="15245" y="13478"/>
                  <a:pt x="15245" y="13515"/>
                </a:cubicBezTo>
                <a:cubicBezTo>
                  <a:pt x="15245" y="13551"/>
                  <a:pt x="15215" y="13581"/>
                  <a:pt x="15179" y="13581"/>
                </a:cubicBezTo>
                <a:cubicBezTo>
                  <a:pt x="15142" y="13581"/>
                  <a:pt x="15112" y="13551"/>
                  <a:pt x="15112" y="13515"/>
                </a:cubicBezTo>
                <a:close/>
                <a:moveTo>
                  <a:pt x="28094" y="13494"/>
                </a:moveTo>
                <a:cubicBezTo>
                  <a:pt x="28094" y="13434"/>
                  <a:pt x="28183" y="13339"/>
                  <a:pt x="28291" y="13284"/>
                </a:cubicBezTo>
                <a:cubicBezTo>
                  <a:pt x="28544" y="13152"/>
                  <a:pt x="28560" y="13155"/>
                  <a:pt x="28560" y="13322"/>
                </a:cubicBezTo>
                <a:cubicBezTo>
                  <a:pt x="28560" y="13425"/>
                  <a:pt x="28531" y="13451"/>
                  <a:pt x="28451" y="13420"/>
                </a:cubicBezTo>
                <a:cubicBezTo>
                  <a:pt x="28389" y="13397"/>
                  <a:pt x="28287" y="13427"/>
                  <a:pt x="28218" y="13490"/>
                </a:cubicBezTo>
                <a:cubicBezTo>
                  <a:pt x="28105" y="13592"/>
                  <a:pt x="28094" y="13593"/>
                  <a:pt x="28094" y="13494"/>
                </a:cubicBezTo>
                <a:close/>
                <a:moveTo>
                  <a:pt x="31356" y="13515"/>
                </a:moveTo>
                <a:cubicBezTo>
                  <a:pt x="31356" y="13478"/>
                  <a:pt x="31386" y="13448"/>
                  <a:pt x="31423" y="13448"/>
                </a:cubicBezTo>
                <a:cubicBezTo>
                  <a:pt x="31459" y="13448"/>
                  <a:pt x="31489" y="13478"/>
                  <a:pt x="31489" y="13515"/>
                </a:cubicBezTo>
                <a:cubicBezTo>
                  <a:pt x="31489" y="13551"/>
                  <a:pt x="31459" y="13581"/>
                  <a:pt x="31423" y="13581"/>
                </a:cubicBezTo>
                <a:cubicBezTo>
                  <a:pt x="31386" y="13581"/>
                  <a:pt x="31356" y="13551"/>
                  <a:pt x="31356" y="13515"/>
                </a:cubicBezTo>
                <a:close/>
                <a:moveTo>
                  <a:pt x="16976" y="13448"/>
                </a:moveTo>
                <a:cubicBezTo>
                  <a:pt x="16976" y="13412"/>
                  <a:pt x="17006" y="13382"/>
                  <a:pt x="17043" y="13382"/>
                </a:cubicBezTo>
                <a:cubicBezTo>
                  <a:pt x="17080" y="13382"/>
                  <a:pt x="17109" y="13412"/>
                  <a:pt x="17109" y="13448"/>
                </a:cubicBezTo>
                <a:cubicBezTo>
                  <a:pt x="17109" y="13485"/>
                  <a:pt x="17080" y="13515"/>
                  <a:pt x="17043" y="13515"/>
                </a:cubicBezTo>
                <a:cubicBezTo>
                  <a:pt x="17006" y="13515"/>
                  <a:pt x="16976" y="13485"/>
                  <a:pt x="16976" y="13448"/>
                </a:cubicBezTo>
                <a:close/>
                <a:moveTo>
                  <a:pt x="19573" y="13448"/>
                </a:moveTo>
                <a:cubicBezTo>
                  <a:pt x="19573" y="13412"/>
                  <a:pt x="19603" y="13382"/>
                  <a:pt x="19639" y="13382"/>
                </a:cubicBezTo>
                <a:cubicBezTo>
                  <a:pt x="19676" y="13382"/>
                  <a:pt x="19706" y="13412"/>
                  <a:pt x="19706" y="13448"/>
                </a:cubicBezTo>
                <a:cubicBezTo>
                  <a:pt x="19706" y="13485"/>
                  <a:pt x="19676" y="13515"/>
                  <a:pt x="19639" y="13515"/>
                </a:cubicBezTo>
                <a:cubicBezTo>
                  <a:pt x="19603" y="13515"/>
                  <a:pt x="19573" y="13485"/>
                  <a:pt x="19573" y="13448"/>
                </a:cubicBezTo>
                <a:close/>
                <a:moveTo>
                  <a:pt x="29825" y="13448"/>
                </a:moveTo>
                <a:cubicBezTo>
                  <a:pt x="29825" y="13412"/>
                  <a:pt x="29855" y="13382"/>
                  <a:pt x="29892" y="13382"/>
                </a:cubicBezTo>
                <a:cubicBezTo>
                  <a:pt x="29928" y="13382"/>
                  <a:pt x="29958" y="13412"/>
                  <a:pt x="29958" y="13448"/>
                </a:cubicBezTo>
                <a:cubicBezTo>
                  <a:pt x="29958" y="13485"/>
                  <a:pt x="29928" y="13515"/>
                  <a:pt x="29892" y="13515"/>
                </a:cubicBezTo>
                <a:cubicBezTo>
                  <a:pt x="29855" y="13515"/>
                  <a:pt x="29825" y="13485"/>
                  <a:pt x="29825" y="13448"/>
                </a:cubicBezTo>
                <a:close/>
                <a:moveTo>
                  <a:pt x="31023" y="13448"/>
                </a:moveTo>
                <a:cubicBezTo>
                  <a:pt x="31023" y="13412"/>
                  <a:pt x="31053" y="13382"/>
                  <a:pt x="31090" y="13382"/>
                </a:cubicBezTo>
                <a:cubicBezTo>
                  <a:pt x="31127" y="13382"/>
                  <a:pt x="31157" y="13412"/>
                  <a:pt x="31157" y="13448"/>
                </a:cubicBezTo>
                <a:cubicBezTo>
                  <a:pt x="31157" y="13485"/>
                  <a:pt x="31127" y="13515"/>
                  <a:pt x="31090" y="13515"/>
                </a:cubicBezTo>
                <a:cubicBezTo>
                  <a:pt x="31053" y="13515"/>
                  <a:pt x="31023" y="13485"/>
                  <a:pt x="31023" y="13448"/>
                </a:cubicBezTo>
                <a:close/>
                <a:moveTo>
                  <a:pt x="35514" y="13444"/>
                </a:moveTo>
                <a:cubicBezTo>
                  <a:pt x="35446" y="13333"/>
                  <a:pt x="35507" y="13318"/>
                  <a:pt x="35603" y="13422"/>
                </a:cubicBezTo>
                <a:cubicBezTo>
                  <a:pt x="35650" y="13473"/>
                  <a:pt x="35659" y="13515"/>
                  <a:pt x="35624" y="13515"/>
                </a:cubicBezTo>
                <a:cubicBezTo>
                  <a:pt x="35588" y="13515"/>
                  <a:pt x="35539" y="13483"/>
                  <a:pt x="35514" y="13444"/>
                </a:cubicBezTo>
                <a:close/>
                <a:moveTo>
                  <a:pt x="36127" y="13470"/>
                </a:moveTo>
                <a:cubicBezTo>
                  <a:pt x="36064" y="13407"/>
                  <a:pt x="36073" y="13315"/>
                  <a:pt x="36142" y="13315"/>
                </a:cubicBezTo>
                <a:cubicBezTo>
                  <a:pt x="36175" y="13315"/>
                  <a:pt x="36219" y="13360"/>
                  <a:pt x="36240" y="13415"/>
                </a:cubicBezTo>
                <a:cubicBezTo>
                  <a:pt x="36279" y="13516"/>
                  <a:pt x="36208" y="13551"/>
                  <a:pt x="36127" y="13470"/>
                </a:cubicBezTo>
                <a:close/>
                <a:moveTo>
                  <a:pt x="13248" y="13382"/>
                </a:moveTo>
                <a:cubicBezTo>
                  <a:pt x="13248" y="13345"/>
                  <a:pt x="13278" y="13315"/>
                  <a:pt x="13315" y="13315"/>
                </a:cubicBezTo>
                <a:cubicBezTo>
                  <a:pt x="13351" y="13315"/>
                  <a:pt x="13381" y="13345"/>
                  <a:pt x="13381" y="13382"/>
                </a:cubicBezTo>
                <a:cubicBezTo>
                  <a:pt x="13381" y="13418"/>
                  <a:pt x="13351" y="13448"/>
                  <a:pt x="13315" y="13448"/>
                </a:cubicBezTo>
                <a:cubicBezTo>
                  <a:pt x="13278" y="13448"/>
                  <a:pt x="13248" y="13418"/>
                  <a:pt x="13248" y="13382"/>
                </a:cubicBezTo>
                <a:close/>
                <a:moveTo>
                  <a:pt x="16643" y="13382"/>
                </a:moveTo>
                <a:cubicBezTo>
                  <a:pt x="16643" y="13345"/>
                  <a:pt x="16673" y="13315"/>
                  <a:pt x="16710" y="13315"/>
                </a:cubicBezTo>
                <a:cubicBezTo>
                  <a:pt x="16747" y="13315"/>
                  <a:pt x="16777" y="13345"/>
                  <a:pt x="16777" y="13382"/>
                </a:cubicBezTo>
                <a:cubicBezTo>
                  <a:pt x="16777" y="13418"/>
                  <a:pt x="16747" y="13448"/>
                  <a:pt x="16710" y="13448"/>
                </a:cubicBezTo>
                <a:cubicBezTo>
                  <a:pt x="16673" y="13448"/>
                  <a:pt x="16643" y="13418"/>
                  <a:pt x="16643" y="13382"/>
                </a:cubicBezTo>
                <a:close/>
                <a:moveTo>
                  <a:pt x="18641" y="13382"/>
                </a:moveTo>
                <a:cubicBezTo>
                  <a:pt x="18641" y="13345"/>
                  <a:pt x="18671" y="13315"/>
                  <a:pt x="18707" y="13315"/>
                </a:cubicBezTo>
                <a:cubicBezTo>
                  <a:pt x="18744" y="13315"/>
                  <a:pt x="18774" y="13345"/>
                  <a:pt x="18774" y="13382"/>
                </a:cubicBezTo>
                <a:cubicBezTo>
                  <a:pt x="18774" y="13418"/>
                  <a:pt x="18744" y="13448"/>
                  <a:pt x="18707" y="13448"/>
                </a:cubicBezTo>
                <a:cubicBezTo>
                  <a:pt x="18671" y="13448"/>
                  <a:pt x="18641" y="13418"/>
                  <a:pt x="18641" y="13382"/>
                </a:cubicBezTo>
                <a:close/>
                <a:moveTo>
                  <a:pt x="22369" y="13394"/>
                </a:moveTo>
                <a:cubicBezTo>
                  <a:pt x="22369" y="13359"/>
                  <a:pt x="22416" y="13311"/>
                  <a:pt x="22474" y="13289"/>
                </a:cubicBezTo>
                <a:cubicBezTo>
                  <a:pt x="22539" y="13264"/>
                  <a:pt x="22570" y="13279"/>
                  <a:pt x="22553" y="13328"/>
                </a:cubicBezTo>
                <a:cubicBezTo>
                  <a:pt x="22520" y="13427"/>
                  <a:pt x="22369" y="13482"/>
                  <a:pt x="22369" y="13394"/>
                </a:cubicBezTo>
                <a:close/>
                <a:moveTo>
                  <a:pt x="26910" y="13256"/>
                </a:moveTo>
                <a:cubicBezTo>
                  <a:pt x="26914" y="13122"/>
                  <a:pt x="26947" y="13068"/>
                  <a:pt x="27019" y="13079"/>
                </a:cubicBezTo>
                <a:cubicBezTo>
                  <a:pt x="27136" y="13096"/>
                  <a:pt x="27211" y="13249"/>
                  <a:pt x="27101" y="13249"/>
                </a:cubicBezTo>
                <a:cubicBezTo>
                  <a:pt x="27061" y="13249"/>
                  <a:pt x="27029" y="13293"/>
                  <a:pt x="27029" y="13348"/>
                </a:cubicBezTo>
                <a:cubicBezTo>
                  <a:pt x="27029" y="13403"/>
                  <a:pt x="27001" y="13448"/>
                  <a:pt x="26967" y="13448"/>
                </a:cubicBezTo>
                <a:cubicBezTo>
                  <a:pt x="26933" y="13448"/>
                  <a:pt x="26907" y="13362"/>
                  <a:pt x="26910" y="13256"/>
                </a:cubicBezTo>
                <a:close/>
                <a:moveTo>
                  <a:pt x="33087" y="13382"/>
                </a:moveTo>
                <a:cubicBezTo>
                  <a:pt x="33087" y="13345"/>
                  <a:pt x="33117" y="13315"/>
                  <a:pt x="33154" y="13315"/>
                </a:cubicBezTo>
                <a:cubicBezTo>
                  <a:pt x="33190" y="13315"/>
                  <a:pt x="33220" y="13345"/>
                  <a:pt x="33220" y="13382"/>
                </a:cubicBezTo>
                <a:cubicBezTo>
                  <a:pt x="33220" y="13418"/>
                  <a:pt x="33190" y="13448"/>
                  <a:pt x="33154" y="13448"/>
                </a:cubicBezTo>
                <a:cubicBezTo>
                  <a:pt x="33117" y="13448"/>
                  <a:pt x="33087" y="13418"/>
                  <a:pt x="33087" y="13382"/>
                </a:cubicBezTo>
                <a:close/>
                <a:moveTo>
                  <a:pt x="2863" y="13315"/>
                </a:moveTo>
                <a:cubicBezTo>
                  <a:pt x="2863" y="13278"/>
                  <a:pt x="2893" y="13249"/>
                  <a:pt x="2929" y="13249"/>
                </a:cubicBezTo>
                <a:cubicBezTo>
                  <a:pt x="2966" y="13249"/>
                  <a:pt x="2996" y="13278"/>
                  <a:pt x="2996" y="13315"/>
                </a:cubicBezTo>
                <a:cubicBezTo>
                  <a:pt x="2996" y="13352"/>
                  <a:pt x="2966" y="13382"/>
                  <a:pt x="2929" y="13382"/>
                </a:cubicBezTo>
                <a:cubicBezTo>
                  <a:pt x="2893" y="13382"/>
                  <a:pt x="2863" y="13352"/>
                  <a:pt x="2863" y="13315"/>
                </a:cubicBezTo>
                <a:close/>
                <a:moveTo>
                  <a:pt x="6591" y="13315"/>
                </a:moveTo>
                <a:cubicBezTo>
                  <a:pt x="6591" y="13278"/>
                  <a:pt x="6621" y="13249"/>
                  <a:pt x="6657" y="13249"/>
                </a:cubicBezTo>
                <a:cubicBezTo>
                  <a:pt x="6694" y="13249"/>
                  <a:pt x="6724" y="13278"/>
                  <a:pt x="6724" y="13315"/>
                </a:cubicBezTo>
                <a:cubicBezTo>
                  <a:pt x="6724" y="13352"/>
                  <a:pt x="6694" y="13382"/>
                  <a:pt x="6657" y="13382"/>
                </a:cubicBezTo>
                <a:cubicBezTo>
                  <a:pt x="6621" y="13382"/>
                  <a:pt x="6591" y="13352"/>
                  <a:pt x="6591" y="13315"/>
                </a:cubicBezTo>
                <a:close/>
                <a:moveTo>
                  <a:pt x="17119" y="13275"/>
                </a:moveTo>
                <a:cubicBezTo>
                  <a:pt x="16998" y="13138"/>
                  <a:pt x="17076" y="13073"/>
                  <a:pt x="17206" y="13203"/>
                </a:cubicBezTo>
                <a:cubicBezTo>
                  <a:pt x="17263" y="13259"/>
                  <a:pt x="17309" y="13323"/>
                  <a:pt x="17309" y="13344"/>
                </a:cubicBezTo>
                <a:cubicBezTo>
                  <a:pt x="17309" y="13414"/>
                  <a:pt x="17210" y="13378"/>
                  <a:pt x="17119" y="13275"/>
                </a:cubicBezTo>
                <a:close/>
                <a:moveTo>
                  <a:pt x="17842" y="13314"/>
                </a:moveTo>
                <a:cubicBezTo>
                  <a:pt x="17842" y="13286"/>
                  <a:pt x="17887" y="13246"/>
                  <a:pt x="17942" y="13224"/>
                </a:cubicBezTo>
                <a:cubicBezTo>
                  <a:pt x="17997" y="13203"/>
                  <a:pt x="18044" y="13133"/>
                  <a:pt x="18046" y="13068"/>
                </a:cubicBezTo>
                <a:cubicBezTo>
                  <a:pt x="18050" y="12964"/>
                  <a:pt x="18058" y="12966"/>
                  <a:pt x="18108" y="13082"/>
                </a:cubicBezTo>
                <a:cubicBezTo>
                  <a:pt x="18204" y="13304"/>
                  <a:pt x="18182" y="13365"/>
                  <a:pt x="18008" y="13365"/>
                </a:cubicBezTo>
                <a:cubicBezTo>
                  <a:pt x="17917" y="13365"/>
                  <a:pt x="17842" y="13342"/>
                  <a:pt x="17842" y="13314"/>
                </a:cubicBezTo>
                <a:close/>
                <a:moveTo>
                  <a:pt x="20151" y="13245"/>
                </a:moveTo>
                <a:cubicBezTo>
                  <a:pt x="20087" y="13170"/>
                  <a:pt x="20052" y="13081"/>
                  <a:pt x="20074" y="13046"/>
                </a:cubicBezTo>
                <a:cubicBezTo>
                  <a:pt x="20096" y="13011"/>
                  <a:pt x="20081" y="12982"/>
                  <a:pt x="20043" y="12982"/>
                </a:cubicBezTo>
                <a:cubicBezTo>
                  <a:pt x="20004" y="12982"/>
                  <a:pt x="19972" y="12956"/>
                  <a:pt x="19972" y="12924"/>
                </a:cubicBezTo>
                <a:cubicBezTo>
                  <a:pt x="19972" y="12892"/>
                  <a:pt x="20055" y="12866"/>
                  <a:pt x="20155" y="12867"/>
                </a:cubicBezTo>
                <a:cubicBezTo>
                  <a:pt x="20256" y="12868"/>
                  <a:pt x="20301" y="12881"/>
                  <a:pt x="20255" y="12898"/>
                </a:cubicBezTo>
                <a:cubicBezTo>
                  <a:pt x="20161" y="12931"/>
                  <a:pt x="20140" y="13182"/>
                  <a:pt x="20231" y="13182"/>
                </a:cubicBezTo>
                <a:cubicBezTo>
                  <a:pt x="20264" y="13182"/>
                  <a:pt x="20308" y="13227"/>
                  <a:pt x="20329" y="13282"/>
                </a:cubicBezTo>
                <a:cubicBezTo>
                  <a:pt x="20384" y="13425"/>
                  <a:pt x="20288" y="13405"/>
                  <a:pt x="20151" y="13245"/>
                </a:cubicBezTo>
                <a:close/>
                <a:moveTo>
                  <a:pt x="27933" y="13272"/>
                </a:moveTo>
                <a:cubicBezTo>
                  <a:pt x="27878" y="13127"/>
                  <a:pt x="27952" y="13060"/>
                  <a:pt x="28030" y="13184"/>
                </a:cubicBezTo>
                <a:cubicBezTo>
                  <a:pt x="28109" y="13308"/>
                  <a:pt x="28111" y="13382"/>
                  <a:pt x="28035" y="13382"/>
                </a:cubicBezTo>
                <a:cubicBezTo>
                  <a:pt x="28002" y="13382"/>
                  <a:pt x="27956" y="13332"/>
                  <a:pt x="27933" y="13272"/>
                </a:cubicBezTo>
                <a:close/>
                <a:moveTo>
                  <a:pt x="30025" y="13315"/>
                </a:moveTo>
                <a:cubicBezTo>
                  <a:pt x="30025" y="13278"/>
                  <a:pt x="30055" y="13249"/>
                  <a:pt x="30091" y="13249"/>
                </a:cubicBezTo>
                <a:cubicBezTo>
                  <a:pt x="30128" y="13249"/>
                  <a:pt x="30158" y="13278"/>
                  <a:pt x="30158" y="13315"/>
                </a:cubicBezTo>
                <a:cubicBezTo>
                  <a:pt x="30158" y="13352"/>
                  <a:pt x="30128" y="13382"/>
                  <a:pt x="30091" y="13382"/>
                </a:cubicBezTo>
                <a:cubicBezTo>
                  <a:pt x="30055" y="13382"/>
                  <a:pt x="30025" y="13352"/>
                  <a:pt x="30025" y="13315"/>
                </a:cubicBezTo>
                <a:close/>
                <a:moveTo>
                  <a:pt x="30757" y="13215"/>
                </a:moveTo>
                <a:cubicBezTo>
                  <a:pt x="30757" y="13124"/>
                  <a:pt x="30784" y="13049"/>
                  <a:pt x="30817" y="13049"/>
                </a:cubicBezTo>
                <a:cubicBezTo>
                  <a:pt x="30894" y="13049"/>
                  <a:pt x="30968" y="13243"/>
                  <a:pt x="30920" y="13321"/>
                </a:cubicBezTo>
                <a:cubicBezTo>
                  <a:pt x="30847" y="13438"/>
                  <a:pt x="30757" y="13380"/>
                  <a:pt x="30757" y="13215"/>
                </a:cubicBezTo>
                <a:close/>
                <a:moveTo>
                  <a:pt x="31223" y="13323"/>
                </a:moveTo>
                <a:cubicBezTo>
                  <a:pt x="31223" y="13255"/>
                  <a:pt x="31500" y="13170"/>
                  <a:pt x="31551" y="13221"/>
                </a:cubicBezTo>
                <a:cubicBezTo>
                  <a:pt x="31594" y="13265"/>
                  <a:pt x="31418" y="13379"/>
                  <a:pt x="31306" y="13381"/>
                </a:cubicBezTo>
                <a:cubicBezTo>
                  <a:pt x="31261" y="13381"/>
                  <a:pt x="31223" y="13355"/>
                  <a:pt x="31223" y="13323"/>
                </a:cubicBezTo>
                <a:close/>
                <a:moveTo>
                  <a:pt x="32355" y="13315"/>
                </a:moveTo>
                <a:cubicBezTo>
                  <a:pt x="32355" y="13278"/>
                  <a:pt x="32385" y="13249"/>
                  <a:pt x="32421" y="13249"/>
                </a:cubicBezTo>
                <a:cubicBezTo>
                  <a:pt x="32458" y="13249"/>
                  <a:pt x="32488" y="13278"/>
                  <a:pt x="32488" y="13315"/>
                </a:cubicBezTo>
                <a:cubicBezTo>
                  <a:pt x="32488" y="13352"/>
                  <a:pt x="32458" y="13382"/>
                  <a:pt x="32421" y="13382"/>
                </a:cubicBezTo>
                <a:cubicBezTo>
                  <a:pt x="32385" y="13382"/>
                  <a:pt x="32355" y="13352"/>
                  <a:pt x="32355" y="13315"/>
                </a:cubicBezTo>
                <a:close/>
                <a:moveTo>
                  <a:pt x="36749" y="13315"/>
                </a:moveTo>
                <a:cubicBezTo>
                  <a:pt x="36749" y="13278"/>
                  <a:pt x="36779" y="13249"/>
                  <a:pt x="36815" y="13249"/>
                </a:cubicBezTo>
                <a:cubicBezTo>
                  <a:pt x="36852" y="13249"/>
                  <a:pt x="36882" y="13278"/>
                  <a:pt x="36882" y="13315"/>
                </a:cubicBezTo>
                <a:cubicBezTo>
                  <a:pt x="36882" y="13352"/>
                  <a:pt x="36852" y="13382"/>
                  <a:pt x="36815" y="13382"/>
                </a:cubicBezTo>
                <a:cubicBezTo>
                  <a:pt x="36779" y="13382"/>
                  <a:pt x="36749" y="13352"/>
                  <a:pt x="36749" y="13315"/>
                </a:cubicBezTo>
                <a:close/>
                <a:moveTo>
                  <a:pt x="10386" y="13249"/>
                </a:moveTo>
                <a:cubicBezTo>
                  <a:pt x="10386" y="13212"/>
                  <a:pt x="10415" y="13182"/>
                  <a:pt x="10452" y="13182"/>
                </a:cubicBezTo>
                <a:cubicBezTo>
                  <a:pt x="10489" y="13182"/>
                  <a:pt x="10519" y="13212"/>
                  <a:pt x="10519" y="13249"/>
                </a:cubicBezTo>
                <a:cubicBezTo>
                  <a:pt x="10519" y="13285"/>
                  <a:pt x="10489" y="13315"/>
                  <a:pt x="10452" y="13315"/>
                </a:cubicBezTo>
                <a:cubicBezTo>
                  <a:pt x="10415" y="13315"/>
                  <a:pt x="10386" y="13285"/>
                  <a:pt x="10386" y="13249"/>
                </a:cubicBezTo>
                <a:close/>
                <a:moveTo>
                  <a:pt x="10785" y="13249"/>
                </a:moveTo>
                <a:cubicBezTo>
                  <a:pt x="10785" y="13212"/>
                  <a:pt x="10815" y="13182"/>
                  <a:pt x="10852" y="13182"/>
                </a:cubicBezTo>
                <a:cubicBezTo>
                  <a:pt x="10888" y="13182"/>
                  <a:pt x="10918" y="13212"/>
                  <a:pt x="10918" y="13249"/>
                </a:cubicBezTo>
                <a:cubicBezTo>
                  <a:pt x="10918" y="13285"/>
                  <a:pt x="10888" y="13315"/>
                  <a:pt x="10852" y="13315"/>
                </a:cubicBezTo>
                <a:cubicBezTo>
                  <a:pt x="10815" y="13315"/>
                  <a:pt x="10785" y="13285"/>
                  <a:pt x="10785" y="13249"/>
                </a:cubicBezTo>
                <a:close/>
                <a:moveTo>
                  <a:pt x="12383" y="13249"/>
                </a:moveTo>
                <a:cubicBezTo>
                  <a:pt x="12383" y="13212"/>
                  <a:pt x="12413" y="13182"/>
                  <a:pt x="12449" y="13182"/>
                </a:cubicBezTo>
                <a:cubicBezTo>
                  <a:pt x="12486" y="13182"/>
                  <a:pt x="12516" y="13212"/>
                  <a:pt x="12516" y="13249"/>
                </a:cubicBezTo>
                <a:cubicBezTo>
                  <a:pt x="12516" y="13285"/>
                  <a:pt x="12486" y="13315"/>
                  <a:pt x="12449" y="13315"/>
                </a:cubicBezTo>
                <a:cubicBezTo>
                  <a:pt x="12413" y="13315"/>
                  <a:pt x="12383" y="13285"/>
                  <a:pt x="12383" y="13249"/>
                </a:cubicBezTo>
                <a:close/>
                <a:moveTo>
                  <a:pt x="18441" y="13249"/>
                </a:moveTo>
                <a:cubicBezTo>
                  <a:pt x="18441" y="13212"/>
                  <a:pt x="18471" y="13182"/>
                  <a:pt x="18508" y="13182"/>
                </a:cubicBezTo>
                <a:cubicBezTo>
                  <a:pt x="18544" y="13182"/>
                  <a:pt x="18574" y="13212"/>
                  <a:pt x="18574" y="13249"/>
                </a:cubicBezTo>
                <a:cubicBezTo>
                  <a:pt x="18574" y="13285"/>
                  <a:pt x="18544" y="13315"/>
                  <a:pt x="18508" y="13315"/>
                </a:cubicBezTo>
                <a:cubicBezTo>
                  <a:pt x="18471" y="13315"/>
                  <a:pt x="18441" y="13285"/>
                  <a:pt x="18441" y="13249"/>
                </a:cubicBezTo>
                <a:close/>
                <a:moveTo>
                  <a:pt x="29226" y="13249"/>
                </a:moveTo>
                <a:cubicBezTo>
                  <a:pt x="29226" y="13212"/>
                  <a:pt x="29256" y="13182"/>
                  <a:pt x="29293" y="13182"/>
                </a:cubicBezTo>
                <a:cubicBezTo>
                  <a:pt x="29329" y="13182"/>
                  <a:pt x="29359" y="13212"/>
                  <a:pt x="29359" y="13249"/>
                </a:cubicBezTo>
                <a:cubicBezTo>
                  <a:pt x="29359" y="13285"/>
                  <a:pt x="29329" y="13315"/>
                  <a:pt x="29293" y="13315"/>
                </a:cubicBezTo>
                <a:cubicBezTo>
                  <a:pt x="29256" y="13315"/>
                  <a:pt x="29226" y="13285"/>
                  <a:pt x="29226" y="13249"/>
                </a:cubicBezTo>
                <a:close/>
                <a:moveTo>
                  <a:pt x="34885" y="13249"/>
                </a:moveTo>
                <a:cubicBezTo>
                  <a:pt x="34885" y="13212"/>
                  <a:pt x="34915" y="13182"/>
                  <a:pt x="34951" y="13182"/>
                </a:cubicBezTo>
                <a:cubicBezTo>
                  <a:pt x="34988" y="13182"/>
                  <a:pt x="35018" y="13212"/>
                  <a:pt x="35018" y="13249"/>
                </a:cubicBezTo>
                <a:cubicBezTo>
                  <a:pt x="35018" y="13285"/>
                  <a:pt x="34988" y="13315"/>
                  <a:pt x="34951" y="13315"/>
                </a:cubicBezTo>
                <a:cubicBezTo>
                  <a:pt x="34915" y="13315"/>
                  <a:pt x="34885" y="13285"/>
                  <a:pt x="34885" y="13249"/>
                </a:cubicBezTo>
                <a:close/>
                <a:moveTo>
                  <a:pt x="9520" y="13182"/>
                </a:moveTo>
                <a:cubicBezTo>
                  <a:pt x="9520" y="13145"/>
                  <a:pt x="9550" y="13115"/>
                  <a:pt x="9587" y="13115"/>
                </a:cubicBezTo>
                <a:cubicBezTo>
                  <a:pt x="9623" y="13115"/>
                  <a:pt x="9653" y="13145"/>
                  <a:pt x="9653" y="13182"/>
                </a:cubicBezTo>
                <a:cubicBezTo>
                  <a:pt x="9653" y="13219"/>
                  <a:pt x="9623" y="13249"/>
                  <a:pt x="9587" y="13249"/>
                </a:cubicBezTo>
                <a:cubicBezTo>
                  <a:pt x="9550" y="13249"/>
                  <a:pt x="9520" y="13219"/>
                  <a:pt x="9520" y="13182"/>
                </a:cubicBezTo>
                <a:close/>
                <a:moveTo>
                  <a:pt x="18731" y="13149"/>
                </a:moveTo>
                <a:cubicBezTo>
                  <a:pt x="18755" y="13088"/>
                  <a:pt x="18774" y="13009"/>
                  <a:pt x="18774" y="12973"/>
                </a:cubicBezTo>
                <a:cubicBezTo>
                  <a:pt x="18774" y="12937"/>
                  <a:pt x="18806" y="12928"/>
                  <a:pt x="18845" y="12952"/>
                </a:cubicBezTo>
                <a:cubicBezTo>
                  <a:pt x="18884" y="12976"/>
                  <a:pt x="18900" y="13038"/>
                  <a:pt x="18880" y="13090"/>
                </a:cubicBezTo>
                <a:cubicBezTo>
                  <a:pt x="18850" y="13167"/>
                  <a:pt x="18870" y="13171"/>
                  <a:pt x="18983" y="13110"/>
                </a:cubicBezTo>
                <a:cubicBezTo>
                  <a:pt x="19094" y="13051"/>
                  <a:pt x="19116" y="13054"/>
                  <a:pt x="19093" y="13126"/>
                </a:cubicBezTo>
                <a:cubicBezTo>
                  <a:pt x="19076" y="13175"/>
                  <a:pt x="18979" y="13225"/>
                  <a:pt x="18876" y="13237"/>
                </a:cubicBezTo>
                <a:cubicBezTo>
                  <a:pt x="18725" y="13255"/>
                  <a:pt x="18697" y="13238"/>
                  <a:pt x="18731" y="13149"/>
                </a:cubicBezTo>
                <a:close/>
                <a:moveTo>
                  <a:pt x="27478" y="13156"/>
                </a:moveTo>
                <a:cubicBezTo>
                  <a:pt x="27336" y="13048"/>
                  <a:pt x="27325" y="12954"/>
                  <a:pt x="27462" y="13006"/>
                </a:cubicBezTo>
                <a:cubicBezTo>
                  <a:pt x="27517" y="13027"/>
                  <a:pt x="27562" y="13016"/>
                  <a:pt x="27562" y="12980"/>
                </a:cubicBezTo>
                <a:cubicBezTo>
                  <a:pt x="27562" y="12945"/>
                  <a:pt x="27588" y="12916"/>
                  <a:pt x="27621" y="12916"/>
                </a:cubicBezTo>
                <a:cubicBezTo>
                  <a:pt x="27654" y="12916"/>
                  <a:pt x="27676" y="12991"/>
                  <a:pt x="27671" y="13082"/>
                </a:cubicBezTo>
                <a:cubicBezTo>
                  <a:pt x="27660" y="13271"/>
                  <a:pt x="27640" y="13279"/>
                  <a:pt x="27478" y="13156"/>
                </a:cubicBezTo>
                <a:close/>
                <a:moveTo>
                  <a:pt x="34037" y="13154"/>
                </a:moveTo>
                <a:cubicBezTo>
                  <a:pt x="34046" y="13084"/>
                  <a:pt x="34097" y="13014"/>
                  <a:pt x="34152" y="12999"/>
                </a:cubicBezTo>
                <a:cubicBezTo>
                  <a:pt x="34217" y="12982"/>
                  <a:pt x="34226" y="12992"/>
                  <a:pt x="34179" y="13027"/>
                </a:cubicBezTo>
                <a:cubicBezTo>
                  <a:pt x="34139" y="13057"/>
                  <a:pt x="34087" y="13127"/>
                  <a:pt x="34064" y="13182"/>
                </a:cubicBezTo>
                <a:cubicBezTo>
                  <a:pt x="34034" y="13252"/>
                  <a:pt x="34026" y="13244"/>
                  <a:pt x="34037" y="13154"/>
                </a:cubicBezTo>
                <a:close/>
                <a:moveTo>
                  <a:pt x="3861" y="13115"/>
                </a:moveTo>
                <a:cubicBezTo>
                  <a:pt x="3861" y="13079"/>
                  <a:pt x="3891" y="13049"/>
                  <a:pt x="3928" y="13049"/>
                </a:cubicBezTo>
                <a:cubicBezTo>
                  <a:pt x="3964" y="13049"/>
                  <a:pt x="3994" y="13079"/>
                  <a:pt x="3994" y="13115"/>
                </a:cubicBezTo>
                <a:cubicBezTo>
                  <a:pt x="3994" y="13152"/>
                  <a:pt x="3964" y="13182"/>
                  <a:pt x="3928" y="13182"/>
                </a:cubicBezTo>
                <a:cubicBezTo>
                  <a:pt x="3891" y="13182"/>
                  <a:pt x="3861" y="13152"/>
                  <a:pt x="3861" y="13115"/>
                </a:cubicBezTo>
                <a:close/>
                <a:moveTo>
                  <a:pt x="8921" y="13115"/>
                </a:moveTo>
                <a:cubicBezTo>
                  <a:pt x="8921" y="13079"/>
                  <a:pt x="8951" y="13049"/>
                  <a:pt x="8987" y="13049"/>
                </a:cubicBezTo>
                <a:cubicBezTo>
                  <a:pt x="9024" y="13049"/>
                  <a:pt x="9054" y="13079"/>
                  <a:pt x="9054" y="13115"/>
                </a:cubicBezTo>
                <a:cubicBezTo>
                  <a:pt x="9054" y="13152"/>
                  <a:pt x="9024" y="13182"/>
                  <a:pt x="8987" y="13182"/>
                </a:cubicBezTo>
                <a:cubicBezTo>
                  <a:pt x="8951" y="13182"/>
                  <a:pt x="8921" y="13152"/>
                  <a:pt x="8921" y="13115"/>
                </a:cubicBezTo>
                <a:close/>
                <a:moveTo>
                  <a:pt x="14713" y="13115"/>
                </a:moveTo>
                <a:cubicBezTo>
                  <a:pt x="14713" y="13079"/>
                  <a:pt x="14743" y="13049"/>
                  <a:pt x="14779" y="13049"/>
                </a:cubicBezTo>
                <a:cubicBezTo>
                  <a:pt x="14816" y="13049"/>
                  <a:pt x="14846" y="13079"/>
                  <a:pt x="14846" y="13115"/>
                </a:cubicBezTo>
                <a:cubicBezTo>
                  <a:pt x="14846" y="13152"/>
                  <a:pt x="14816" y="13182"/>
                  <a:pt x="14779" y="13182"/>
                </a:cubicBezTo>
                <a:cubicBezTo>
                  <a:pt x="14743" y="13182"/>
                  <a:pt x="14713" y="13152"/>
                  <a:pt x="14713" y="13115"/>
                </a:cubicBezTo>
                <a:close/>
                <a:moveTo>
                  <a:pt x="14979" y="13115"/>
                </a:moveTo>
                <a:cubicBezTo>
                  <a:pt x="14979" y="13079"/>
                  <a:pt x="15009" y="13049"/>
                  <a:pt x="15046" y="13049"/>
                </a:cubicBezTo>
                <a:cubicBezTo>
                  <a:pt x="15082" y="13049"/>
                  <a:pt x="15112" y="13079"/>
                  <a:pt x="15112" y="13115"/>
                </a:cubicBezTo>
                <a:cubicBezTo>
                  <a:pt x="15112" y="13152"/>
                  <a:pt x="15082" y="13182"/>
                  <a:pt x="15046" y="13182"/>
                </a:cubicBezTo>
                <a:cubicBezTo>
                  <a:pt x="15009" y="13182"/>
                  <a:pt x="14979" y="13152"/>
                  <a:pt x="14979" y="13115"/>
                </a:cubicBezTo>
                <a:close/>
                <a:moveTo>
                  <a:pt x="16111" y="13115"/>
                </a:moveTo>
                <a:cubicBezTo>
                  <a:pt x="16111" y="13079"/>
                  <a:pt x="16141" y="13049"/>
                  <a:pt x="16177" y="13049"/>
                </a:cubicBezTo>
                <a:cubicBezTo>
                  <a:pt x="16214" y="13049"/>
                  <a:pt x="16244" y="13079"/>
                  <a:pt x="16244" y="13115"/>
                </a:cubicBezTo>
                <a:cubicBezTo>
                  <a:pt x="16244" y="13152"/>
                  <a:pt x="16214" y="13182"/>
                  <a:pt x="16177" y="13182"/>
                </a:cubicBezTo>
                <a:cubicBezTo>
                  <a:pt x="16141" y="13182"/>
                  <a:pt x="16111" y="13152"/>
                  <a:pt x="16111" y="13115"/>
                </a:cubicBezTo>
                <a:close/>
                <a:moveTo>
                  <a:pt x="20588" y="13016"/>
                </a:moveTo>
                <a:cubicBezTo>
                  <a:pt x="20588" y="12924"/>
                  <a:pt x="20614" y="12849"/>
                  <a:pt x="20646" y="12849"/>
                </a:cubicBezTo>
                <a:cubicBezTo>
                  <a:pt x="20678" y="12849"/>
                  <a:pt x="20704" y="12924"/>
                  <a:pt x="20704" y="13016"/>
                </a:cubicBezTo>
                <a:cubicBezTo>
                  <a:pt x="20704" y="13107"/>
                  <a:pt x="20678" y="13182"/>
                  <a:pt x="20646" y="13182"/>
                </a:cubicBezTo>
                <a:cubicBezTo>
                  <a:pt x="20614" y="13182"/>
                  <a:pt x="20588" y="13107"/>
                  <a:pt x="20588" y="13016"/>
                </a:cubicBezTo>
                <a:close/>
                <a:moveTo>
                  <a:pt x="22302" y="13115"/>
                </a:moveTo>
                <a:cubicBezTo>
                  <a:pt x="22302" y="13079"/>
                  <a:pt x="22332" y="13049"/>
                  <a:pt x="22369" y="13049"/>
                </a:cubicBezTo>
                <a:cubicBezTo>
                  <a:pt x="22405" y="13049"/>
                  <a:pt x="22435" y="13079"/>
                  <a:pt x="22435" y="13115"/>
                </a:cubicBezTo>
                <a:cubicBezTo>
                  <a:pt x="22435" y="13152"/>
                  <a:pt x="22405" y="13182"/>
                  <a:pt x="22369" y="13182"/>
                </a:cubicBezTo>
                <a:cubicBezTo>
                  <a:pt x="22332" y="13182"/>
                  <a:pt x="22302" y="13152"/>
                  <a:pt x="22302" y="13115"/>
                </a:cubicBezTo>
                <a:close/>
                <a:moveTo>
                  <a:pt x="26563" y="13122"/>
                </a:moveTo>
                <a:cubicBezTo>
                  <a:pt x="26563" y="13049"/>
                  <a:pt x="26768" y="12965"/>
                  <a:pt x="26820" y="13018"/>
                </a:cubicBezTo>
                <a:cubicBezTo>
                  <a:pt x="26841" y="13039"/>
                  <a:pt x="26815" y="13084"/>
                  <a:pt x="26761" y="13118"/>
                </a:cubicBezTo>
                <a:cubicBezTo>
                  <a:pt x="26636" y="13197"/>
                  <a:pt x="26563" y="13198"/>
                  <a:pt x="26563" y="13122"/>
                </a:cubicBezTo>
                <a:close/>
                <a:moveTo>
                  <a:pt x="31223" y="13088"/>
                </a:moveTo>
                <a:cubicBezTo>
                  <a:pt x="31223" y="13030"/>
                  <a:pt x="31271" y="12982"/>
                  <a:pt x="31329" y="12982"/>
                </a:cubicBezTo>
                <a:cubicBezTo>
                  <a:pt x="31446" y="12982"/>
                  <a:pt x="31426" y="13126"/>
                  <a:pt x="31302" y="13167"/>
                </a:cubicBezTo>
                <a:cubicBezTo>
                  <a:pt x="31259" y="13181"/>
                  <a:pt x="31223" y="13146"/>
                  <a:pt x="31223" y="13088"/>
                </a:cubicBezTo>
                <a:close/>
                <a:moveTo>
                  <a:pt x="36283" y="13115"/>
                </a:moveTo>
                <a:cubicBezTo>
                  <a:pt x="36283" y="13079"/>
                  <a:pt x="36313" y="13049"/>
                  <a:pt x="36349" y="13049"/>
                </a:cubicBezTo>
                <a:cubicBezTo>
                  <a:pt x="36386" y="13049"/>
                  <a:pt x="36416" y="13079"/>
                  <a:pt x="36416" y="13115"/>
                </a:cubicBezTo>
                <a:cubicBezTo>
                  <a:pt x="36416" y="13152"/>
                  <a:pt x="36386" y="13182"/>
                  <a:pt x="36349" y="13182"/>
                </a:cubicBezTo>
                <a:cubicBezTo>
                  <a:pt x="36313" y="13182"/>
                  <a:pt x="36283" y="13152"/>
                  <a:pt x="36283" y="13115"/>
                </a:cubicBezTo>
                <a:close/>
                <a:moveTo>
                  <a:pt x="13981" y="13049"/>
                </a:moveTo>
                <a:cubicBezTo>
                  <a:pt x="13928" y="13016"/>
                  <a:pt x="13907" y="12967"/>
                  <a:pt x="13934" y="12940"/>
                </a:cubicBezTo>
                <a:cubicBezTo>
                  <a:pt x="13961" y="12913"/>
                  <a:pt x="14018" y="12926"/>
                  <a:pt x="14060" y="12969"/>
                </a:cubicBezTo>
                <a:cubicBezTo>
                  <a:pt x="14161" y="13069"/>
                  <a:pt x="14105" y="13126"/>
                  <a:pt x="13981" y="13049"/>
                </a:cubicBezTo>
                <a:close/>
                <a:moveTo>
                  <a:pt x="16712" y="13051"/>
                </a:moveTo>
                <a:cubicBezTo>
                  <a:pt x="16658" y="13017"/>
                  <a:pt x="16634" y="12969"/>
                  <a:pt x="16659" y="12945"/>
                </a:cubicBezTo>
                <a:cubicBezTo>
                  <a:pt x="16684" y="12920"/>
                  <a:pt x="16752" y="12948"/>
                  <a:pt x="16811" y="13008"/>
                </a:cubicBezTo>
                <a:cubicBezTo>
                  <a:pt x="16929" y="13125"/>
                  <a:pt x="16869" y="13151"/>
                  <a:pt x="16712" y="13051"/>
                </a:cubicBezTo>
                <a:close/>
                <a:moveTo>
                  <a:pt x="18175" y="13049"/>
                </a:moveTo>
                <a:cubicBezTo>
                  <a:pt x="18175" y="13012"/>
                  <a:pt x="18205" y="12982"/>
                  <a:pt x="18241" y="12982"/>
                </a:cubicBezTo>
                <a:cubicBezTo>
                  <a:pt x="18278" y="12982"/>
                  <a:pt x="18308" y="13012"/>
                  <a:pt x="18308" y="13049"/>
                </a:cubicBezTo>
                <a:cubicBezTo>
                  <a:pt x="18308" y="13085"/>
                  <a:pt x="18278" y="13115"/>
                  <a:pt x="18241" y="13115"/>
                </a:cubicBezTo>
                <a:cubicBezTo>
                  <a:pt x="18205" y="13115"/>
                  <a:pt x="18175" y="13085"/>
                  <a:pt x="18175" y="13049"/>
                </a:cubicBezTo>
                <a:close/>
                <a:moveTo>
                  <a:pt x="20272" y="13049"/>
                </a:moveTo>
                <a:cubicBezTo>
                  <a:pt x="20249" y="13012"/>
                  <a:pt x="20262" y="12982"/>
                  <a:pt x="20301" y="12982"/>
                </a:cubicBezTo>
                <a:cubicBezTo>
                  <a:pt x="20340" y="12982"/>
                  <a:pt x="20372" y="13012"/>
                  <a:pt x="20372" y="13049"/>
                </a:cubicBezTo>
                <a:cubicBezTo>
                  <a:pt x="20372" y="13085"/>
                  <a:pt x="20358" y="13115"/>
                  <a:pt x="20342" y="13115"/>
                </a:cubicBezTo>
                <a:cubicBezTo>
                  <a:pt x="20326" y="13115"/>
                  <a:pt x="20294" y="13085"/>
                  <a:pt x="20272" y="13049"/>
                </a:cubicBezTo>
                <a:close/>
                <a:moveTo>
                  <a:pt x="27162" y="13049"/>
                </a:moveTo>
                <a:cubicBezTo>
                  <a:pt x="27162" y="13012"/>
                  <a:pt x="27192" y="12982"/>
                  <a:pt x="27229" y="12982"/>
                </a:cubicBezTo>
                <a:cubicBezTo>
                  <a:pt x="27265" y="12982"/>
                  <a:pt x="27295" y="13012"/>
                  <a:pt x="27295" y="13049"/>
                </a:cubicBezTo>
                <a:cubicBezTo>
                  <a:pt x="27295" y="13085"/>
                  <a:pt x="27265" y="13115"/>
                  <a:pt x="27229" y="13115"/>
                </a:cubicBezTo>
                <a:cubicBezTo>
                  <a:pt x="27192" y="13115"/>
                  <a:pt x="27162" y="13085"/>
                  <a:pt x="27162" y="13049"/>
                </a:cubicBezTo>
                <a:close/>
                <a:moveTo>
                  <a:pt x="28760" y="13049"/>
                </a:moveTo>
                <a:cubicBezTo>
                  <a:pt x="28760" y="13012"/>
                  <a:pt x="28790" y="12982"/>
                  <a:pt x="28826" y="12982"/>
                </a:cubicBezTo>
                <a:cubicBezTo>
                  <a:pt x="28863" y="12982"/>
                  <a:pt x="28893" y="13012"/>
                  <a:pt x="28893" y="13049"/>
                </a:cubicBezTo>
                <a:cubicBezTo>
                  <a:pt x="28893" y="13085"/>
                  <a:pt x="28863" y="13115"/>
                  <a:pt x="28826" y="13115"/>
                </a:cubicBezTo>
                <a:cubicBezTo>
                  <a:pt x="28790" y="13115"/>
                  <a:pt x="28760" y="13085"/>
                  <a:pt x="28760" y="13049"/>
                </a:cubicBezTo>
                <a:close/>
                <a:moveTo>
                  <a:pt x="29027" y="13065"/>
                </a:moveTo>
                <a:cubicBezTo>
                  <a:pt x="29028" y="13038"/>
                  <a:pt x="29053" y="12977"/>
                  <a:pt x="29082" y="12930"/>
                </a:cubicBezTo>
                <a:cubicBezTo>
                  <a:pt x="29142" y="12837"/>
                  <a:pt x="29359" y="12889"/>
                  <a:pt x="29359" y="12996"/>
                </a:cubicBezTo>
                <a:cubicBezTo>
                  <a:pt x="29359" y="13033"/>
                  <a:pt x="29314" y="13046"/>
                  <a:pt x="29259" y="13025"/>
                </a:cubicBezTo>
                <a:cubicBezTo>
                  <a:pt x="29204" y="13004"/>
                  <a:pt x="29159" y="13015"/>
                  <a:pt x="29159" y="13051"/>
                </a:cubicBezTo>
                <a:cubicBezTo>
                  <a:pt x="29159" y="13086"/>
                  <a:pt x="29129" y="13115"/>
                  <a:pt x="29093" y="13115"/>
                </a:cubicBezTo>
                <a:cubicBezTo>
                  <a:pt x="29056" y="13115"/>
                  <a:pt x="29027" y="13093"/>
                  <a:pt x="29027" y="13065"/>
                </a:cubicBezTo>
                <a:close/>
                <a:moveTo>
                  <a:pt x="30225" y="13049"/>
                </a:moveTo>
                <a:cubicBezTo>
                  <a:pt x="30354" y="12965"/>
                  <a:pt x="30424" y="12965"/>
                  <a:pt x="30424" y="13049"/>
                </a:cubicBezTo>
                <a:cubicBezTo>
                  <a:pt x="30424" y="13085"/>
                  <a:pt x="30357" y="13115"/>
                  <a:pt x="30274" y="13114"/>
                </a:cubicBezTo>
                <a:cubicBezTo>
                  <a:pt x="30153" y="13114"/>
                  <a:pt x="30144" y="13101"/>
                  <a:pt x="30225" y="13049"/>
                </a:cubicBezTo>
                <a:close/>
                <a:moveTo>
                  <a:pt x="32022" y="12982"/>
                </a:moveTo>
                <a:cubicBezTo>
                  <a:pt x="32022" y="12909"/>
                  <a:pt x="32052" y="12849"/>
                  <a:pt x="32089" y="12849"/>
                </a:cubicBezTo>
                <a:cubicBezTo>
                  <a:pt x="32125" y="12849"/>
                  <a:pt x="32155" y="12909"/>
                  <a:pt x="32155" y="12982"/>
                </a:cubicBezTo>
                <a:cubicBezTo>
                  <a:pt x="32155" y="13055"/>
                  <a:pt x="32125" y="13115"/>
                  <a:pt x="32089" y="13115"/>
                </a:cubicBezTo>
                <a:cubicBezTo>
                  <a:pt x="32052" y="13115"/>
                  <a:pt x="32022" y="13055"/>
                  <a:pt x="32022" y="12982"/>
                </a:cubicBezTo>
                <a:close/>
                <a:moveTo>
                  <a:pt x="33354" y="13086"/>
                </a:moveTo>
                <a:cubicBezTo>
                  <a:pt x="33354" y="13070"/>
                  <a:pt x="33383" y="13038"/>
                  <a:pt x="33420" y="13016"/>
                </a:cubicBezTo>
                <a:cubicBezTo>
                  <a:pt x="33457" y="12993"/>
                  <a:pt x="33487" y="13006"/>
                  <a:pt x="33487" y="13045"/>
                </a:cubicBezTo>
                <a:cubicBezTo>
                  <a:pt x="33487" y="13084"/>
                  <a:pt x="33457" y="13115"/>
                  <a:pt x="33420" y="13115"/>
                </a:cubicBezTo>
                <a:cubicBezTo>
                  <a:pt x="33383" y="13115"/>
                  <a:pt x="33354" y="13102"/>
                  <a:pt x="33354" y="13086"/>
                </a:cubicBezTo>
                <a:close/>
                <a:moveTo>
                  <a:pt x="33753" y="13049"/>
                </a:moveTo>
                <a:cubicBezTo>
                  <a:pt x="33753" y="13012"/>
                  <a:pt x="33783" y="12982"/>
                  <a:pt x="33820" y="12982"/>
                </a:cubicBezTo>
                <a:cubicBezTo>
                  <a:pt x="33856" y="12982"/>
                  <a:pt x="33886" y="13012"/>
                  <a:pt x="33886" y="13049"/>
                </a:cubicBezTo>
                <a:cubicBezTo>
                  <a:pt x="33886" y="13085"/>
                  <a:pt x="33856" y="13115"/>
                  <a:pt x="33820" y="13115"/>
                </a:cubicBezTo>
                <a:cubicBezTo>
                  <a:pt x="33783" y="13115"/>
                  <a:pt x="33753" y="13085"/>
                  <a:pt x="33753" y="13049"/>
                </a:cubicBezTo>
                <a:close/>
                <a:moveTo>
                  <a:pt x="34485" y="13049"/>
                </a:moveTo>
                <a:cubicBezTo>
                  <a:pt x="34485" y="13012"/>
                  <a:pt x="34515" y="12982"/>
                  <a:pt x="34552" y="12982"/>
                </a:cubicBezTo>
                <a:cubicBezTo>
                  <a:pt x="34588" y="12982"/>
                  <a:pt x="34618" y="13012"/>
                  <a:pt x="34618" y="13049"/>
                </a:cubicBezTo>
                <a:cubicBezTo>
                  <a:pt x="34618" y="13085"/>
                  <a:pt x="34588" y="13115"/>
                  <a:pt x="34552" y="13115"/>
                </a:cubicBezTo>
                <a:cubicBezTo>
                  <a:pt x="34515" y="13115"/>
                  <a:pt x="34485" y="13085"/>
                  <a:pt x="34485" y="13049"/>
                </a:cubicBezTo>
                <a:close/>
                <a:moveTo>
                  <a:pt x="35084" y="13049"/>
                </a:moveTo>
                <a:cubicBezTo>
                  <a:pt x="35084" y="13012"/>
                  <a:pt x="35114" y="12982"/>
                  <a:pt x="35151" y="12982"/>
                </a:cubicBezTo>
                <a:cubicBezTo>
                  <a:pt x="35188" y="12982"/>
                  <a:pt x="35218" y="13012"/>
                  <a:pt x="35218" y="13049"/>
                </a:cubicBezTo>
                <a:cubicBezTo>
                  <a:pt x="35218" y="13085"/>
                  <a:pt x="35188" y="13115"/>
                  <a:pt x="35151" y="13115"/>
                </a:cubicBezTo>
                <a:cubicBezTo>
                  <a:pt x="35114" y="13115"/>
                  <a:pt x="35084" y="13085"/>
                  <a:pt x="35084" y="13049"/>
                </a:cubicBezTo>
                <a:close/>
                <a:moveTo>
                  <a:pt x="6857" y="12982"/>
                </a:moveTo>
                <a:cubicBezTo>
                  <a:pt x="6857" y="12946"/>
                  <a:pt x="6887" y="12916"/>
                  <a:pt x="6924" y="12916"/>
                </a:cubicBezTo>
                <a:cubicBezTo>
                  <a:pt x="6960" y="12916"/>
                  <a:pt x="6990" y="12946"/>
                  <a:pt x="6990" y="12982"/>
                </a:cubicBezTo>
                <a:cubicBezTo>
                  <a:pt x="6990" y="13019"/>
                  <a:pt x="6960" y="13049"/>
                  <a:pt x="6924" y="13049"/>
                </a:cubicBezTo>
                <a:cubicBezTo>
                  <a:pt x="6887" y="13049"/>
                  <a:pt x="6857" y="13019"/>
                  <a:pt x="6857" y="12982"/>
                </a:cubicBezTo>
                <a:close/>
                <a:moveTo>
                  <a:pt x="10119" y="12982"/>
                </a:moveTo>
                <a:cubicBezTo>
                  <a:pt x="10119" y="12946"/>
                  <a:pt x="10149" y="12916"/>
                  <a:pt x="10186" y="12916"/>
                </a:cubicBezTo>
                <a:cubicBezTo>
                  <a:pt x="10222" y="12916"/>
                  <a:pt x="10252" y="12946"/>
                  <a:pt x="10252" y="12982"/>
                </a:cubicBezTo>
                <a:cubicBezTo>
                  <a:pt x="10252" y="13019"/>
                  <a:pt x="10222" y="13049"/>
                  <a:pt x="10186" y="13049"/>
                </a:cubicBezTo>
                <a:cubicBezTo>
                  <a:pt x="10149" y="13049"/>
                  <a:pt x="10119" y="13019"/>
                  <a:pt x="10119" y="12982"/>
                </a:cubicBezTo>
                <a:close/>
                <a:moveTo>
                  <a:pt x="19573" y="12982"/>
                </a:moveTo>
                <a:cubicBezTo>
                  <a:pt x="19573" y="12946"/>
                  <a:pt x="19603" y="12916"/>
                  <a:pt x="19639" y="12916"/>
                </a:cubicBezTo>
                <a:cubicBezTo>
                  <a:pt x="19676" y="12916"/>
                  <a:pt x="19706" y="12946"/>
                  <a:pt x="19706" y="12982"/>
                </a:cubicBezTo>
                <a:cubicBezTo>
                  <a:pt x="19706" y="13019"/>
                  <a:pt x="19676" y="13049"/>
                  <a:pt x="19639" y="13049"/>
                </a:cubicBezTo>
                <a:cubicBezTo>
                  <a:pt x="19603" y="13049"/>
                  <a:pt x="19573" y="13019"/>
                  <a:pt x="19573" y="12982"/>
                </a:cubicBezTo>
                <a:close/>
                <a:moveTo>
                  <a:pt x="21836" y="12982"/>
                </a:moveTo>
                <a:cubicBezTo>
                  <a:pt x="21836" y="12946"/>
                  <a:pt x="21866" y="12916"/>
                  <a:pt x="21903" y="12916"/>
                </a:cubicBezTo>
                <a:cubicBezTo>
                  <a:pt x="21939" y="12916"/>
                  <a:pt x="21969" y="12946"/>
                  <a:pt x="21969" y="12982"/>
                </a:cubicBezTo>
                <a:cubicBezTo>
                  <a:pt x="21969" y="13019"/>
                  <a:pt x="21939" y="13049"/>
                  <a:pt x="21903" y="13049"/>
                </a:cubicBezTo>
                <a:cubicBezTo>
                  <a:pt x="21866" y="13049"/>
                  <a:pt x="21836" y="13019"/>
                  <a:pt x="21836" y="12982"/>
                </a:cubicBezTo>
                <a:close/>
                <a:moveTo>
                  <a:pt x="27855" y="12972"/>
                </a:moveTo>
                <a:cubicBezTo>
                  <a:pt x="27829" y="12930"/>
                  <a:pt x="27836" y="12913"/>
                  <a:pt x="27871" y="12934"/>
                </a:cubicBezTo>
                <a:cubicBezTo>
                  <a:pt x="27906" y="12956"/>
                  <a:pt x="27978" y="12945"/>
                  <a:pt x="28031" y="12910"/>
                </a:cubicBezTo>
                <a:cubicBezTo>
                  <a:pt x="28113" y="12856"/>
                  <a:pt x="28108" y="12832"/>
                  <a:pt x="28002" y="12750"/>
                </a:cubicBezTo>
                <a:cubicBezTo>
                  <a:pt x="27932" y="12697"/>
                  <a:pt x="27842" y="12638"/>
                  <a:pt x="27802" y="12618"/>
                </a:cubicBezTo>
                <a:cubicBezTo>
                  <a:pt x="27750" y="12593"/>
                  <a:pt x="27751" y="12572"/>
                  <a:pt x="27807" y="12545"/>
                </a:cubicBezTo>
                <a:cubicBezTo>
                  <a:pt x="27851" y="12525"/>
                  <a:pt x="27869" y="12461"/>
                  <a:pt x="27847" y="12403"/>
                </a:cubicBezTo>
                <a:cubicBezTo>
                  <a:pt x="27820" y="12332"/>
                  <a:pt x="27837" y="12309"/>
                  <a:pt x="27900" y="12330"/>
                </a:cubicBezTo>
                <a:cubicBezTo>
                  <a:pt x="27952" y="12347"/>
                  <a:pt x="27995" y="12412"/>
                  <a:pt x="27995" y="12475"/>
                </a:cubicBezTo>
                <a:cubicBezTo>
                  <a:pt x="27995" y="12537"/>
                  <a:pt x="28037" y="12614"/>
                  <a:pt x="28087" y="12645"/>
                </a:cubicBezTo>
                <a:cubicBezTo>
                  <a:pt x="28148" y="12682"/>
                  <a:pt x="28164" y="12760"/>
                  <a:pt x="28135" y="12875"/>
                </a:cubicBezTo>
                <a:cubicBezTo>
                  <a:pt x="28090" y="13055"/>
                  <a:pt x="27938" y="13107"/>
                  <a:pt x="27855" y="12972"/>
                </a:cubicBezTo>
                <a:close/>
                <a:moveTo>
                  <a:pt x="28294" y="12976"/>
                </a:moveTo>
                <a:cubicBezTo>
                  <a:pt x="28218" y="12923"/>
                  <a:pt x="28214" y="12897"/>
                  <a:pt x="28278" y="12872"/>
                </a:cubicBezTo>
                <a:cubicBezTo>
                  <a:pt x="28324" y="12853"/>
                  <a:pt x="28344" y="12810"/>
                  <a:pt x="28324" y="12777"/>
                </a:cubicBezTo>
                <a:cubicBezTo>
                  <a:pt x="28253" y="12663"/>
                  <a:pt x="28397" y="12715"/>
                  <a:pt x="28507" y="12843"/>
                </a:cubicBezTo>
                <a:cubicBezTo>
                  <a:pt x="28668" y="13032"/>
                  <a:pt x="28511" y="13130"/>
                  <a:pt x="28294" y="12976"/>
                </a:cubicBezTo>
                <a:close/>
                <a:moveTo>
                  <a:pt x="32465" y="12952"/>
                </a:moveTo>
                <a:cubicBezTo>
                  <a:pt x="32441" y="12888"/>
                  <a:pt x="32460" y="12868"/>
                  <a:pt x="32525" y="12893"/>
                </a:cubicBezTo>
                <a:cubicBezTo>
                  <a:pt x="32578" y="12913"/>
                  <a:pt x="32621" y="12957"/>
                  <a:pt x="32621" y="12989"/>
                </a:cubicBezTo>
                <a:cubicBezTo>
                  <a:pt x="32621" y="13085"/>
                  <a:pt x="32506" y="13058"/>
                  <a:pt x="32465" y="12952"/>
                </a:cubicBezTo>
                <a:close/>
                <a:moveTo>
                  <a:pt x="32754" y="12982"/>
                </a:moveTo>
                <a:cubicBezTo>
                  <a:pt x="32754" y="12946"/>
                  <a:pt x="32784" y="12916"/>
                  <a:pt x="32821" y="12916"/>
                </a:cubicBezTo>
                <a:cubicBezTo>
                  <a:pt x="32858" y="12916"/>
                  <a:pt x="32888" y="12946"/>
                  <a:pt x="32888" y="12982"/>
                </a:cubicBezTo>
                <a:cubicBezTo>
                  <a:pt x="32888" y="13019"/>
                  <a:pt x="32858" y="13049"/>
                  <a:pt x="32821" y="13049"/>
                </a:cubicBezTo>
                <a:cubicBezTo>
                  <a:pt x="32784" y="13049"/>
                  <a:pt x="32754" y="13019"/>
                  <a:pt x="32754" y="12982"/>
                </a:cubicBezTo>
                <a:close/>
                <a:moveTo>
                  <a:pt x="865" y="12916"/>
                </a:moveTo>
                <a:cubicBezTo>
                  <a:pt x="865" y="12879"/>
                  <a:pt x="895" y="12849"/>
                  <a:pt x="932" y="12849"/>
                </a:cubicBezTo>
                <a:cubicBezTo>
                  <a:pt x="969" y="12849"/>
                  <a:pt x="999" y="12879"/>
                  <a:pt x="999" y="12916"/>
                </a:cubicBezTo>
                <a:cubicBezTo>
                  <a:pt x="999" y="12952"/>
                  <a:pt x="969" y="12982"/>
                  <a:pt x="932" y="12982"/>
                </a:cubicBezTo>
                <a:cubicBezTo>
                  <a:pt x="895" y="12982"/>
                  <a:pt x="865" y="12952"/>
                  <a:pt x="865" y="12916"/>
                </a:cubicBezTo>
                <a:close/>
                <a:moveTo>
                  <a:pt x="10652" y="12916"/>
                </a:moveTo>
                <a:cubicBezTo>
                  <a:pt x="10652" y="12879"/>
                  <a:pt x="10684" y="12849"/>
                  <a:pt x="10723" y="12849"/>
                </a:cubicBezTo>
                <a:cubicBezTo>
                  <a:pt x="10764" y="12849"/>
                  <a:pt x="10776" y="12792"/>
                  <a:pt x="10752" y="12716"/>
                </a:cubicBezTo>
                <a:cubicBezTo>
                  <a:pt x="10702" y="12560"/>
                  <a:pt x="10818" y="12533"/>
                  <a:pt x="10878" y="12688"/>
                </a:cubicBezTo>
                <a:cubicBezTo>
                  <a:pt x="10900" y="12745"/>
                  <a:pt x="10875" y="12835"/>
                  <a:pt x="10823" y="12887"/>
                </a:cubicBezTo>
                <a:cubicBezTo>
                  <a:pt x="10711" y="12999"/>
                  <a:pt x="10652" y="13009"/>
                  <a:pt x="10652" y="12916"/>
                </a:cubicBezTo>
                <a:close/>
                <a:moveTo>
                  <a:pt x="12423" y="12877"/>
                </a:moveTo>
                <a:cubicBezTo>
                  <a:pt x="12361" y="12714"/>
                  <a:pt x="12374" y="12698"/>
                  <a:pt x="12483" y="12806"/>
                </a:cubicBezTo>
                <a:cubicBezTo>
                  <a:pt x="12596" y="12919"/>
                  <a:pt x="12610" y="12982"/>
                  <a:pt x="12523" y="12982"/>
                </a:cubicBezTo>
                <a:cubicBezTo>
                  <a:pt x="12490" y="12982"/>
                  <a:pt x="12445" y="12935"/>
                  <a:pt x="12423" y="12877"/>
                </a:cubicBezTo>
                <a:close/>
                <a:moveTo>
                  <a:pt x="17576" y="12916"/>
                </a:moveTo>
                <a:cubicBezTo>
                  <a:pt x="17576" y="12879"/>
                  <a:pt x="17605" y="12849"/>
                  <a:pt x="17642" y="12849"/>
                </a:cubicBezTo>
                <a:cubicBezTo>
                  <a:pt x="17679" y="12849"/>
                  <a:pt x="17709" y="12879"/>
                  <a:pt x="17709" y="12916"/>
                </a:cubicBezTo>
                <a:cubicBezTo>
                  <a:pt x="17709" y="12952"/>
                  <a:pt x="17679" y="12982"/>
                  <a:pt x="17642" y="12982"/>
                </a:cubicBezTo>
                <a:cubicBezTo>
                  <a:pt x="17605" y="12982"/>
                  <a:pt x="17576" y="12952"/>
                  <a:pt x="17576" y="12916"/>
                </a:cubicBezTo>
                <a:close/>
                <a:moveTo>
                  <a:pt x="19107" y="12916"/>
                </a:moveTo>
                <a:cubicBezTo>
                  <a:pt x="19107" y="12879"/>
                  <a:pt x="19120" y="12849"/>
                  <a:pt x="19136" y="12849"/>
                </a:cubicBezTo>
                <a:cubicBezTo>
                  <a:pt x="19152" y="12849"/>
                  <a:pt x="19184" y="12879"/>
                  <a:pt x="19207" y="12916"/>
                </a:cubicBezTo>
                <a:cubicBezTo>
                  <a:pt x="19229" y="12952"/>
                  <a:pt x="19216" y="12982"/>
                  <a:pt x="19177" y="12982"/>
                </a:cubicBezTo>
                <a:cubicBezTo>
                  <a:pt x="19138" y="12982"/>
                  <a:pt x="19107" y="12952"/>
                  <a:pt x="19107" y="12916"/>
                </a:cubicBezTo>
                <a:close/>
                <a:moveTo>
                  <a:pt x="21126" y="12885"/>
                </a:moveTo>
                <a:cubicBezTo>
                  <a:pt x="21126" y="12832"/>
                  <a:pt x="21169" y="12772"/>
                  <a:pt x="21222" y="12751"/>
                </a:cubicBezTo>
                <a:cubicBezTo>
                  <a:pt x="21289" y="12726"/>
                  <a:pt x="21306" y="12747"/>
                  <a:pt x="21278" y="12820"/>
                </a:cubicBezTo>
                <a:cubicBezTo>
                  <a:pt x="21255" y="12879"/>
                  <a:pt x="21237" y="12939"/>
                  <a:pt x="21237" y="12954"/>
                </a:cubicBezTo>
                <a:cubicBezTo>
                  <a:pt x="21237" y="12970"/>
                  <a:pt x="21212" y="12982"/>
                  <a:pt x="21182" y="12982"/>
                </a:cubicBezTo>
                <a:cubicBezTo>
                  <a:pt x="21151" y="12982"/>
                  <a:pt x="21126" y="12939"/>
                  <a:pt x="21126" y="12885"/>
                </a:cubicBezTo>
                <a:close/>
                <a:moveTo>
                  <a:pt x="21370" y="12886"/>
                </a:moveTo>
                <a:cubicBezTo>
                  <a:pt x="21370" y="12829"/>
                  <a:pt x="21400" y="12783"/>
                  <a:pt x="21437" y="12783"/>
                </a:cubicBezTo>
                <a:cubicBezTo>
                  <a:pt x="21473" y="12783"/>
                  <a:pt x="21503" y="12811"/>
                  <a:pt x="21503" y="12845"/>
                </a:cubicBezTo>
                <a:cubicBezTo>
                  <a:pt x="21503" y="12880"/>
                  <a:pt x="21473" y="12926"/>
                  <a:pt x="21437" y="12949"/>
                </a:cubicBezTo>
                <a:cubicBezTo>
                  <a:pt x="21400" y="12972"/>
                  <a:pt x="21370" y="12943"/>
                  <a:pt x="21370" y="12886"/>
                </a:cubicBezTo>
                <a:close/>
                <a:moveTo>
                  <a:pt x="26563" y="12916"/>
                </a:moveTo>
                <a:cubicBezTo>
                  <a:pt x="26563" y="12879"/>
                  <a:pt x="26593" y="12849"/>
                  <a:pt x="26630" y="12849"/>
                </a:cubicBezTo>
                <a:cubicBezTo>
                  <a:pt x="26666" y="12849"/>
                  <a:pt x="26696" y="12879"/>
                  <a:pt x="26696" y="12916"/>
                </a:cubicBezTo>
                <a:cubicBezTo>
                  <a:pt x="26696" y="12952"/>
                  <a:pt x="26666" y="12982"/>
                  <a:pt x="26630" y="12982"/>
                </a:cubicBezTo>
                <a:cubicBezTo>
                  <a:pt x="26593" y="12982"/>
                  <a:pt x="26563" y="12952"/>
                  <a:pt x="26563" y="12916"/>
                </a:cubicBezTo>
                <a:close/>
                <a:moveTo>
                  <a:pt x="29466" y="12876"/>
                </a:moveTo>
                <a:cubicBezTo>
                  <a:pt x="29422" y="12762"/>
                  <a:pt x="29466" y="12649"/>
                  <a:pt x="29554" y="12649"/>
                </a:cubicBezTo>
                <a:cubicBezTo>
                  <a:pt x="29584" y="12649"/>
                  <a:pt x="29609" y="12724"/>
                  <a:pt x="29609" y="12816"/>
                </a:cubicBezTo>
                <a:cubicBezTo>
                  <a:pt x="29609" y="13003"/>
                  <a:pt x="29528" y="13037"/>
                  <a:pt x="29466" y="12876"/>
                </a:cubicBezTo>
                <a:close/>
                <a:moveTo>
                  <a:pt x="34286" y="12886"/>
                </a:moveTo>
                <a:cubicBezTo>
                  <a:pt x="34286" y="12829"/>
                  <a:pt x="34316" y="12783"/>
                  <a:pt x="34352" y="12783"/>
                </a:cubicBezTo>
                <a:cubicBezTo>
                  <a:pt x="34389" y="12783"/>
                  <a:pt x="34419" y="12811"/>
                  <a:pt x="34419" y="12845"/>
                </a:cubicBezTo>
                <a:cubicBezTo>
                  <a:pt x="34419" y="12880"/>
                  <a:pt x="34389" y="12926"/>
                  <a:pt x="34352" y="12949"/>
                </a:cubicBezTo>
                <a:cubicBezTo>
                  <a:pt x="34316" y="12972"/>
                  <a:pt x="34286" y="12943"/>
                  <a:pt x="34286" y="12886"/>
                </a:cubicBezTo>
                <a:close/>
                <a:moveTo>
                  <a:pt x="6059" y="12799"/>
                </a:moveTo>
                <a:cubicBezTo>
                  <a:pt x="6059" y="12717"/>
                  <a:pt x="6088" y="12649"/>
                  <a:pt x="6125" y="12649"/>
                </a:cubicBezTo>
                <a:cubicBezTo>
                  <a:pt x="6208" y="12649"/>
                  <a:pt x="6208" y="12720"/>
                  <a:pt x="6125" y="12849"/>
                </a:cubicBezTo>
                <a:cubicBezTo>
                  <a:pt x="6073" y="12930"/>
                  <a:pt x="6060" y="12920"/>
                  <a:pt x="6059" y="12799"/>
                </a:cubicBezTo>
                <a:close/>
                <a:moveTo>
                  <a:pt x="15711" y="12849"/>
                </a:moveTo>
                <a:cubicBezTo>
                  <a:pt x="15711" y="12812"/>
                  <a:pt x="15741" y="12783"/>
                  <a:pt x="15778" y="12783"/>
                </a:cubicBezTo>
                <a:cubicBezTo>
                  <a:pt x="15815" y="12783"/>
                  <a:pt x="15845" y="12812"/>
                  <a:pt x="15845" y="12849"/>
                </a:cubicBezTo>
                <a:cubicBezTo>
                  <a:pt x="15845" y="12886"/>
                  <a:pt x="15815" y="12916"/>
                  <a:pt x="15778" y="12916"/>
                </a:cubicBezTo>
                <a:cubicBezTo>
                  <a:pt x="15741" y="12916"/>
                  <a:pt x="15711" y="12886"/>
                  <a:pt x="15711" y="12849"/>
                </a:cubicBezTo>
                <a:close/>
                <a:moveTo>
                  <a:pt x="20771" y="12849"/>
                </a:moveTo>
                <a:cubicBezTo>
                  <a:pt x="20771" y="12812"/>
                  <a:pt x="20801" y="12783"/>
                  <a:pt x="20838" y="12783"/>
                </a:cubicBezTo>
                <a:cubicBezTo>
                  <a:pt x="20874" y="12783"/>
                  <a:pt x="20904" y="12812"/>
                  <a:pt x="20904" y="12849"/>
                </a:cubicBezTo>
                <a:cubicBezTo>
                  <a:pt x="20904" y="12886"/>
                  <a:pt x="20874" y="12916"/>
                  <a:pt x="20838" y="12916"/>
                </a:cubicBezTo>
                <a:cubicBezTo>
                  <a:pt x="20801" y="12916"/>
                  <a:pt x="20771" y="12886"/>
                  <a:pt x="20771" y="12849"/>
                </a:cubicBezTo>
                <a:close/>
                <a:moveTo>
                  <a:pt x="26875" y="12755"/>
                </a:moveTo>
                <a:cubicBezTo>
                  <a:pt x="26717" y="12619"/>
                  <a:pt x="26702" y="12575"/>
                  <a:pt x="26761" y="12420"/>
                </a:cubicBezTo>
                <a:cubicBezTo>
                  <a:pt x="26805" y="12304"/>
                  <a:pt x="26806" y="12256"/>
                  <a:pt x="26762" y="12283"/>
                </a:cubicBezTo>
                <a:cubicBezTo>
                  <a:pt x="26726" y="12306"/>
                  <a:pt x="26696" y="12293"/>
                  <a:pt x="26696" y="12254"/>
                </a:cubicBezTo>
                <a:cubicBezTo>
                  <a:pt x="26696" y="12215"/>
                  <a:pt x="26760" y="12183"/>
                  <a:pt x="26837" y="12183"/>
                </a:cubicBezTo>
                <a:cubicBezTo>
                  <a:pt x="26952" y="12183"/>
                  <a:pt x="26970" y="12211"/>
                  <a:pt x="26933" y="12333"/>
                </a:cubicBezTo>
                <a:cubicBezTo>
                  <a:pt x="26845" y="12624"/>
                  <a:pt x="26858" y="12683"/>
                  <a:pt x="27012" y="12677"/>
                </a:cubicBezTo>
                <a:cubicBezTo>
                  <a:pt x="27172" y="12672"/>
                  <a:pt x="27191" y="12701"/>
                  <a:pt x="27109" y="12830"/>
                </a:cubicBezTo>
                <a:cubicBezTo>
                  <a:pt x="27071" y="12889"/>
                  <a:pt x="27008" y="12869"/>
                  <a:pt x="26875" y="12755"/>
                </a:cubicBezTo>
                <a:close/>
                <a:moveTo>
                  <a:pt x="28693" y="12889"/>
                </a:moveTo>
                <a:cubicBezTo>
                  <a:pt x="28693" y="12875"/>
                  <a:pt x="28738" y="12846"/>
                  <a:pt x="28793" y="12825"/>
                </a:cubicBezTo>
                <a:cubicBezTo>
                  <a:pt x="28848" y="12804"/>
                  <a:pt x="28893" y="12816"/>
                  <a:pt x="28893" y="12851"/>
                </a:cubicBezTo>
                <a:cubicBezTo>
                  <a:pt x="28893" y="12887"/>
                  <a:pt x="28848" y="12916"/>
                  <a:pt x="28793" y="12916"/>
                </a:cubicBezTo>
                <a:cubicBezTo>
                  <a:pt x="28738" y="12916"/>
                  <a:pt x="28693" y="12904"/>
                  <a:pt x="28693" y="12889"/>
                </a:cubicBezTo>
                <a:close/>
                <a:moveTo>
                  <a:pt x="30158" y="12849"/>
                </a:moveTo>
                <a:cubicBezTo>
                  <a:pt x="30158" y="12812"/>
                  <a:pt x="30188" y="12783"/>
                  <a:pt x="30225" y="12783"/>
                </a:cubicBezTo>
                <a:cubicBezTo>
                  <a:pt x="30261" y="12783"/>
                  <a:pt x="30291" y="12812"/>
                  <a:pt x="30291" y="12849"/>
                </a:cubicBezTo>
                <a:cubicBezTo>
                  <a:pt x="30291" y="12886"/>
                  <a:pt x="30261" y="12916"/>
                  <a:pt x="30225" y="12916"/>
                </a:cubicBezTo>
                <a:cubicBezTo>
                  <a:pt x="30188" y="12916"/>
                  <a:pt x="30158" y="12886"/>
                  <a:pt x="30158" y="12849"/>
                </a:cubicBezTo>
                <a:close/>
                <a:moveTo>
                  <a:pt x="36482" y="12849"/>
                </a:moveTo>
                <a:cubicBezTo>
                  <a:pt x="36482" y="12812"/>
                  <a:pt x="36512" y="12783"/>
                  <a:pt x="36549" y="12783"/>
                </a:cubicBezTo>
                <a:cubicBezTo>
                  <a:pt x="36586" y="12783"/>
                  <a:pt x="36616" y="12812"/>
                  <a:pt x="36616" y="12849"/>
                </a:cubicBezTo>
                <a:cubicBezTo>
                  <a:pt x="36616" y="12886"/>
                  <a:pt x="36586" y="12916"/>
                  <a:pt x="36549" y="12916"/>
                </a:cubicBezTo>
                <a:cubicBezTo>
                  <a:pt x="36512" y="12916"/>
                  <a:pt x="36482" y="12886"/>
                  <a:pt x="36482" y="12849"/>
                </a:cubicBezTo>
                <a:close/>
                <a:moveTo>
                  <a:pt x="15112" y="12783"/>
                </a:moveTo>
                <a:cubicBezTo>
                  <a:pt x="15112" y="12746"/>
                  <a:pt x="15142" y="12716"/>
                  <a:pt x="15179" y="12716"/>
                </a:cubicBezTo>
                <a:cubicBezTo>
                  <a:pt x="15215" y="12716"/>
                  <a:pt x="15245" y="12746"/>
                  <a:pt x="15245" y="12783"/>
                </a:cubicBezTo>
                <a:cubicBezTo>
                  <a:pt x="15245" y="12819"/>
                  <a:pt x="15215" y="12849"/>
                  <a:pt x="15179" y="12849"/>
                </a:cubicBezTo>
                <a:cubicBezTo>
                  <a:pt x="15142" y="12849"/>
                  <a:pt x="15112" y="12819"/>
                  <a:pt x="15112" y="12783"/>
                </a:cubicBezTo>
                <a:close/>
                <a:moveTo>
                  <a:pt x="17797" y="12747"/>
                </a:moveTo>
                <a:cubicBezTo>
                  <a:pt x="17797" y="12632"/>
                  <a:pt x="17919" y="12649"/>
                  <a:pt x="17960" y="12770"/>
                </a:cubicBezTo>
                <a:cubicBezTo>
                  <a:pt x="17974" y="12814"/>
                  <a:pt x="17944" y="12849"/>
                  <a:pt x="17892" y="12849"/>
                </a:cubicBezTo>
                <a:cubicBezTo>
                  <a:pt x="17840" y="12849"/>
                  <a:pt x="17797" y="12803"/>
                  <a:pt x="17797" y="12747"/>
                </a:cubicBezTo>
                <a:close/>
                <a:moveTo>
                  <a:pt x="18241" y="12811"/>
                </a:moveTo>
                <a:cubicBezTo>
                  <a:pt x="18241" y="12790"/>
                  <a:pt x="18292" y="12723"/>
                  <a:pt x="18354" y="12661"/>
                </a:cubicBezTo>
                <a:cubicBezTo>
                  <a:pt x="18460" y="12557"/>
                  <a:pt x="18464" y="12557"/>
                  <a:pt x="18421" y="12671"/>
                </a:cubicBezTo>
                <a:cubicBezTo>
                  <a:pt x="18395" y="12739"/>
                  <a:pt x="18374" y="12806"/>
                  <a:pt x="18374" y="12821"/>
                </a:cubicBezTo>
                <a:cubicBezTo>
                  <a:pt x="18374" y="12837"/>
                  <a:pt x="18344" y="12849"/>
                  <a:pt x="18308" y="12849"/>
                </a:cubicBezTo>
                <a:cubicBezTo>
                  <a:pt x="18271" y="12849"/>
                  <a:pt x="18241" y="12832"/>
                  <a:pt x="18241" y="12811"/>
                </a:cubicBezTo>
                <a:close/>
                <a:moveTo>
                  <a:pt x="21517" y="12747"/>
                </a:moveTo>
                <a:cubicBezTo>
                  <a:pt x="21415" y="12630"/>
                  <a:pt x="21509" y="12615"/>
                  <a:pt x="21623" y="12729"/>
                </a:cubicBezTo>
                <a:cubicBezTo>
                  <a:pt x="21685" y="12791"/>
                  <a:pt x="21703" y="12784"/>
                  <a:pt x="21703" y="12696"/>
                </a:cubicBezTo>
                <a:cubicBezTo>
                  <a:pt x="21703" y="12634"/>
                  <a:pt x="21752" y="12583"/>
                  <a:pt x="21811" y="12583"/>
                </a:cubicBezTo>
                <a:cubicBezTo>
                  <a:pt x="21896" y="12583"/>
                  <a:pt x="21903" y="12603"/>
                  <a:pt x="21842" y="12676"/>
                </a:cubicBezTo>
                <a:cubicBezTo>
                  <a:pt x="21782" y="12748"/>
                  <a:pt x="21784" y="12778"/>
                  <a:pt x="21850" y="12804"/>
                </a:cubicBezTo>
                <a:cubicBezTo>
                  <a:pt x="21897" y="12823"/>
                  <a:pt x="21861" y="12840"/>
                  <a:pt x="21770" y="12841"/>
                </a:cubicBezTo>
                <a:cubicBezTo>
                  <a:pt x="21678" y="12843"/>
                  <a:pt x="21565" y="12800"/>
                  <a:pt x="21517" y="12747"/>
                </a:cubicBezTo>
                <a:close/>
                <a:moveTo>
                  <a:pt x="30557" y="12783"/>
                </a:moveTo>
                <a:cubicBezTo>
                  <a:pt x="30557" y="12746"/>
                  <a:pt x="30587" y="12716"/>
                  <a:pt x="30624" y="12716"/>
                </a:cubicBezTo>
                <a:cubicBezTo>
                  <a:pt x="30661" y="12716"/>
                  <a:pt x="30691" y="12746"/>
                  <a:pt x="30691" y="12783"/>
                </a:cubicBezTo>
                <a:cubicBezTo>
                  <a:pt x="30691" y="12819"/>
                  <a:pt x="30661" y="12849"/>
                  <a:pt x="30624" y="12849"/>
                </a:cubicBezTo>
                <a:cubicBezTo>
                  <a:pt x="30587" y="12849"/>
                  <a:pt x="30557" y="12819"/>
                  <a:pt x="30557" y="12783"/>
                </a:cubicBezTo>
                <a:close/>
                <a:moveTo>
                  <a:pt x="30757" y="12783"/>
                </a:moveTo>
                <a:cubicBezTo>
                  <a:pt x="30757" y="12746"/>
                  <a:pt x="30770" y="12716"/>
                  <a:pt x="30786" y="12716"/>
                </a:cubicBezTo>
                <a:cubicBezTo>
                  <a:pt x="30803" y="12716"/>
                  <a:pt x="30834" y="12746"/>
                  <a:pt x="30857" y="12783"/>
                </a:cubicBezTo>
                <a:cubicBezTo>
                  <a:pt x="30880" y="12819"/>
                  <a:pt x="30866" y="12849"/>
                  <a:pt x="30828" y="12849"/>
                </a:cubicBezTo>
                <a:cubicBezTo>
                  <a:pt x="30789" y="12849"/>
                  <a:pt x="30757" y="12819"/>
                  <a:pt x="30757" y="12783"/>
                </a:cubicBezTo>
                <a:close/>
                <a:moveTo>
                  <a:pt x="32851" y="12778"/>
                </a:moveTo>
                <a:cubicBezTo>
                  <a:pt x="32827" y="12739"/>
                  <a:pt x="32819" y="12695"/>
                  <a:pt x="32834" y="12681"/>
                </a:cubicBezTo>
                <a:cubicBezTo>
                  <a:pt x="32880" y="12635"/>
                  <a:pt x="33154" y="12729"/>
                  <a:pt x="33154" y="12790"/>
                </a:cubicBezTo>
                <a:cubicBezTo>
                  <a:pt x="33154" y="12874"/>
                  <a:pt x="32904" y="12864"/>
                  <a:pt x="32851" y="12778"/>
                </a:cubicBezTo>
                <a:close/>
                <a:moveTo>
                  <a:pt x="33420" y="12811"/>
                </a:moveTo>
                <a:cubicBezTo>
                  <a:pt x="33420" y="12740"/>
                  <a:pt x="33626" y="12567"/>
                  <a:pt x="33664" y="12605"/>
                </a:cubicBezTo>
                <a:cubicBezTo>
                  <a:pt x="33685" y="12626"/>
                  <a:pt x="33656" y="12689"/>
                  <a:pt x="33599" y="12746"/>
                </a:cubicBezTo>
                <a:cubicBezTo>
                  <a:pt x="33493" y="12852"/>
                  <a:pt x="33420" y="12878"/>
                  <a:pt x="33420" y="12811"/>
                </a:cubicBezTo>
                <a:close/>
                <a:moveTo>
                  <a:pt x="33821" y="12799"/>
                </a:moveTo>
                <a:cubicBezTo>
                  <a:pt x="33822" y="12708"/>
                  <a:pt x="33945" y="12553"/>
                  <a:pt x="33984" y="12592"/>
                </a:cubicBezTo>
                <a:cubicBezTo>
                  <a:pt x="34036" y="12644"/>
                  <a:pt x="33953" y="12849"/>
                  <a:pt x="33879" y="12849"/>
                </a:cubicBezTo>
                <a:cubicBezTo>
                  <a:pt x="33846" y="12849"/>
                  <a:pt x="33820" y="12827"/>
                  <a:pt x="33821" y="12799"/>
                </a:cubicBezTo>
                <a:close/>
                <a:moveTo>
                  <a:pt x="18574" y="12616"/>
                </a:moveTo>
                <a:cubicBezTo>
                  <a:pt x="18574" y="12525"/>
                  <a:pt x="18604" y="12450"/>
                  <a:pt x="18641" y="12450"/>
                </a:cubicBezTo>
                <a:cubicBezTo>
                  <a:pt x="18677" y="12450"/>
                  <a:pt x="18707" y="12525"/>
                  <a:pt x="18707" y="12616"/>
                </a:cubicBezTo>
                <a:cubicBezTo>
                  <a:pt x="18707" y="12708"/>
                  <a:pt x="18677" y="12783"/>
                  <a:pt x="18641" y="12783"/>
                </a:cubicBezTo>
                <a:cubicBezTo>
                  <a:pt x="18604" y="12783"/>
                  <a:pt x="18574" y="12708"/>
                  <a:pt x="18574" y="12616"/>
                </a:cubicBezTo>
                <a:close/>
                <a:moveTo>
                  <a:pt x="19490" y="12738"/>
                </a:moveTo>
                <a:cubicBezTo>
                  <a:pt x="19535" y="12720"/>
                  <a:pt x="19573" y="12661"/>
                  <a:pt x="19573" y="12607"/>
                </a:cubicBezTo>
                <a:cubicBezTo>
                  <a:pt x="19573" y="12553"/>
                  <a:pt x="19598" y="12524"/>
                  <a:pt x="19629" y="12543"/>
                </a:cubicBezTo>
                <a:cubicBezTo>
                  <a:pt x="19660" y="12562"/>
                  <a:pt x="19750" y="12518"/>
                  <a:pt x="19829" y="12445"/>
                </a:cubicBezTo>
                <a:cubicBezTo>
                  <a:pt x="19908" y="12371"/>
                  <a:pt x="19972" y="12343"/>
                  <a:pt x="19972" y="12383"/>
                </a:cubicBezTo>
                <a:cubicBezTo>
                  <a:pt x="19972" y="12422"/>
                  <a:pt x="19928" y="12471"/>
                  <a:pt x="19875" y="12491"/>
                </a:cubicBezTo>
                <a:cubicBezTo>
                  <a:pt x="19821" y="12512"/>
                  <a:pt x="19759" y="12586"/>
                  <a:pt x="19737" y="12656"/>
                </a:cubicBezTo>
                <a:cubicBezTo>
                  <a:pt x="19713" y="12732"/>
                  <a:pt x="19639" y="12780"/>
                  <a:pt x="19552" y="12777"/>
                </a:cubicBezTo>
                <a:cubicBezTo>
                  <a:pt x="19472" y="12774"/>
                  <a:pt x="19444" y="12757"/>
                  <a:pt x="19490" y="12738"/>
                </a:cubicBezTo>
                <a:close/>
                <a:moveTo>
                  <a:pt x="19906" y="12716"/>
                </a:moveTo>
                <a:cubicBezTo>
                  <a:pt x="19853" y="12683"/>
                  <a:pt x="19825" y="12642"/>
                  <a:pt x="19843" y="12623"/>
                </a:cubicBezTo>
                <a:cubicBezTo>
                  <a:pt x="19861" y="12605"/>
                  <a:pt x="19919" y="12617"/>
                  <a:pt x="19972" y="12649"/>
                </a:cubicBezTo>
                <a:cubicBezTo>
                  <a:pt x="20025" y="12682"/>
                  <a:pt x="20053" y="12724"/>
                  <a:pt x="20035" y="12742"/>
                </a:cubicBezTo>
                <a:cubicBezTo>
                  <a:pt x="20017" y="12760"/>
                  <a:pt x="19958" y="12749"/>
                  <a:pt x="19906" y="12716"/>
                </a:cubicBezTo>
                <a:close/>
                <a:moveTo>
                  <a:pt x="23234" y="12720"/>
                </a:moveTo>
                <a:cubicBezTo>
                  <a:pt x="23234" y="12681"/>
                  <a:pt x="23264" y="12649"/>
                  <a:pt x="23301" y="12649"/>
                </a:cubicBezTo>
                <a:cubicBezTo>
                  <a:pt x="23337" y="12649"/>
                  <a:pt x="23367" y="12663"/>
                  <a:pt x="23367" y="12679"/>
                </a:cubicBezTo>
                <a:cubicBezTo>
                  <a:pt x="23367" y="12695"/>
                  <a:pt x="23337" y="12727"/>
                  <a:pt x="23301" y="12749"/>
                </a:cubicBezTo>
                <a:cubicBezTo>
                  <a:pt x="23264" y="12772"/>
                  <a:pt x="23234" y="12759"/>
                  <a:pt x="23234" y="12720"/>
                </a:cubicBezTo>
                <a:close/>
                <a:moveTo>
                  <a:pt x="28575" y="12726"/>
                </a:moveTo>
                <a:cubicBezTo>
                  <a:pt x="28527" y="12696"/>
                  <a:pt x="28508" y="12622"/>
                  <a:pt x="28532" y="12561"/>
                </a:cubicBezTo>
                <a:cubicBezTo>
                  <a:pt x="28595" y="12395"/>
                  <a:pt x="28677" y="12426"/>
                  <a:pt x="28677" y="12616"/>
                </a:cubicBezTo>
                <a:cubicBezTo>
                  <a:pt x="28677" y="12708"/>
                  <a:pt x="28673" y="12782"/>
                  <a:pt x="28668" y="12781"/>
                </a:cubicBezTo>
                <a:cubicBezTo>
                  <a:pt x="28664" y="12781"/>
                  <a:pt x="28622" y="12756"/>
                  <a:pt x="28575" y="12726"/>
                </a:cubicBezTo>
                <a:close/>
                <a:moveTo>
                  <a:pt x="32222" y="12716"/>
                </a:moveTo>
                <a:cubicBezTo>
                  <a:pt x="32222" y="12679"/>
                  <a:pt x="32252" y="12649"/>
                  <a:pt x="32288" y="12649"/>
                </a:cubicBezTo>
                <a:cubicBezTo>
                  <a:pt x="32325" y="12649"/>
                  <a:pt x="32355" y="12679"/>
                  <a:pt x="32355" y="12716"/>
                </a:cubicBezTo>
                <a:cubicBezTo>
                  <a:pt x="32355" y="12753"/>
                  <a:pt x="32325" y="12783"/>
                  <a:pt x="32288" y="12783"/>
                </a:cubicBezTo>
                <a:cubicBezTo>
                  <a:pt x="32252" y="12783"/>
                  <a:pt x="32222" y="12753"/>
                  <a:pt x="32222" y="12716"/>
                </a:cubicBezTo>
                <a:close/>
                <a:moveTo>
                  <a:pt x="4660" y="12649"/>
                </a:moveTo>
                <a:cubicBezTo>
                  <a:pt x="4605" y="12614"/>
                  <a:pt x="4590" y="12585"/>
                  <a:pt x="4627" y="12585"/>
                </a:cubicBezTo>
                <a:cubicBezTo>
                  <a:pt x="4664" y="12585"/>
                  <a:pt x="4738" y="12614"/>
                  <a:pt x="4793" y="12649"/>
                </a:cubicBezTo>
                <a:cubicBezTo>
                  <a:pt x="4848" y="12685"/>
                  <a:pt x="4863" y="12714"/>
                  <a:pt x="4827" y="12714"/>
                </a:cubicBezTo>
                <a:cubicBezTo>
                  <a:pt x="4790" y="12714"/>
                  <a:pt x="4715" y="12685"/>
                  <a:pt x="4660" y="12649"/>
                </a:cubicBezTo>
                <a:close/>
                <a:moveTo>
                  <a:pt x="13783" y="12652"/>
                </a:moveTo>
                <a:cubicBezTo>
                  <a:pt x="13729" y="12618"/>
                  <a:pt x="13702" y="12573"/>
                  <a:pt x="13723" y="12552"/>
                </a:cubicBezTo>
                <a:cubicBezTo>
                  <a:pt x="13776" y="12499"/>
                  <a:pt x="13981" y="12583"/>
                  <a:pt x="13981" y="12656"/>
                </a:cubicBezTo>
                <a:cubicBezTo>
                  <a:pt x="13981" y="12732"/>
                  <a:pt x="13907" y="12731"/>
                  <a:pt x="13783" y="12652"/>
                </a:cubicBezTo>
                <a:close/>
                <a:moveTo>
                  <a:pt x="14447" y="12616"/>
                </a:moveTo>
                <a:cubicBezTo>
                  <a:pt x="14447" y="12561"/>
                  <a:pt x="14476" y="12516"/>
                  <a:pt x="14513" y="12516"/>
                </a:cubicBezTo>
                <a:cubicBezTo>
                  <a:pt x="14550" y="12516"/>
                  <a:pt x="14580" y="12561"/>
                  <a:pt x="14580" y="12616"/>
                </a:cubicBezTo>
                <a:cubicBezTo>
                  <a:pt x="14580" y="12671"/>
                  <a:pt x="14550" y="12716"/>
                  <a:pt x="14513" y="12716"/>
                </a:cubicBezTo>
                <a:cubicBezTo>
                  <a:pt x="14476" y="12716"/>
                  <a:pt x="14447" y="12671"/>
                  <a:pt x="14447" y="12616"/>
                </a:cubicBezTo>
                <a:close/>
                <a:moveTo>
                  <a:pt x="17044" y="12666"/>
                </a:moveTo>
                <a:cubicBezTo>
                  <a:pt x="17044" y="12639"/>
                  <a:pt x="17074" y="12571"/>
                  <a:pt x="17109" y="12516"/>
                </a:cubicBezTo>
                <a:cubicBezTo>
                  <a:pt x="17162" y="12435"/>
                  <a:pt x="17174" y="12445"/>
                  <a:pt x="17175" y="12566"/>
                </a:cubicBezTo>
                <a:cubicBezTo>
                  <a:pt x="17176" y="12649"/>
                  <a:pt x="17146" y="12716"/>
                  <a:pt x="17109" y="12716"/>
                </a:cubicBezTo>
                <a:cubicBezTo>
                  <a:pt x="17073" y="12716"/>
                  <a:pt x="17043" y="12693"/>
                  <a:pt x="17044" y="12666"/>
                </a:cubicBezTo>
                <a:close/>
                <a:moveTo>
                  <a:pt x="20704" y="12649"/>
                </a:moveTo>
                <a:cubicBezTo>
                  <a:pt x="20704" y="12613"/>
                  <a:pt x="20749" y="12583"/>
                  <a:pt x="20804" y="12583"/>
                </a:cubicBezTo>
                <a:cubicBezTo>
                  <a:pt x="20859" y="12583"/>
                  <a:pt x="20904" y="12613"/>
                  <a:pt x="20904" y="12649"/>
                </a:cubicBezTo>
                <a:cubicBezTo>
                  <a:pt x="20904" y="12686"/>
                  <a:pt x="20859" y="12716"/>
                  <a:pt x="20804" y="12716"/>
                </a:cubicBezTo>
                <a:cubicBezTo>
                  <a:pt x="20749" y="12716"/>
                  <a:pt x="20704" y="12686"/>
                  <a:pt x="20704" y="12649"/>
                </a:cubicBezTo>
                <a:close/>
                <a:moveTo>
                  <a:pt x="29026" y="12649"/>
                </a:moveTo>
                <a:cubicBezTo>
                  <a:pt x="29026" y="12613"/>
                  <a:pt x="29056" y="12583"/>
                  <a:pt x="29093" y="12583"/>
                </a:cubicBezTo>
                <a:cubicBezTo>
                  <a:pt x="29129" y="12583"/>
                  <a:pt x="29159" y="12613"/>
                  <a:pt x="29159" y="12649"/>
                </a:cubicBezTo>
                <a:cubicBezTo>
                  <a:pt x="29159" y="12686"/>
                  <a:pt x="29129" y="12716"/>
                  <a:pt x="29093" y="12716"/>
                </a:cubicBezTo>
                <a:cubicBezTo>
                  <a:pt x="29056" y="12716"/>
                  <a:pt x="29026" y="12686"/>
                  <a:pt x="29026" y="12649"/>
                </a:cubicBezTo>
                <a:close/>
                <a:moveTo>
                  <a:pt x="29293" y="12649"/>
                </a:moveTo>
                <a:cubicBezTo>
                  <a:pt x="29293" y="12613"/>
                  <a:pt x="29322" y="12583"/>
                  <a:pt x="29359" y="12583"/>
                </a:cubicBezTo>
                <a:cubicBezTo>
                  <a:pt x="29396" y="12583"/>
                  <a:pt x="29426" y="12613"/>
                  <a:pt x="29426" y="12649"/>
                </a:cubicBezTo>
                <a:cubicBezTo>
                  <a:pt x="29426" y="12686"/>
                  <a:pt x="29396" y="12716"/>
                  <a:pt x="29359" y="12716"/>
                </a:cubicBezTo>
                <a:cubicBezTo>
                  <a:pt x="29322" y="12716"/>
                  <a:pt x="29293" y="12686"/>
                  <a:pt x="29293" y="12649"/>
                </a:cubicBezTo>
                <a:close/>
                <a:moveTo>
                  <a:pt x="35018" y="12649"/>
                </a:moveTo>
                <a:cubicBezTo>
                  <a:pt x="35018" y="12613"/>
                  <a:pt x="35048" y="12583"/>
                  <a:pt x="35084" y="12583"/>
                </a:cubicBezTo>
                <a:cubicBezTo>
                  <a:pt x="35121" y="12583"/>
                  <a:pt x="35151" y="12613"/>
                  <a:pt x="35151" y="12649"/>
                </a:cubicBezTo>
                <a:cubicBezTo>
                  <a:pt x="35151" y="12686"/>
                  <a:pt x="35121" y="12716"/>
                  <a:pt x="35084" y="12716"/>
                </a:cubicBezTo>
                <a:cubicBezTo>
                  <a:pt x="35048" y="12716"/>
                  <a:pt x="35018" y="12686"/>
                  <a:pt x="35018" y="12649"/>
                </a:cubicBezTo>
                <a:close/>
                <a:moveTo>
                  <a:pt x="11358" y="12544"/>
                </a:moveTo>
                <a:cubicBezTo>
                  <a:pt x="11304" y="12404"/>
                  <a:pt x="11307" y="12383"/>
                  <a:pt x="11376" y="12383"/>
                </a:cubicBezTo>
                <a:cubicBezTo>
                  <a:pt x="11409" y="12383"/>
                  <a:pt x="11451" y="12443"/>
                  <a:pt x="11470" y="12516"/>
                </a:cubicBezTo>
                <a:cubicBezTo>
                  <a:pt x="11511" y="12673"/>
                  <a:pt x="11417" y="12697"/>
                  <a:pt x="11358" y="12544"/>
                </a:cubicBezTo>
                <a:close/>
                <a:moveTo>
                  <a:pt x="17281" y="12591"/>
                </a:moveTo>
                <a:cubicBezTo>
                  <a:pt x="17261" y="12559"/>
                  <a:pt x="17319" y="12533"/>
                  <a:pt x="17410" y="12533"/>
                </a:cubicBezTo>
                <a:cubicBezTo>
                  <a:pt x="17501" y="12533"/>
                  <a:pt x="17576" y="12559"/>
                  <a:pt x="17576" y="12591"/>
                </a:cubicBezTo>
                <a:cubicBezTo>
                  <a:pt x="17576" y="12623"/>
                  <a:pt x="17517" y="12649"/>
                  <a:pt x="17446" y="12649"/>
                </a:cubicBezTo>
                <a:cubicBezTo>
                  <a:pt x="17375" y="12649"/>
                  <a:pt x="17301" y="12623"/>
                  <a:pt x="17281" y="12591"/>
                </a:cubicBezTo>
                <a:close/>
                <a:moveTo>
                  <a:pt x="19277" y="12492"/>
                </a:moveTo>
                <a:cubicBezTo>
                  <a:pt x="19302" y="12391"/>
                  <a:pt x="19276" y="12296"/>
                  <a:pt x="19203" y="12223"/>
                </a:cubicBezTo>
                <a:cubicBezTo>
                  <a:pt x="19142" y="12161"/>
                  <a:pt x="19105" y="12096"/>
                  <a:pt x="19123" y="12079"/>
                </a:cubicBezTo>
                <a:cubicBezTo>
                  <a:pt x="19177" y="12025"/>
                  <a:pt x="19374" y="12127"/>
                  <a:pt x="19336" y="12190"/>
                </a:cubicBezTo>
                <a:cubicBezTo>
                  <a:pt x="19316" y="12222"/>
                  <a:pt x="19347" y="12230"/>
                  <a:pt x="19405" y="12208"/>
                </a:cubicBezTo>
                <a:cubicBezTo>
                  <a:pt x="19463" y="12186"/>
                  <a:pt x="19542" y="12107"/>
                  <a:pt x="19582" y="12033"/>
                </a:cubicBezTo>
                <a:cubicBezTo>
                  <a:pt x="19649" y="11907"/>
                  <a:pt x="19640" y="11900"/>
                  <a:pt x="19447" y="11939"/>
                </a:cubicBezTo>
                <a:cubicBezTo>
                  <a:pt x="19329" y="11963"/>
                  <a:pt x="19240" y="11953"/>
                  <a:pt x="19240" y="11915"/>
                </a:cubicBezTo>
                <a:cubicBezTo>
                  <a:pt x="19240" y="11880"/>
                  <a:pt x="19296" y="11850"/>
                  <a:pt x="19365" y="11850"/>
                </a:cubicBezTo>
                <a:cubicBezTo>
                  <a:pt x="19434" y="11850"/>
                  <a:pt x="19535" y="11783"/>
                  <a:pt x="19591" y="11701"/>
                </a:cubicBezTo>
                <a:cubicBezTo>
                  <a:pt x="19646" y="11618"/>
                  <a:pt x="19714" y="11573"/>
                  <a:pt x="19741" y="11599"/>
                </a:cubicBezTo>
                <a:cubicBezTo>
                  <a:pt x="19769" y="11626"/>
                  <a:pt x="19754" y="11693"/>
                  <a:pt x="19707" y="11749"/>
                </a:cubicBezTo>
                <a:cubicBezTo>
                  <a:pt x="19650" y="11818"/>
                  <a:pt x="19647" y="11850"/>
                  <a:pt x="19698" y="11850"/>
                </a:cubicBezTo>
                <a:cubicBezTo>
                  <a:pt x="19809" y="11850"/>
                  <a:pt x="19789" y="11945"/>
                  <a:pt x="19639" y="12117"/>
                </a:cubicBezTo>
                <a:cubicBezTo>
                  <a:pt x="19566" y="12201"/>
                  <a:pt x="19506" y="12311"/>
                  <a:pt x="19506" y="12360"/>
                </a:cubicBezTo>
                <a:cubicBezTo>
                  <a:pt x="19506" y="12409"/>
                  <a:pt x="19477" y="12450"/>
                  <a:pt x="19442" y="12450"/>
                </a:cubicBezTo>
                <a:cubicBezTo>
                  <a:pt x="19406" y="12450"/>
                  <a:pt x="19394" y="12495"/>
                  <a:pt x="19416" y="12549"/>
                </a:cubicBezTo>
                <a:cubicBezTo>
                  <a:pt x="19440" y="12613"/>
                  <a:pt x="19414" y="12649"/>
                  <a:pt x="19346" y="12649"/>
                </a:cubicBezTo>
                <a:cubicBezTo>
                  <a:pt x="19265" y="12649"/>
                  <a:pt x="19247" y="12609"/>
                  <a:pt x="19277" y="12492"/>
                </a:cubicBezTo>
                <a:close/>
                <a:moveTo>
                  <a:pt x="21004" y="12583"/>
                </a:moveTo>
                <a:cubicBezTo>
                  <a:pt x="20981" y="12546"/>
                  <a:pt x="20905" y="12516"/>
                  <a:pt x="20834" y="12516"/>
                </a:cubicBezTo>
                <a:cubicBezTo>
                  <a:pt x="20689" y="12516"/>
                  <a:pt x="20674" y="12481"/>
                  <a:pt x="20771" y="12364"/>
                </a:cubicBezTo>
                <a:cubicBezTo>
                  <a:pt x="20808" y="12319"/>
                  <a:pt x="20895" y="12208"/>
                  <a:pt x="20965" y="12117"/>
                </a:cubicBezTo>
                <a:cubicBezTo>
                  <a:pt x="21035" y="12025"/>
                  <a:pt x="21114" y="11972"/>
                  <a:pt x="21141" y="11999"/>
                </a:cubicBezTo>
                <a:cubicBezTo>
                  <a:pt x="21168" y="12025"/>
                  <a:pt x="21148" y="12097"/>
                  <a:pt x="21098" y="12157"/>
                </a:cubicBezTo>
                <a:cubicBezTo>
                  <a:pt x="20977" y="12302"/>
                  <a:pt x="20980" y="12463"/>
                  <a:pt x="21104" y="12564"/>
                </a:cubicBezTo>
                <a:cubicBezTo>
                  <a:pt x="21168" y="12616"/>
                  <a:pt x="21175" y="12646"/>
                  <a:pt x="21124" y="12647"/>
                </a:cubicBezTo>
                <a:cubicBezTo>
                  <a:pt x="21081" y="12648"/>
                  <a:pt x="21027" y="12619"/>
                  <a:pt x="21004" y="12583"/>
                </a:cubicBezTo>
                <a:close/>
                <a:moveTo>
                  <a:pt x="22248" y="12579"/>
                </a:moveTo>
                <a:cubicBezTo>
                  <a:pt x="22264" y="12531"/>
                  <a:pt x="22317" y="12478"/>
                  <a:pt x="22365" y="12462"/>
                </a:cubicBezTo>
                <a:cubicBezTo>
                  <a:pt x="22415" y="12445"/>
                  <a:pt x="22440" y="12470"/>
                  <a:pt x="22423" y="12520"/>
                </a:cubicBezTo>
                <a:cubicBezTo>
                  <a:pt x="22407" y="12568"/>
                  <a:pt x="22354" y="12621"/>
                  <a:pt x="22306" y="12637"/>
                </a:cubicBezTo>
                <a:cubicBezTo>
                  <a:pt x="22256" y="12654"/>
                  <a:pt x="22232" y="12629"/>
                  <a:pt x="22248" y="12579"/>
                </a:cubicBezTo>
                <a:close/>
                <a:moveTo>
                  <a:pt x="24366" y="12546"/>
                </a:moveTo>
                <a:cubicBezTo>
                  <a:pt x="24366" y="12488"/>
                  <a:pt x="24338" y="12459"/>
                  <a:pt x="24304" y="12480"/>
                </a:cubicBezTo>
                <a:cubicBezTo>
                  <a:pt x="24270" y="12501"/>
                  <a:pt x="24223" y="12488"/>
                  <a:pt x="24200" y="12451"/>
                </a:cubicBezTo>
                <a:cubicBezTo>
                  <a:pt x="24153" y="12373"/>
                  <a:pt x="24365" y="12360"/>
                  <a:pt x="24466" y="12434"/>
                </a:cubicBezTo>
                <a:cubicBezTo>
                  <a:pt x="24574" y="12513"/>
                  <a:pt x="24574" y="12649"/>
                  <a:pt x="24466" y="12649"/>
                </a:cubicBezTo>
                <a:cubicBezTo>
                  <a:pt x="24411" y="12649"/>
                  <a:pt x="24366" y="12603"/>
                  <a:pt x="24366" y="12546"/>
                </a:cubicBezTo>
                <a:close/>
                <a:moveTo>
                  <a:pt x="28294" y="12549"/>
                </a:moveTo>
                <a:cubicBezTo>
                  <a:pt x="28294" y="12495"/>
                  <a:pt x="28324" y="12450"/>
                  <a:pt x="28360" y="12450"/>
                </a:cubicBezTo>
                <a:cubicBezTo>
                  <a:pt x="28397" y="12450"/>
                  <a:pt x="28427" y="12495"/>
                  <a:pt x="28427" y="12549"/>
                </a:cubicBezTo>
                <a:cubicBezTo>
                  <a:pt x="28427" y="12604"/>
                  <a:pt x="28397" y="12649"/>
                  <a:pt x="28360" y="12649"/>
                </a:cubicBezTo>
                <a:cubicBezTo>
                  <a:pt x="28324" y="12649"/>
                  <a:pt x="28294" y="12604"/>
                  <a:pt x="28294" y="12549"/>
                </a:cubicBezTo>
                <a:close/>
                <a:moveTo>
                  <a:pt x="30025" y="12583"/>
                </a:moveTo>
                <a:cubicBezTo>
                  <a:pt x="30025" y="12546"/>
                  <a:pt x="30055" y="12516"/>
                  <a:pt x="30091" y="12516"/>
                </a:cubicBezTo>
                <a:cubicBezTo>
                  <a:pt x="30128" y="12516"/>
                  <a:pt x="30158" y="12546"/>
                  <a:pt x="30158" y="12583"/>
                </a:cubicBezTo>
                <a:cubicBezTo>
                  <a:pt x="30158" y="12619"/>
                  <a:pt x="30128" y="12649"/>
                  <a:pt x="30091" y="12649"/>
                </a:cubicBezTo>
                <a:cubicBezTo>
                  <a:pt x="30055" y="12649"/>
                  <a:pt x="30025" y="12619"/>
                  <a:pt x="30025" y="12583"/>
                </a:cubicBezTo>
                <a:close/>
                <a:moveTo>
                  <a:pt x="17992" y="12470"/>
                </a:moveTo>
                <a:cubicBezTo>
                  <a:pt x="18054" y="12408"/>
                  <a:pt x="18127" y="12380"/>
                  <a:pt x="18155" y="12407"/>
                </a:cubicBezTo>
                <a:cubicBezTo>
                  <a:pt x="18182" y="12435"/>
                  <a:pt x="18160" y="12485"/>
                  <a:pt x="18106" y="12519"/>
                </a:cubicBezTo>
                <a:cubicBezTo>
                  <a:pt x="17944" y="12621"/>
                  <a:pt x="17872" y="12591"/>
                  <a:pt x="17992" y="12470"/>
                </a:cubicBezTo>
                <a:close/>
                <a:moveTo>
                  <a:pt x="20107" y="12519"/>
                </a:moveTo>
                <a:cubicBezTo>
                  <a:pt x="20053" y="12485"/>
                  <a:pt x="20027" y="12440"/>
                  <a:pt x="20048" y="12418"/>
                </a:cubicBezTo>
                <a:cubicBezTo>
                  <a:pt x="20100" y="12366"/>
                  <a:pt x="20305" y="12449"/>
                  <a:pt x="20305" y="12523"/>
                </a:cubicBezTo>
                <a:cubicBezTo>
                  <a:pt x="20305" y="12599"/>
                  <a:pt x="20232" y="12598"/>
                  <a:pt x="20107" y="12519"/>
                </a:cubicBezTo>
                <a:close/>
                <a:moveTo>
                  <a:pt x="20372" y="12516"/>
                </a:moveTo>
                <a:cubicBezTo>
                  <a:pt x="20372" y="12480"/>
                  <a:pt x="20402" y="12450"/>
                  <a:pt x="20438" y="12450"/>
                </a:cubicBezTo>
                <a:cubicBezTo>
                  <a:pt x="20475" y="12450"/>
                  <a:pt x="20505" y="12480"/>
                  <a:pt x="20505" y="12516"/>
                </a:cubicBezTo>
                <a:cubicBezTo>
                  <a:pt x="20505" y="12553"/>
                  <a:pt x="20475" y="12583"/>
                  <a:pt x="20438" y="12583"/>
                </a:cubicBezTo>
                <a:cubicBezTo>
                  <a:pt x="20402" y="12583"/>
                  <a:pt x="20372" y="12553"/>
                  <a:pt x="20372" y="12516"/>
                </a:cubicBezTo>
                <a:close/>
                <a:moveTo>
                  <a:pt x="23234" y="12516"/>
                </a:moveTo>
                <a:cubicBezTo>
                  <a:pt x="23234" y="12480"/>
                  <a:pt x="23264" y="12450"/>
                  <a:pt x="23301" y="12450"/>
                </a:cubicBezTo>
                <a:cubicBezTo>
                  <a:pt x="23337" y="12450"/>
                  <a:pt x="23367" y="12480"/>
                  <a:pt x="23367" y="12516"/>
                </a:cubicBezTo>
                <a:cubicBezTo>
                  <a:pt x="23367" y="12553"/>
                  <a:pt x="23337" y="12583"/>
                  <a:pt x="23301" y="12583"/>
                </a:cubicBezTo>
                <a:cubicBezTo>
                  <a:pt x="23264" y="12583"/>
                  <a:pt x="23234" y="12553"/>
                  <a:pt x="23234" y="12516"/>
                </a:cubicBezTo>
                <a:close/>
                <a:moveTo>
                  <a:pt x="25352" y="12395"/>
                </a:moveTo>
                <a:cubicBezTo>
                  <a:pt x="25335" y="12275"/>
                  <a:pt x="25342" y="12164"/>
                  <a:pt x="25369" y="12148"/>
                </a:cubicBezTo>
                <a:cubicBezTo>
                  <a:pt x="25450" y="12097"/>
                  <a:pt x="25497" y="12307"/>
                  <a:pt x="25439" y="12464"/>
                </a:cubicBezTo>
                <a:cubicBezTo>
                  <a:pt x="25389" y="12600"/>
                  <a:pt x="25381" y="12594"/>
                  <a:pt x="25352" y="12395"/>
                </a:cubicBezTo>
                <a:close/>
                <a:moveTo>
                  <a:pt x="27031" y="12519"/>
                </a:moveTo>
                <a:cubicBezTo>
                  <a:pt x="26977" y="12485"/>
                  <a:pt x="26953" y="12437"/>
                  <a:pt x="26978" y="12412"/>
                </a:cubicBezTo>
                <a:cubicBezTo>
                  <a:pt x="27002" y="12387"/>
                  <a:pt x="27071" y="12416"/>
                  <a:pt x="27130" y="12475"/>
                </a:cubicBezTo>
                <a:cubicBezTo>
                  <a:pt x="27248" y="12592"/>
                  <a:pt x="27188" y="12618"/>
                  <a:pt x="27031" y="12519"/>
                </a:cubicBezTo>
                <a:close/>
                <a:moveTo>
                  <a:pt x="28826" y="12516"/>
                </a:moveTo>
                <a:cubicBezTo>
                  <a:pt x="28826" y="12480"/>
                  <a:pt x="28840" y="12450"/>
                  <a:pt x="28856" y="12450"/>
                </a:cubicBezTo>
                <a:cubicBezTo>
                  <a:pt x="28872" y="12450"/>
                  <a:pt x="28904" y="12480"/>
                  <a:pt x="28926" y="12516"/>
                </a:cubicBezTo>
                <a:cubicBezTo>
                  <a:pt x="28949" y="12553"/>
                  <a:pt x="28936" y="12583"/>
                  <a:pt x="28897" y="12583"/>
                </a:cubicBezTo>
                <a:cubicBezTo>
                  <a:pt x="28858" y="12583"/>
                  <a:pt x="28826" y="12553"/>
                  <a:pt x="28826" y="12516"/>
                </a:cubicBezTo>
                <a:close/>
                <a:moveTo>
                  <a:pt x="29759" y="12516"/>
                </a:moveTo>
                <a:cubicBezTo>
                  <a:pt x="29759" y="12480"/>
                  <a:pt x="29788" y="12450"/>
                  <a:pt x="29825" y="12450"/>
                </a:cubicBezTo>
                <a:cubicBezTo>
                  <a:pt x="29862" y="12450"/>
                  <a:pt x="29892" y="12480"/>
                  <a:pt x="29892" y="12516"/>
                </a:cubicBezTo>
                <a:cubicBezTo>
                  <a:pt x="29892" y="12553"/>
                  <a:pt x="29862" y="12583"/>
                  <a:pt x="29825" y="12583"/>
                </a:cubicBezTo>
                <a:cubicBezTo>
                  <a:pt x="29788" y="12583"/>
                  <a:pt x="29759" y="12553"/>
                  <a:pt x="29759" y="12516"/>
                </a:cubicBezTo>
                <a:close/>
                <a:moveTo>
                  <a:pt x="30291" y="12516"/>
                </a:moveTo>
                <a:cubicBezTo>
                  <a:pt x="30291" y="12480"/>
                  <a:pt x="30246" y="12450"/>
                  <a:pt x="30191" y="12450"/>
                </a:cubicBezTo>
                <a:cubicBezTo>
                  <a:pt x="30136" y="12450"/>
                  <a:pt x="30091" y="12420"/>
                  <a:pt x="30091" y="12383"/>
                </a:cubicBezTo>
                <a:cubicBezTo>
                  <a:pt x="30091" y="12346"/>
                  <a:pt x="30149" y="12316"/>
                  <a:pt x="30219" y="12316"/>
                </a:cubicBezTo>
                <a:cubicBezTo>
                  <a:pt x="30289" y="12316"/>
                  <a:pt x="30360" y="12279"/>
                  <a:pt x="30376" y="12233"/>
                </a:cubicBezTo>
                <a:cubicBezTo>
                  <a:pt x="30393" y="12188"/>
                  <a:pt x="30432" y="12174"/>
                  <a:pt x="30463" y="12204"/>
                </a:cubicBezTo>
                <a:cubicBezTo>
                  <a:pt x="30495" y="12233"/>
                  <a:pt x="30483" y="12280"/>
                  <a:pt x="30437" y="12309"/>
                </a:cubicBezTo>
                <a:cubicBezTo>
                  <a:pt x="30391" y="12337"/>
                  <a:pt x="30372" y="12410"/>
                  <a:pt x="30396" y="12472"/>
                </a:cubicBezTo>
                <a:cubicBezTo>
                  <a:pt x="30420" y="12534"/>
                  <a:pt x="30406" y="12583"/>
                  <a:pt x="30365" y="12583"/>
                </a:cubicBezTo>
                <a:cubicBezTo>
                  <a:pt x="30324" y="12583"/>
                  <a:pt x="30291" y="12553"/>
                  <a:pt x="30291" y="12516"/>
                </a:cubicBezTo>
                <a:close/>
                <a:moveTo>
                  <a:pt x="6191" y="12450"/>
                </a:moveTo>
                <a:cubicBezTo>
                  <a:pt x="6191" y="12413"/>
                  <a:pt x="6221" y="12383"/>
                  <a:pt x="6258" y="12383"/>
                </a:cubicBezTo>
                <a:cubicBezTo>
                  <a:pt x="6295" y="12383"/>
                  <a:pt x="6325" y="12413"/>
                  <a:pt x="6325" y="12450"/>
                </a:cubicBezTo>
                <a:cubicBezTo>
                  <a:pt x="6325" y="12486"/>
                  <a:pt x="6295" y="12516"/>
                  <a:pt x="6258" y="12516"/>
                </a:cubicBezTo>
                <a:cubicBezTo>
                  <a:pt x="6221" y="12516"/>
                  <a:pt x="6191" y="12486"/>
                  <a:pt x="6191" y="12450"/>
                </a:cubicBezTo>
                <a:close/>
                <a:moveTo>
                  <a:pt x="10852" y="12450"/>
                </a:moveTo>
                <a:cubicBezTo>
                  <a:pt x="10852" y="12413"/>
                  <a:pt x="10882" y="12383"/>
                  <a:pt x="10918" y="12383"/>
                </a:cubicBezTo>
                <a:cubicBezTo>
                  <a:pt x="10955" y="12383"/>
                  <a:pt x="10985" y="12413"/>
                  <a:pt x="10985" y="12450"/>
                </a:cubicBezTo>
                <a:cubicBezTo>
                  <a:pt x="10985" y="12486"/>
                  <a:pt x="10955" y="12516"/>
                  <a:pt x="10918" y="12516"/>
                </a:cubicBezTo>
                <a:cubicBezTo>
                  <a:pt x="10882" y="12516"/>
                  <a:pt x="10852" y="12486"/>
                  <a:pt x="10852" y="12450"/>
                </a:cubicBezTo>
                <a:close/>
                <a:moveTo>
                  <a:pt x="12582" y="12450"/>
                </a:moveTo>
                <a:cubicBezTo>
                  <a:pt x="12582" y="12413"/>
                  <a:pt x="12612" y="12383"/>
                  <a:pt x="12649" y="12383"/>
                </a:cubicBezTo>
                <a:cubicBezTo>
                  <a:pt x="12686" y="12383"/>
                  <a:pt x="12716" y="12413"/>
                  <a:pt x="12716" y="12450"/>
                </a:cubicBezTo>
                <a:cubicBezTo>
                  <a:pt x="12716" y="12486"/>
                  <a:pt x="12686" y="12516"/>
                  <a:pt x="12649" y="12516"/>
                </a:cubicBezTo>
                <a:cubicBezTo>
                  <a:pt x="12612" y="12516"/>
                  <a:pt x="12582" y="12486"/>
                  <a:pt x="12582" y="12450"/>
                </a:cubicBezTo>
                <a:close/>
                <a:moveTo>
                  <a:pt x="16311" y="12450"/>
                </a:moveTo>
                <a:cubicBezTo>
                  <a:pt x="16311" y="12413"/>
                  <a:pt x="16341" y="12383"/>
                  <a:pt x="16377" y="12383"/>
                </a:cubicBezTo>
                <a:cubicBezTo>
                  <a:pt x="16414" y="12383"/>
                  <a:pt x="16444" y="12413"/>
                  <a:pt x="16444" y="12450"/>
                </a:cubicBezTo>
                <a:cubicBezTo>
                  <a:pt x="16444" y="12486"/>
                  <a:pt x="16414" y="12516"/>
                  <a:pt x="16377" y="12516"/>
                </a:cubicBezTo>
                <a:cubicBezTo>
                  <a:pt x="16341" y="12516"/>
                  <a:pt x="16311" y="12486"/>
                  <a:pt x="16311" y="12450"/>
                </a:cubicBezTo>
                <a:close/>
                <a:moveTo>
                  <a:pt x="24567" y="12346"/>
                </a:moveTo>
                <a:cubicBezTo>
                  <a:pt x="24465" y="12245"/>
                  <a:pt x="24437" y="12183"/>
                  <a:pt x="24493" y="12183"/>
                </a:cubicBezTo>
                <a:cubicBezTo>
                  <a:pt x="24543" y="12183"/>
                  <a:pt x="24653" y="12258"/>
                  <a:pt x="24738" y="12350"/>
                </a:cubicBezTo>
                <a:cubicBezTo>
                  <a:pt x="24936" y="12564"/>
                  <a:pt x="24785" y="12560"/>
                  <a:pt x="24567" y="12346"/>
                </a:cubicBezTo>
                <a:close/>
                <a:moveTo>
                  <a:pt x="27295" y="12450"/>
                </a:moveTo>
                <a:cubicBezTo>
                  <a:pt x="27295" y="12413"/>
                  <a:pt x="27325" y="12383"/>
                  <a:pt x="27362" y="12383"/>
                </a:cubicBezTo>
                <a:cubicBezTo>
                  <a:pt x="27398" y="12383"/>
                  <a:pt x="27428" y="12413"/>
                  <a:pt x="27428" y="12450"/>
                </a:cubicBezTo>
                <a:cubicBezTo>
                  <a:pt x="27428" y="12486"/>
                  <a:pt x="27398" y="12516"/>
                  <a:pt x="27362" y="12516"/>
                </a:cubicBezTo>
                <a:cubicBezTo>
                  <a:pt x="27325" y="12516"/>
                  <a:pt x="27295" y="12486"/>
                  <a:pt x="27295" y="12450"/>
                </a:cubicBezTo>
                <a:close/>
                <a:moveTo>
                  <a:pt x="30491" y="12450"/>
                </a:moveTo>
                <a:cubicBezTo>
                  <a:pt x="30491" y="12413"/>
                  <a:pt x="30521" y="12383"/>
                  <a:pt x="30557" y="12383"/>
                </a:cubicBezTo>
                <a:cubicBezTo>
                  <a:pt x="30594" y="12383"/>
                  <a:pt x="30624" y="12413"/>
                  <a:pt x="30624" y="12450"/>
                </a:cubicBezTo>
                <a:cubicBezTo>
                  <a:pt x="30624" y="12486"/>
                  <a:pt x="30594" y="12516"/>
                  <a:pt x="30557" y="12516"/>
                </a:cubicBezTo>
                <a:cubicBezTo>
                  <a:pt x="30521" y="12516"/>
                  <a:pt x="30491" y="12486"/>
                  <a:pt x="30491" y="12450"/>
                </a:cubicBezTo>
                <a:close/>
                <a:moveTo>
                  <a:pt x="9121" y="12390"/>
                </a:moveTo>
                <a:cubicBezTo>
                  <a:pt x="9121" y="12320"/>
                  <a:pt x="9247" y="12220"/>
                  <a:pt x="9285" y="12260"/>
                </a:cubicBezTo>
                <a:cubicBezTo>
                  <a:pt x="9297" y="12273"/>
                  <a:pt x="9265" y="12322"/>
                  <a:pt x="9214" y="12369"/>
                </a:cubicBezTo>
                <a:cubicBezTo>
                  <a:pt x="9163" y="12416"/>
                  <a:pt x="9121" y="12426"/>
                  <a:pt x="9121" y="12390"/>
                </a:cubicBezTo>
                <a:close/>
                <a:moveTo>
                  <a:pt x="14114" y="12383"/>
                </a:moveTo>
                <a:cubicBezTo>
                  <a:pt x="14114" y="12346"/>
                  <a:pt x="14144" y="12316"/>
                  <a:pt x="14180" y="12316"/>
                </a:cubicBezTo>
                <a:cubicBezTo>
                  <a:pt x="14217" y="12316"/>
                  <a:pt x="14247" y="12346"/>
                  <a:pt x="14247" y="12383"/>
                </a:cubicBezTo>
                <a:cubicBezTo>
                  <a:pt x="14247" y="12420"/>
                  <a:pt x="14217" y="12450"/>
                  <a:pt x="14180" y="12450"/>
                </a:cubicBezTo>
                <a:cubicBezTo>
                  <a:pt x="14144" y="12450"/>
                  <a:pt x="14114" y="12420"/>
                  <a:pt x="14114" y="12383"/>
                </a:cubicBezTo>
                <a:close/>
                <a:moveTo>
                  <a:pt x="17476" y="12383"/>
                </a:moveTo>
                <a:cubicBezTo>
                  <a:pt x="17453" y="12346"/>
                  <a:pt x="17481" y="12316"/>
                  <a:pt x="17538" y="12316"/>
                </a:cubicBezTo>
                <a:cubicBezTo>
                  <a:pt x="17595" y="12316"/>
                  <a:pt x="17642" y="12346"/>
                  <a:pt x="17642" y="12383"/>
                </a:cubicBezTo>
                <a:cubicBezTo>
                  <a:pt x="17642" y="12420"/>
                  <a:pt x="17614" y="12450"/>
                  <a:pt x="17579" y="12450"/>
                </a:cubicBezTo>
                <a:cubicBezTo>
                  <a:pt x="17545" y="12450"/>
                  <a:pt x="17498" y="12420"/>
                  <a:pt x="17476" y="12383"/>
                </a:cubicBezTo>
                <a:close/>
                <a:moveTo>
                  <a:pt x="19573" y="12383"/>
                </a:moveTo>
                <a:cubicBezTo>
                  <a:pt x="19573" y="12346"/>
                  <a:pt x="19603" y="12316"/>
                  <a:pt x="19639" y="12316"/>
                </a:cubicBezTo>
                <a:cubicBezTo>
                  <a:pt x="19676" y="12316"/>
                  <a:pt x="19706" y="12346"/>
                  <a:pt x="19706" y="12383"/>
                </a:cubicBezTo>
                <a:cubicBezTo>
                  <a:pt x="19706" y="12420"/>
                  <a:pt x="19676" y="12450"/>
                  <a:pt x="19639" y="12450"/>
                </a:cubicBezTo>
                <a:cubicBezTo>
                  <a:pt x="19603" y="12450"/>
                  <a:pt x="19573" y="12420"/>
                  <a:pt x="19573" y="12383"/>
                </a:cubicBezTo>
                <a:close/>
                <a:moveTo>
                  <a:pt x="21469" y="12382"/>
                </a:moveTo>
                <a:cubicBezTo>
                  <a:pt x="21446" y="12345"/>
                  <a:pt x="21400" y="12332"/>
                  <a:pt x="21366" y="12353"/>
                </a:cubicBezTo>
                <a:cubicBezTo>
                  <a:pt x="21332" y="12374"/>
                  <a:pt x="21304" y="12359"/>
                  <a:pt x="21304" y="12320"/>
                </a:cubicBezTo>
                <a:cubicBezTo>
                  <a:pt x="21304" y="12282"/>
                  <a:pt x="21349" y="12250"/>
                  <a:pt x="21404" y="12250"/>
                </a:cubicBezTo>
                <a:cubicBezTo>
                  <a:pt x="21458" y="12250"/>
                  <a:pt x="21503" y="12205"/>
                  <a:pt x="21503" y="12150"/>
                </a:cubicBezTo>
                <a:cubicBezTo>
                  <a:pt x="21503" y="12095"/>
                  <a:pt x="21538" y="12050"/>
                  <a:pt x="21581" y="12050"/>
                </a:cubicBezTo>
                <a:cubicBezTo>
                  <a:pt x="21624" y="12050"/>
                  <a:pt x="21641" y="12068"/>
                  <a:pt x="21619" y="12090"/>
                </a:cubicBezTo>
                <a:cubicBezTo>
                  <a:pt x="21596" y="12112"/>
                  <a:pt x="21606" y="12202"/>
                  <a:pt x="21639" y="12290"/>
                </a:cubicBezTo>
                <a:cubicBezTo>
                  <a:pt x="21685" y="12412"/>
                  <a:pt x="21677" y="12450"/>
                  <a:pt x="21606" y="12450"/>
                </a:cubicBezTo>
                <a:cubicBezTo>
                  <a:pt x="21554" y="12450"/>
                  <a:pt x="21492" y="12419"/>
                  <a:pt x="21469" y="12382"/>
                </a:cubicBezTo>
                <a:close/>
                <a:moveTo>
                  <a:pt x="29359" y="12383"/>
                </a:moveTo>
                <a:cubicBezTo>
                  <a:pt x="29359" y="12346"/>
                  <a:pt x="29389" y="12316"/>
                  <a:pt x="29426" y="12316"/>
                </a:cubicBezTo>
                <a:cubicBezTo>
                  <a:pt x="29462" y="12316"/>
                  <a:pt x="29492" y="12346"/>
                  <a:pt x="29492" y="12383"/>
                </a:cubicBezTo>
                <a:cubicBezTo>
                  <a:pt x="29492" y="12420"/>
                  <a:pt x="29462" y="12450"/>
                  <a:pt x="29426" y="12450"/>
                </a:cubicBezTo>
                <a:cubicBezTo>
                  <a:pt x="29389" y="12450"/>
                  <a:pt x="29359" y="12420"/>
                  <a:pt x="29359" y="12383"/>
                </a:cubicBezTo>
                <a:close/>
                <a:moveTo>
                  <a:pt x="32954" y="12383"/>
                </a:moveTo>
                <a:cubicBezTo>
                  <a:pt x="32954" y="12346"/>
                  <a:pt x="32984" y="12316"/>
                  <a:pt x="33021" y="12316"/>
                </a:cubicBezTo>
                <a:cubicBezTo>
                  <a:pt x="33057" y="12316"/>
                  <a:pt x="33087" y="12346"/>
                  <a:pt x="33087" y="12383"/>
                </a:cubicBezTo>
                <a:cubicBezTo>
                  <a:pt x="33087" y="12420"/>
                  <a:pt x="33057" y="12450"/>
                  <a:pt x="33021" y="12450"/>
                </a:cubicBezTo>
                <a:cubicBezTo>
                  <a:pt x="32984" y="12450"/>
                  <a:pt x="32954" y="12420"/>
                  <a:pt x="32954" y="12383"/>
                </a:cubicBezTo>
                <a:close/>
                <a:moveTo>
                  <a:pt x="33446" y="12250"/>
                </a:moveTo>
                <a:cubicBezTo>
                  <a:pt x="33450" y="12139"/>
                  <a:pt x="33490" y="12050"/>
                  <a:pt x="33537" y="12050"/>
                </a:cubicBezTo>
                <a:cubicBezTo>
                  <a:pt x="33626" y="12050"/>
                  <a:pt x="33644" y="12175"/>
                  <a:pt x="33579" y="12344"/>
                </a:cubicBezTo>
                <a:cubicBezTo>
                  <a:pt x="33513" y="12517"/>
                  <a:pt x="33439" y="12464"/>
                  <a:pt x="33446" y="12250"/>
                </a:cubicBezTo>
                <a:close/>
                <a:moveTo>
                  <a:pt x="34818" y="12383"/>
                </a:moveTo>
                <a:cubicBezTo>
                  <a:pt x="34818" y="12346"/>
                  <a:pt x="34848" y="12316"/>
                  <a:pt x="34885" y="12316"/>
                </a:cubicBezTo>
                <a:cubicBezTo>
                  <a:pt x="34921" y="12316"/>
                  <a:pt x="34951" y="12346"/>
                  <a:pt x="34951" y="12383"/>
                </a:cubicBezTo>
                <a:cubicBezTo>
                  <a:pt x="34951" y="12420"/>
                  <a:pt x="34921" y="12450"/>
                  <a:pt x="34885" y="12450"/>
                </a:cubicBezTo>
                <a:cubicBezTo>
                  <a:pt x="34848" y="12450"/>
                  <a:pt x="34818" y="12420"/>
                  <a:pt x="34818" y="12383"/>
                </a:cubicBezTo>
                <a:close/>
                <a:moveTo>
                  <a:pt x="732" y="12316"/>
                </a:moveTo>
                <a:cubicBezTo>
                  <a:pt x="732" y="12280"/>
                  <a:pt x="762" y="12250"/>
                  <a:pt x="799" y="12250"/>
                </a:cubicBezTo>
                <a:cubicBezTo>
                  <a:pt x="836" y="12250"/>
                  <a:pt x="865" y="12280"/>
                  <a:pt x="865" y="12316"/>
                </a:cubicBezTo>
                <a:cubicBezTo>
                  <a:pt x="865" y="12353"/>
                  <a:pt x="836" y="12383"/>
                  <a:pt x="799" y="12383"/>
                </a:cubicBezTo>
                <a:cubicBezTo>
                  <a:pt x="762" y="12383"/>
                  <a:pt x="732" y="12353"/>
                  <a:pt x="732" y="12316"/>
                </a:cubicBezTo>
                <a:close/>
                <a:moveTo>
                  <a:pt x="5392" y="12316"/>
                </a:moveTo>
                <a:cubicBezTo>
                  <a:pt x="5392" y="12280"/>
                  <a:pt x="5422" y="12250"/>
                  <a:pt x="5459" y="12250"/>
                </a:cubicBezTo>
                <a:cubicBezTo>
                  <a:pt x="5496" y="12250"/>
                  <a:pt x="5526" y="12280"/>
                  <a:pt x="5526" y="12316"/>
                </a:cubicBezTo>
                <a:cubicBezTo>
                  <a:pt x="5526" y="12353"/>
                  <a:pt x="5496" y="12383"/>
                  <a:pt x="5459" y="12383"/>
                </a:cubicBezTo>
                <a:cubicBezTo>
                  <a:pt x="5422" y="12383"/>
                  <a:pt x="5392" y="12353"/>
                  <a:pt x="5392" y="12316"/>
                </a:cubicBezTo>
                <a:close/>
                <a:moveTo>
                  <a:pt x="5859" y="12316"/>
                </a:moveTo>
                <a:cubicBezTo>
                  <a:pt x="5859" y="12280"/>
                  <a:pt x="5888" y="12250"/>
                  <a:pt x="5925" y="12250"/>
                </a:cubicBezTo>
                <a:cubicBezTo>
                  <a:pt x="5962" y="12250"/>
                  <a:pt x="5992" y="12280"/>
                  <a:pt x="5992" y="12316"/>
                </a:cubicBezTo>
                <a:cubicBezTo>
                  <a:pt x="5992" y="12353"/>
                  <a:pt x="5962" y="12383"/>
                  <a:pt x="5925" y="12383"/>
                </a:cubicBezTo>
                <a:cubicBezTo>
                  <a:pt x="5888" y="12383"/>
                  <a:pt x="5859" y="12353"/>
                  <a:pt x="5859" y="12316"/>
                </a:cubicBezTo>
                <a:close/>
                <a:moveTo>
                  <a:pt x="10519" y="12316"/>
                </a:moveTo>
                <a:cubicBezTo>
                  <a:pt x="10519" y="12280"/>
                  <a:pt x="10549" y="12250"/>
                  <a:pt x="10585" y="12250"/>
                </a:cubicBezTo>
                <a:cubicBezTo>
                  <a:pt x="10622" y="12250"/>
                  <a:pt x="10652" y="12280"/>
                  <a:pt x="10652" y="12316"/>
                </a:cubicBezTo>
                <a:cubicBezTo>
                  <a:pt x="10652" y="12353"/>
                  <a:pt x="10622" y="12383"/>
                  <a:pt x="10585" y="12383"/>
                </a:cubicBezTo>
                <a:cubicBezTo>
                  <a:pt x="10549" y="12383"/>
                  <a:pt x="10519" y="12353"/>
                  <a:pt x="10519" y="12316"/>
                </a:cubicBezTo>
                <a:close/>
                <a:moveTo>
                  <a:pt x="19040" y="12316"/>
                </a:moveTo>
                <a:cubicBezTo>
                  <a:pt x="19040" y="12280"/>
                  <a:pt x="19070" y="12250"/>
                  <a:pt x="19107" y="12250"/>
                </a:cubicBezTo>
                <a:cubicBezTo>
                  <a:pt x="19143" y="12250"/>
                  <a:pt x="19173" y="12280"/>
                  <a:pt x="19173" y="12316"/>
                </a:cubicBezTo>
                <a:cubicBezTo>
                  <a:pt x="19173" y="12353"/>
                  <a:pt x="19143" y="12383"/>
                  <a:pt x="19107" y="12383"/>
                </a:cubicBezTo>
                <a:cubicBezTo>
                  <a:pt x="19070" y="12383"/>
                  <a:pt x="19040" y="12353"/>
                  <a:pt x="19040" y="12316"/>
                </a:cubicBezTo>
                <a:close/>
                <a:moveTo>
                  <a:pt x="22236" y="12313"/>
                </a:moveTo>
                <a:cubicBezTo>
                  <a:pt x="22236" y="12274"/>
                  <a:pt x="22206" y="12261"/>
                  <a:pt x="22169" y="12283"/>
                </a:cubicBezTo>
                <a:cubicBezTo>
                  <a:pt x="22132" y="12306"/>
                  <a:pt x="22103" y="12293"/>
                  <a:pt x="22103" y="12254"/>
                </a:cubicBezTo>
                <a:cubicBezTo>
                  <a:pt x="22103" y="12172"/>
                  <a:pt x="22120" y="12169"/>
                  <a:pt x="22264" y="12224"/>
                </a:cubicBezTo>
                <a:cubicBezTo>
                  <a:pt x="22380" y="12268"/>
                  <a:pt x="22408" y="12383"/>
                  <a:pt x="22302" y="12383"/>
                </a:cubicBezTo>
                <a:cubicBezTo>
                  <a:pt x="22266" y="12383"/>
                  <a:pt x="22236" y="12351"/>
                  <a:pt x="22236" y="12313"/>
                </a:cubicBezTo>
                <a:close/>
                <a:moveTo>
                  <a:pt x="23451" y="12254"/>
                </a:moveTo>
                <a:cubicBezTo>
                  <a:pt x="23295" y="12124"/>
                  <a:pt x="23261" y="12050"/>
                  <a:pt x="23357" y="12050"/>
                </a:cubicBezTo>
                <a:cubicBezTo>
                  <a:pt x="23426" y="12050"/>
                  <a:pt x="23700" y="12283"/>
                  <a:pt x="23700" y="12341"/>
                </a:cubicBezTo>
                <a:cubicBezTo>
                  <a:pt x="23700" y="12415"/>
                  <a:pt x="23604" y="12382"/>
                  <a:pt x="23451" y="12254"/>
                </a:cubicBezTo>
                <a:close/>
                <a:moveTo>
                  <a:pt x="24929" y="12312"/>
                </a:moveTo>
                <a:cubicBezTo>
                  <a:pt x="24905" y="12273"/>
                  <a:pt x="24899" y="12227"/>
                  <a:pt x="24916" y="12211"/>
                </a:cubicBezTo>
                <a:cubicBezTo>
                  <a:pt x="24962" y="12164"/>
                  <a:pt x="25165" y="12256"/>
                  <a:pt x="25165" y="12324"/>
                </a:cubicBezTo>
                <a:cubicBezTo>
                  <a:pt x="25165" y="12407"/>
                  <a:pt x="24982" y="12398"/>
                  <a:pt x="24929" y="12312"/>
                </a:cubicBezTo>
                <a:close/>
                <a:moveTo>
                  <a:pt x="28693" y="12316"/>
                </a:moveTo>
                <a:cubicBezTo>
                  <a:pt x="28693" y="12280"/>
                  <a:pt x="28723" y="12250"/>
                  <a:pt x="28760" y="12250"/>
                </a:cubicBezTo>
                <a:cubicBezTo>
                  <a:pt x="28797" y="12250"/>
                  <a:pt x="28826" y="12280"/>
                  <a:pt x="28826" y="12316"/>
                </a:cubicBezTo>
                <a:cubicBezTo>
                  <a:pt x="28826" y="12353"/>
                  <a:pt x="28797" y="12383"/>
                  <a:pt x="28760" y="12383"/>
                </a:cubicBezTo>
                <a:cubicBezTo>
                  <a:pt x="28723" y="12383"/>
                  <a:pt x="28693" y="12353"/>
                  <a:pt x="28693" y="12316"/>
                </a:cubicBezTo>
                <a:close/>
                <a:moveTo>
                  <a:pt x="28960" y="12320"/>
                </a:moveTo>
                <a:cubicBezTo>
                  <a:pt x="28960" y="12282"/>
                  <a:pt x="28990" y="12250"/>
                  <a:pt x="29026" y="12250"/>
                </a:cubicBezTo>
                <a:cubicBezTo>
                  <a:pt x="29063" y="12250"/>
                  <a:pt x="29093" y="12263"/>
                  <a:pt x="29093" y="12279"/>
                </a:cubicBezTo>
                <a:cubicBezTo>
                  <a:pt x="29093" y="12295"/>
                  <a:pt x="29063" y="12327"/>
                  <a:pt x="29026" y="12350"/>
                </a:cubicBezTo>
                <a:cubicBezTo>
                  <a:pt x="28990" y="12372"/>
                  <a:pt x="28960" y="12359"/>
                  <a:pt x="28960" y="12320"/>
                </a:cubicBezTo>
                <a:close/>
                <a:moveTo>
                  <a:pt x="31556" y="12316"/>
                </a:moveTo>
                <a:cubicBezTo>
                  <a:pt x="31556" y="12280"/>
                  <a:pt x="31586" y="12250"/>
                  <a:pt x="31623" y="12250"/>
                </a:cubicBezTo>
                <a:cubicBezTo>
                  <a:pt x="31659" y="12250"/>
                  <a:pt x="31689" y="12280"/>
                  <a:pt x="31689" y="12316"/>
                </a:cubicBezTo>
                <a:cubicBezTo>
                  <a:pt x="31689" y="12353"/>
                  <a:pt x="31659" y="12383"/>
                  <a:pt x="31623" y="12383"/>
                </a:cubicBezTo>
                <a:cubicBezTo>
                  <a:pt x="31586" y="12383"/>
                  <a:pt x="31556" y="12353"/>
                  <a:pt x="31556" y="12316"/>
                </a:cubicBezTo>
                <a:close/>
                <a:moveTo>
                  <a:pt x="32421" y="12316"/>
                </a:moveTo>
                <a:cubicBezTo>
                  <a:pt x="32421" y="12280"/>
                  <a:pt x="32481" y="12250"/>
                  <a:pt x="32555" y="12250"/>
                </a:cubicBezTo>
                <a:cubicBezTo>
                  <a:pt x="32628" y="12250"/>
                  <a:pt x="32688" y="12280"/>
                  <a:pt x="32688" y="12316"/>
                </a:cubicBezTo>
                <a:cubicBezTo>
                  <a:pt x="32688" y="12353"/>
                  <a:pt x="32628" y="12383"/>
                  <a:pt x="32555" y="12383"/>
                </a:cubicBezTo>
                <a:cubicBezTo>
                  <a:pt x="32481" y="12383"/>
                  <a:pt x="32421" y="12353"/>
                  <a:pt x="32421" y="12316"/>
                </a:cubicBezTo>
                <a:close/>
                <a:moveTo>
                  <a:pt x="33803" y="12302"/>
                </a:moveTo>
                <a:cubicBezTo>
                  <a:pt x="33885" y="12262"/>
                  <a:pt x="33953" y="12204"/>
                  <a:pt x="33953" y="12173"/>
                </a:cubicBezTo>
                <a:cubicBezTo>
                  <a:pt x="33953" y="12142"/>
                  <a:pt x="33983" y="12117"/>
                  <a:pt x="34019" y="12117"/>
                </a:cubicBezTo>
                <a:cubicBezTo>
                  <a:pt x="34056" y="12117"/>
                  <a:pt x="34086" y="12177"/>
                  <a:pt x="34086" y="12250"/>
                </a:cubicBezTo>
                <a:cubicBezTo>
                  <a:pt x="34086" y="12357"/>
                  <a:pt x="34043" y="12382"/>
                  <a:pt x="33869" y="12379"/>
                </a:cubicBezTo>
                <a:cubicBezTo>
                  <a:pt x="33665" y="12374"/>
                  <a:pt x="33662" y="12370"/>
                  <a:pt x="33803" y="12302"/>
                </a:cubicBezTo>
                <a:close/>
                <a:moveTo>
                  <a:pt x="7656" y="12250"/>
                </a:moveTo>
                <a:cubicBezTo>
                  <a:pt x="7656" y="12213"/>
                  <a:pt x="7686" y="12183"/>
                  <a:pt x="7723" y="12183"/>
                </a:cubicBezTo>
                <a:cubicBezTo>
                  <a:pt x="7759" y="12183"/>
                  <a:pt x="7789" y="12213"/>
                  <a:pt x="7789" y="12250"/>
                </a:cubicBezTo>
                <a:cubicBezTo>
                  <a:pt x="7789" y="12287"/>
                  <a:pt x="7759" y="12316"/>
                  <a:pt x="7723" y="12316"/>
                </a:cubicBezTo>
                <a:cubicBezTo>
                  <a:pt x="7686" y="12316"/>
                  <a:pt x="7656" y="12287"/>
                  <a:pt x="7656" y="12250"/>
                </a:cubicBezTo>
                <a:close/>
                <a:moveTo>
                  <a:pt x="16245" y="12267"/>
                </a:moveTo>
                <a:cubicBezTo>
                  <a:pt x="16247" y="12175"/>
                  <a:pt x="16369" y="12020"/>
                  <a:pt x="16408" y="12059"/>
                </a:cubicBezTo>
                <a:cubicBezTo>
                  <a:pt x="16461" y="12112"/>
                  <a:pt x="16377" y="12316"/>
                  <a:pt x="16303" y="12316"/>
                </a:cubicBezTo>
                <a:cubicBezTo>
                  <a:pt x="16271" y="12316"/>
                  <a:pt x="16244" y="12294"/>
                  <a:pt x="16245" y="12267"/>
                </a:cubicBezTo>
                <a:close/>
                <a:moveTo>
                  <a:pt x="18042" y="12250"/>
                </a:moveTo>
                <a:cubicBezTo>
                  <a:pt x="18042" y="12213"/>
                  <a:pt x="18109" y="12184"/>
                  <a:pt x="18191" y="12184"/>
                </a:cubicBezTo>
                <a:cubicBezTo>
                  <a:pt x="18312" y="12185"/>
                  <a:pt x="18322" y="12198"/>
                  <a:pt x="18241" y="12250"/>
                </a:cubicBezTo>
                <a:cubicBezTo>
                  <a:pt x="18112" y="12333"/>
                  <a:pt x="18042" y="12333"/>
                  <a:pt x="18042" y="12250"/>
                </a:cubicBezTo>
                <a:close/>
                <a:moveTo>
                  <a:pt x="22569" y="12250"/>
                </a:moveTo>
                <a:cubicBezTo>
                  <a:pt x="22477" y="12221"/>
                  <a:pt x="22438" y="12194"/>
                  <a:pt x="22482" y="12190"/>
                </a:cubicBezTo>
                <a:cubicBezTo>
                  <a:pt x="22525" y="12186"/>
                  <a:pt x="22549" y="12123"/>
                  <a:pt x="22535" y="12050"/>
                </a:cubicBezTo>
                <a:cubicBezTo>
                  <a:pt x="22521" y="11977"/>
                  <a:pt x="22538" y="11917"/>
                  <a:pt x="22572" y="11917"/>
                </a:cubicBezTo>
                <a:cubicBezTo>
                  <a:pt x="22607" y="11917"/>
                  <a:pt x="22635" y="11961"/>
                  <a:pt x="22635" y="12015"/>
                </a:cubicBezTo>
                <a:cubicBezTo>
                  <a:pt x="22635" y="12074"/>
                  <a:pt x="22674" y="12098"/>
                  <a:pt x="22735" y="12074"/>
                </a:cubicBezTo>
                <a:cubicBezTo>
                  <a:pt x="22804" y="12048"/>
                  <a:pt x="22835" y="12079"/>
                  <a:pt x="22835" y="12176"/>
                </a:cubicBezTo>
                <a:cubicBezTo>
                  <a:pt x="22835" y="12327"/>
                  <a:pt x="22821" y="12331"/>
                  <a:pt x="22569" y="12250"/>
                </a:cubicBezTo>
                <a:close/>
                <a:moveTo>
                  <a:pt x="27229" y="12250"/>
                </a:moveTo>
                <a:cubicBezTo>
                  <a:pt x="27229" y="12213"/>
                  <a:pt x="27259" y="12183"/>
                  <a:pt x="27295" y="12183"/>
                </a:cubicBezTo>
                <a:cubicBezTo>
                  <a:pt x="27332" y="12183"/>
                  <a:pt x="27362" y="12213"/>
                  <a:pt x="27362" y="12250"/>
                </a:cubicBezTo>
                <a:cubicBezTo>
                  <a:pt x="27362" y="12287"/>
                  <a:pt x="27332" y="12316"/>
                  <a:pt x="27295" y="12316"/>
                </a:cubicBezTo>
                <a:cubicBezTo>
                  <a:pt x="27259" y="12316"/>
                  <a:pt x="27229" y="12287"/>
                  <a:pt x="27229" y="12250"/>
                </a:cubicBezTo>
                <a:close/>
                <a:moveTo>
                  <a:pt x="29159" y="12250"/>
                </a:moveTo>
                <a:cubicBezTo>
                  <a:pt x="29159" y="12213"/>
                  <a:pt x="29189" y="12183"/>
                  <a:pt x="29226" y="12183"/>
                </a:cubicBezTo>
                <a:cubicBezTo>
                  <a:pt x="29263" y="12183"/>
                  <a:pt x="29293" y="12213"/>
                  <a:pt x="29293" y="12250"/>
                </a:cubicBezTo>
                <a:cubicBezTo>
                  <a:pt x="29293" y="12287"/>
                  <a:pt x="29263" y="12316"/>
                  <a:pt x="29226" y="12316"/>
                </a:cubicBezTo>
                <a:cubicBezTo>
                  <a:pt x="29189" y="12316"/>
                  <a:pt x="29159" y="12287"/>
                  <a:pt x="29159" y="12250"/>
                </a:cubicBezTo>
                <a:close/>
                <a:moveTo>
                  <a:pt x="29702" y="12183"/>
                </a:moveTo>
                <a:cubicBezTo>
                  <a:pt x="29702" y="12092"/>
                  <a:pt x="29718" y="12054"/>
                  <a:pt x="29736" y="12100"/>
                </a:cubicBezTo>
                <a:cubicBezTo>
                  <a:pt x="29755" y="12146"/>
                  <a:pt x="29755" y="12221"/>
                  <a:pt x="29736" y="12267"/>
                </a:cubicBezTo>
                <a:cubicBezTo>
                  <a:pt x="29718" y="12312"/>
                  <a:pt x="29702" y="12275"/>
                  <a:pt x="29702" y="12183"/>
                </a:cubicBezTo>
                <a:close/>
                <a:moveTo>
                  <a:pt x="33287" y="12250"/>
                </a:moveTo>
                <a:cubicBezTo>
                  <a:pt x="33287" y="12213"/>
                  <a:pt x="33317" y="12183"/>
                  <a:pt x="33354" y="12183"/>
                </a:cubicBezTo>
                <a:cubicBezTo>
                  <a:pt x="33390" y="12183"/>
                  <a:pt x="33420" y="12213"/>
                  <a:pt x="33420" y="12250"/>
                </a:cubicBezTo>
                <a:cubicBezTo>
                  <a:pt x="33420" y="12287"/>
                  <a:pt x="33390" y="12316"/>
                  <a:pt x="33354" y="12316"/>
                </a:cubicBezTo>
                <a:cubicBezTo>
                  <a:pt x="33317" y="12316"/>
                  <a:pt x="33287" y="12287"/>
                  <a:pt x="33287" y="12250"/>
                </a:cubicBezTo>
                <a:close/>
                <a:moveTo>
                  <a:pt x="35417" y="12250"/>
                </a:moveTo>
                <a:cubicBezTo>
                  <a:pt x="35417" y="12213"/>
                  <a:pt x="35447" y="12183"/>
                  <a:pt x="35484" y="12183"/>
                </a:cubicBezTo>
                <a:cubicBezTo>
                  <a:pt x="35521" y="12183"/>
                  <a:pt x="35550" y="12213"/>
                  <a:pt x="35550" y="12250"/>
                </a:cubicBezTo>
                <a:cubicBezTo>
                  <a:pt x="35550" y="12287"/>
                  <a:pt x="35521" y="12316"/>
                  <a:pt x="35484" y="12316"/>
                </a:cubicBezTo>
                <a:cubicBezTo>
                  <a:pt x="35447" y="12316"/>
                  <a:pt x="35417" y="12287"/>
                  <a:pt x="35417" y="12250"/>
                </a:cubicBezTo>
                <a:close/>
                <a:moveTo>
                  <a:pt x="1531" y="12183"/>
                </a:moveTo>
                <a:cubicBezTo>
                  <a:pt x="1531" y="12147"/>
                  <a:pt x="1561" y="12117"/>
                  <a:pt x="1598" y="12117"/>
                </a:cubicBezTo>
                <a:cubicBezTo>
                  <a:pt x="1634" y="12117"/>
                  <a:pt x="1664" y="12147"/>
                  <a:pt x="1664" y="12183"/>
                </a:cubicBezTo>
                <a:cubicBezTo>
                  <a:pt x="1664" y="12220"/>
                  <a:pt x="1634" y="12250"/>
                  <a:pt x="1598" y="12250"/>
                </a:cubicBezTo>
                <a:cubicBezTo>
                  <a:pt x="1561" y="12250"/>
                  <a:pt x="1531" y="12220"/>
                  <a:pt x="1531" y="12183"/>
                </a:cubicBezTo>
                <a:close/>
                <a:moveTo>
                  <a:pt x="16044" y="12183"/>
                </a:moveTo>
                <a:cubicBezTo>
                  <a:pt x="16044" y="12147"/>
                  <a:pt x="16074" y="12117"/>
                  <a:pt x="16111" y="12117"/>
                </a:cubicBezTo>
                <a:cubicBezTo>
                  <a:pt x="16147" y="12117"/>
                  <a:pt x="16177" y="12147"/>
                  <a:pt x="16177" y="12183"/>
                </a:cubicBezTo>
                <a:cubicBezTo>
                  <a:pt x="16177" y="12220"/>
                  <a:pt x="16147" y="12250"/>
                  <a:pt x="16111" y="12250"/>
                </a:cubicBezTo>
                <a:cubicBezTo>
                  <a:pt x="16074" y="12250"/>
                  <a:pt x="16044" y="12220"/>
                  <a:pt x="16044" y="12183"/>
                </a:cubicBezTo>
                <a:close/>
                <a:moveTo>
                  <a:pt x="20211" y="12141"/>
                </a:moveTo>
                <a:cubicBezTo>
                  <a:pt x="20155" y="11995"/>
                  <a:pt x="20229" y="11928"/>
                  <a:pt x="20308" y="12052"/>
                </a:cubicBezTo>
                <a:cubicBezTo>
                  <a:pt x="20386" y="12177"/>
                  <a:pt x="20388" y="12250"/>
                  <a:pt x="20312" y="12250"/>
                </a:cubicBezTo>
                <a:cubicBezTo>
                  <a:pt x="20279" y="12250"/>
                  <a:pt x="20234" y="12201"/>
                  <a:pt x="20211" y="12141"/>
                </a:cubicBezTo>
                <a:close/>
                <a:moveTo>
                  <a:pt x="25498" y="12183"/>
                </a:moveTo>
                <a:cubicBezTo>
                  <a:pt x="25498" y="12147"/>
                  <a:pt x="25528" y="12117"/>
                  <a:pt x="25564" y="12117"/>
                </a:cubicBezTo>
                <a:cubicBezTo>
                  <a:pt x="25601" y="12117"/>
                  <a:pt x="25631" y="12147"/>
                  <a:pt x="25631" y="12183"/>
                </a:cubicBezTo>
                <a:cubicBezTo>
                  <a:pt x="25631" y="12220"/>
                  <a:pt x="25601" y="12250"/>
                  <a:pt x="25564" y="12250"/>
                </a:cubicBezTo>
                <a:cubicBezTo>
                  <a:pt x="25528" y="12250"/>
                  <a:pt x="25498" y="12220"/>
                  <a:pt x="25498" y="12183"/>
                </a:cubicBezTo>
                <a:close/>
                <a:moveTo>
                  <a:pt x="26496" y="12183"/>
                </a:moveTo>
                <a:cubicBezTo>
                  <a:pt x="26496" y="12147"/>
                  <a:pt x="26526" y="12117"/>
                  <a:pt x="26563" y="12117"/>
                </a:cubicBezTo>
                <a:cubicBezTo>
                  <a:pt x="26600" y="12117"/>
                  <a:pt x="26630" y="12147"/>
                  <a:pt x="26630" y="12183"/>
                </a:cubicBezTo>
                <a:cubicBezTo>
                  <a:pt x="26630" y="12220"/>
                  <a:pt x="26600" y="12250"/>
                  <a:pt x="26563" y="12250"/>
                </a:cubicBezTo>
                <a:cubicBezTo>
                  <a:pt x="26526" y="12250"/>
                  <a:pt x="26496" y="12220"/>
                  <a:pt x="26496" y="12183"/>
                </a:cubicBezTo>
                <a:close/>
                <a:moveTo>
                  <a:pt x="27029" y="12183"/>
                </a:moveTo>
                <a:cubicBezTo>
                  <a:pt x="27029" y="12147"/>
                  <a:pt x="27059" y="12117"/>
                  <a:pt x="27096" y="12117"/>
                </a:cubicBezTo>
                <a:cubicBezTo>
                  <a:pt x="27132" y="12117"/>
                  <a:pt x="27162" y="12147"/>
                  <a:pt x="27162" y="12183"/>
                </a:cubicBezTo>
                <a:cubicBezTo>
                  <a:pt x="27162" y="12220"/>
                  <a:pt x="27132" y="12250"/>
                  <a:pt x="27096" y="12250"/>
                </a:cubicBezTo>
                <a:cubicBezTo>
                  <a:pt x="27059" y="12250"/>
                  <a:pt x="27029" y="12220"/>
                  <a:pt x="27029" y="12183"/>
                </a:cubicBezTo>
                <a:close/>
                <a:moveTo>
                  <a:pt x="27428" y="12183"/>
                </a:moveTo>
                <a:cubicBezTo>
                  <a:pt x="27428" y="12147"/>
                  <a:pt x="27458" y="12117"/>
                  <a:pt x="27495" y="12117"/>
                </a:cubicBezTo>
                <a:cubicBezTo>
                  <a:pt x="27532" y="12117"/>
                  <a:pt x="27562" y="12147"/>
                  <a:pt x="27562" y="12183"/>
                </a:cubicBezTo>
                <a:cubicBezTo>
                  <a:pt x="27562" y="12220"/>
                  <a:pt x="27532" y="12250"/>
                  <a:pt x="27495" y="12250"/>
                </a:cubicBezTo>
                <a:cubicBezTo>
                  <a:pt x="27458" y="12250"/>
                  <a:pt x="27428" y="12220"/>
                  <a:pt x="27428" y="12183"/>
                </a:cubicBezTo>
                <a:close/>
                <a:moveTo>
                  <a:pt x="28494" y="12183"/>
                </a:moveTo>
                <a:cubicBezTo>
                  <a:pt x="28494" y="12147"/>
                  <a:pt x="28524" y="12117"/>
                  <a:pt x="28560" y="12117"/>
                </a:cubicBezTo>
                <a:cubicBezTo>
                  <a:pt x="28597" y="12117"/>
                  <a:pt x="28627" y="12147"/>
                  <a:pt x="28627" y="12183"/>
                </a:cubicBezTo>
                <a:cubicBezTo>
                  <a:pt x="28627" y="12220"/>
                  <a:pt x="28597" y="12250"/>
                  <a:pt x="28560" y="12250"/>
                </a:cubicBezTo>
                <a:cubicBezTo>
                  <a:pt x="28524" y="12250"/>
                  <a:pt x="28494" y="12220"/>
                  <a:pt x="28494" y="12183"/>
                </a:cubicBezTo>
                <a:close/>
                <a:moveTo>
                  <a:pt x="30025" y="12164"/>
                </a:moveTo>
                <a:cubicBezTo>
                  <a:pt x="30025" y="12117"/>
                  <a:pt x="30085" y="12074"/>
                  <a:pt x="30158" y="12069"/>
                </a:cubicBezTo>
                <a:cubicBezTo>
                  <a:pt x="30316" y="12057"/>
                  <a:pt x="30335" y="12152"/>
                  <a:pt x="30186" y="12210"/>
                </a:cubicBezTo>
                <a:cubicBezTo>
                  <a:pt x="30039" y="12266"/>
                  <a:pt x="30025" y="12262"/>
                  <a:pt x="30025" y="12164"/>
                </a:cubicBezTo>
                <a:close/>
                <a:moveTo>
                  <a:pt x="30957" y="12183"/>
                </a:moveTo>
                <a:cubicBezTo>
                  <a:pt x="30957" y="12147"/>
                  <a:pt x="30987" y="12117"/>
                  <a:pt x="31023" y="12117"/>
                </a:cubicBezTo>
                <a:cubicBezTo>
                  <a:pt x="31060" y="12117"/>
                  <a:pt x="31090" y="12147"/>
                  <a:pt x="31090" y="12183"/>
                </a:cubicBezTo>
                <a:cubicBezTo>
                  <a:pt x="31090" y="12220"/>
                  <a:pt x="31060" y="12250"/>
                  <a:pt x="31023" y="12250"/>
                </a:cubicBezTo>
                <a:cubicBezTo>
                  <a:pt x="30987" y="12250"/>
                  <a:pt x="30957" y="12220"/>
                  <a:pt x="30957" y="12183"/>
                </a:cubicBezTo>
                <a:close/>
                <a:moveTo>
                  <a:pt x="3994" y="12117"/>
                </a:moveTo>
                <a:cubicBezTo>
                  <a:pt x="3994" y="12080"/>
                  <a:pt x="4024" y="12050"/>
                  <a:pt x="4061" y="12050"/>
                </a:cubicBezTo>
                <a:cubicBezTo>
                  <a:pt x="4098" y="12050"/>
                  <a:pt x="4128" y="12080"/>
                  <a:pt x="4128" y="12117"/>
                </a:cubicBezTo>
                <a:cubicBezTo>
                  <a:pt x="4128" y="12153"/>
                  <a:pt x="4098" y="12183"/>
                  <a:pt x="4061" y="12183"/>
                </a:cubicBezTo>
                <a:cubicBezTo>
                  <a:pt x="4024" y="12183"/>
                  <a:pt x="3994" y="12153"/>
                  <a:pt x="3994" y="12117"/>
                </a:cubicBezTo>
                <a:close/>
                <a:moveTo>
                  <a:pt x="11983" y="12117"/>
                </a:moveTo>
                <a:cubicBezTo>
                  <a:pt x="11983" y="12080"/>
                  <a:pt x="12013" y="12050"/>
                  <a:pt x="12050" y="12050"/>
                </a:cubicBezTo>
                <a:cubicBezTo>
                  <a:pt x="12086" y="12050"/>
                  <a:pt x="12116" y="12080"/>
                  <a:pt x="12116" y="12117"/>
                </a:cubicBezTo>
                <a:cubicBezTo>
                  <a:pt x="12116" y="12153"/>
                  <a:pt x="12086" y="12183"/>
                  <a:pt x="12050" y="12183"/>
                </a:cubicBezTo>
                <a:cubicBezTo>
                  <a:pt x="12013" y="12183"/>
                  <a:pt x="11983" y="12153"/>
                  <a:pt x="11983" y="12117"/>
                </a:cubicBezTo>
                <a:close/>
                <a:moveTo>
                  <a:pt x="17576" y="12117"/>
                </a:moveTo>
                <a:cubicBezTo>
                  <a:pt x="17576" y="12080"/>
                  <a:pt x="17605" y="12050"/>
                  <a:pt x="17642" y="12050"/>
                </a:cubicBezTo>
                <a:cubicBezTo>
                  <a:pt x="17679" y="12050"/>
                  <a:pt x="17709" y="12080"/>
                  <a:pt x="17709" y="12117"/>
                </a:cubicBezTo>
                <a:cubicBezTo>
                  <a:pt x="17709" y="12153"/>
                  <a:pt x="17679" y="12183"/>
                  <a:pt x="17642" y="12183"/>
                </a:cubicBezTo>
                <a:cubicBezTo>
                  <a:pt x="17605" y="12183"/>
                  <a:pt x="17576" y="12153"/>
                  <a:pt x="17576" y="12117"/>
                </a:cubicBezTo>
                <a:close/>
                <a:moveTo>
                  <a:pt x="23734" y="12117"/>
                </a:moveTo>
                <a:cubicBezTo>
                  <a:pt x="23756" y="12080"/>
                  <a:pt x="23803" y="12050"/>
                  <a:pt x="23837" y="12050"/>
                </a:cubicBezTo>
                <a:cubicBezTo>
                  <a:pt x="23872" y="12050"/>
                  <a:pt x="23900" y="12080"/>
                  <a:pt x="23900" y="12117"/>
                </a:cubicBezTo>
                <a:cubicBezTo>
                  <a:pt x="23900" y="12153"/>
                  <a:pt x="23853" y="12183"/>
                  <a:pt x="23796" y="12183"/>
                </a:cubicBezTo>
                <a:cubicBezTo>
                  <a:pt x="23739" y="12183"/>
                  <a:pt x="23711" y="12153"/>
                  <a:pt x="23734" y="12117"/>
                </a:cubicBezTo>
                <a:close/>
                <a:moveTo>
                  <a:pt x="25032" y="12110"/>
                </a:moveTo>
                <a:cubicBezTo>
                  <a:pt x="25032" y="12064"/>
                  <a:pt x="24968" y="12052"/>
                  <a:pt x="24867" y="12077"/>
                </a:cubicBezTo>
                <a:cubicBezTo>
                  <a:pt x="24738" y="12109"/>
                  <a:pt x="24711" y="12097"/>
                  <a:pt x="24741" y="12018"/>
                </a:cubicBezTo>
                <a:cubicBezTo>
                  <a:pt x="24790" y="11891"/>
                  <a:pt x="24946" y="11888"/>
                  <a:pt x="25070" y="12012"/>
                </a:cubicBezTo>
                <a:cubicBezTo>
                  <a:pt x="25181" y="12124"/>
                  <a:pt x="25191" y="12183"/>
                  <a:pt x="25098" y="12183"/>
                </a:cubicBezTo>
                <a:cubicBezTo>
                  <a:pt x="25062" y="12183"/>
                  <a:pt x="25032" y="12150"/>
                  <a:pt x="25032" y="12110"/>
                </a:cubicBezTo>
                <a:close/>
                <a:moveTo>
                  <a:pt x="30530" y="12075"/>
                </a:moveTo>
                <a:cubicBezTo>
                  <a:pt x="30474" y="11930"/>
                  <a:pt x="30479" y="11917"/>
                  <a:pt x="30587" y="11917"/>
                </a:cubicBezTo>
                <a:cubicBezTo>
                  <a:pt x="30724" y="11917"/>
                  <a:pt x="30758" y="12004"/>
                  <a:pt x="30656" y="12097"/>
                </a:cubicBezTo>
                <a:cubicBezTo>
                  <a:pt x="30588" y="12160"/>
                  <a:pt x="30561" y="12156"/>
                  <a:pt x="30530" y="12075"/>
                </a:cubicBezTo>
                <a:close/>
                <a:moveTo>
                  <a:pt x="34152" y="12117"/>
                </a:moveTo>
                <a:cubicBezTo>
                  <a:pt x="34152" y="12080"/>
                  <a:pt x="34182" y="12050"/>
                  <a:pt x="34219" y="12050"/>
                </a:cubicBezTo>
                <a:cubicBezTo>
                  <a:pt x="34256" y="12050"/>
                  <a:pt x="34286" y="12080"/>
                  <a:pt x="34286" y="12117"/>
                </a:cubicBezTo>
                <a:cubicBezTo>
                  <a:pt x="34286" y="12153"/>
                  <a:pt x="34256" y="12183"/>
                  <a:pt x="34219" y="12183"/>
                </a:cubicBezTo>
                <a:cubicBezTo>
                  <a:pt x="34182" y="12183"/>
                  <a:pt x="34152" y="12153"/>
                  <a:pt x="34152" y="12117"/>
                </a:cubicBezTo>
                <a:close/>
                <a:moveTo>
                  <a:pt x="14247" y="12050"/>
                </a:moveTo>
                <a:cubicBezTo>
                  <a:pt x="14247" y="12014"/>
                  <a:pt x="14277" y="11984"/>
                  <a:pt x="14313" y="11984"/>
                </a:cubicBezTo>
                <a:cubicBezTo>
                  <a:pt x="14350" y="11984"/>
                  <a:pt x="14380" y="12014"/>
                  <a:pt x="14380" y="12050"/>
                </a:cubicBezTo>
                <a:cubicBezTo>
                  <a:pt x="14380" y="12087"/>
                  <a:pt x="14350" y="12117"/>
                  <a:pt x="14313" y="12117"/>
                </a:cubicBezTo>
                <a:cubicBezTo>
                  <a:pt x="14277" y="12117"/>
                  <a:pt x="14247" y="12087"/>
                  <a:pt x="14247" y="12050"/>
                </a:cubicBezTo>
                <a:close/>
                <a:moveTo>
                  <a:pt x="24382" y="11985"/>
                </a:moveTo>
                <a:cubicBezTo>
                  <a:pt x="24278" y="11818"/>
                  <a:pt x="24279" y="11806"/>
                  <a:pt x="24396" y="11761"/>
                </a:cubicBezTo>
                <a:cubicBezTo>
                  <a:pt x="24461" y="11736"/>
                  <a:pt x="24480" y="11756"/>
                  <a:pt x="24455" y="11821"/>
                </a:cubicBezTo>
                <a:cubicBezTo>
                  <a:pt x="24428" y="11892"/>
                  <a:pt x="24451" y="11908"/>
                  <a:pt x="24542" y="11878"/>
                </a:cubicBezTo>
                <a:cubicBezTo>
                  <a:pt x="24635" y="11848"/>
                  <a:pt x="24643" y="11854"/>
                  <a:pt x="24574" y="11903"/>
                </a:cubicBezTo>
                <a:cubicBezTo>
                  <a:pt x="24523" y="11939"/>
                  <a:pt x="24503" y="12002"/>
                  <a:pt x="24528" y="12043"/>
                </a:cubicBezTo>
                <a:cubicBezTo>
                  <a:pt x="24553" y="12083"/>
                  <a:pt x="24549" y="12117"/>
                  <a:pt x="24519" y="12117"/>
                </a:cubicBezTo>
                <a:cubicBezTo>
                  <a:pt x="24489" y="12117"/>
                  <a:pt x="24427" y="12057"/>
                  <a:pt x="24382" y="11985"/>
                </a:cubicBezTo>
                <a:close/>
                <a:moveTo>
                  <a:pt x="26851" y="12017"/>
                </a:moveTo>
                <a:cubicBezTo>
                  <a:pt x="26851" y="11962"/>
                  <a:pt x="26876" y="11917"/>
                  <a:pt x="26907" y="11917"/>
                </a:cubicBezTo>
                <a:cubicBezTo>
                  <a:pt x="26937" y="11917"/>
                  <a:pt x="26962" y="11962"/>
                  <a:pt x="26962" y="12017"/>
                </a:cubicBezTo>
                <a:cubicBezTo>
                  <a:pt x="26962" y="12072"/>
                  <a:pt x="26937" y="12117"/>
                  <a:pt x="26907" y="12117"/>
                </a:cubicBezTo>
                <a:cubicBezTo>
                  <a:pt x="26876" y="12117"/>
                  <a:pt x="26851" y="12072"/>
                  <a:pt x="26851" y="12017"/>
                </a:cubicBezTo>
                <a:close/>
                <a:moveTo>
                  <a:pt x="28094" y="12050"/>
                </a:moveTo>
                <a:cubicBezTo>
                  <a:pt x="28094" y="12014"/>
                  <a:pt x="28124" y="11984"/>
                  <a:pt x="28161" y="11984"/>
                </a:cubicBezTo>
                <a:cubicBezTo>
                  <a:pt x="28197" y="11984"/>
                  <a:pt x="28227" y="12014"/>
                  <a:pt x="28227" y="12050"/>
                </a:cubicBezTo>
                <a:cubicBezTo>
                  <a:pt x="28227" y="12087"/>
                  <a:pt x="28197" y="12117"/>
                  <a:pt x="28161" y="12117"/>
                </a:cubicBezTo>
                <a:cubicBezTo>
                  <a:pt x="28124" y="12117"/>
                  <a:pt x="28094" y="12087"/>
                  <a:pt x="28094" y="12050"/>
                </a:cubicBezTo>
                <a:close/>
                <a:moveTo>
                  <a:pt x="29225" y="12015"/>
                </a:moveTo>
                <a:cubicBezTo>
                  <a:pt x="29178" y="11959"/>
                  <a:pt x="29159" y="11895"/>
                  <a:pt x="29182" y="11873"/>
                </a:cubicBezTo>
                <a:cubicBezTo>
                  <a:pt x="29230" y="11824"/>
                  <a:pt x="29426" y="11973"/>
                  <a:pt x="29426" y="12058"/>
                </a:cubicBezTo>
                <a:cubicBezTo>
                  <a:pt x="29426" y="12150"/>
                  <a:pt x="29317" y="12127"/>
                  <a:pt x="29225" y="12015"/>
                </a:cubicBezTo>
                <a:close/>
                <a:moveTo>
                  <a:pt x="35550" y="12050"/>
                </a:moveTo>
                <a:cubicBezTo>
                  <a:pt x="35550" y="12014"/>
                  <a:pt x="35610" y="11984"/>
                  <a:pt x="35684" y="11984"/>
                </a:cubicBezTo>
                <a:cubicBezTo>
                  <a:pt x="35757" y="11984"/>
                  <a:pt x="35817" y="12014"/>
                  <a:pt x="35817" y="12050"/>
                </a:cubicBezTo>
                <a:cubicBezTo>
                  <a:pt x="35817" y="12087"/>
                  <a:pt x="35757" y="12117"/>
                  <a:pt x="35684" y="12117"/>
                </a:cubicBezTo>
                <a:cubicBezTo>
                  <a:pt x="35610" y="12117"/>
                  <a:pt x="35550" y="12087"/>
                  <a:pt x="35550" y="12050"/>
                </a:cubicBezTo>
                <a:close/>
                <a:moveTo>
                  <a:pt x="19972" y="11956"/>
                </a:moveTo>
                <a:cubicBezTo>
                  <a:pt x="19972" y="11904"/>
                  <a:pt x="19935" y="11846"/>
                  <a:pt x="19889" y="11828"/>
                </a:cubicBezTo>
                <a:cubicBezTo>
                  <a:pt x="19843" y="11810"/>
                  <a:pt x="19873" y="11792"/>
                  <a:pt x="19956" y="11789"/>
                </a:cubicBezTo>
                <a:cubicBezTo>
                  <a:pt x="20063" y="11785"/>
                  <a:pt x="20105" y="11822"/>
                  <a:pt x="20105" y="11917"/>
                </a:cubicBezTo>
                <a:cubicBezTo>
                  <a:pt x="20105" y="11990"/>
                  <a:pt x="20075" y="12050"/>
                  <a:pt x="20039" y="12050"/>
                </a:cubicBezTo>
                <a:cubicBezTo>
                  <a:pt x="20002" y="12050"/>
                  <a:pt x="19972" y="12008"/>
                  <a:pt x="19972" y="11956"/>
                </a:cubicBezTo>
                <a:close/>
                <a:moveTo>
                  <a:pt x="22003" y="11943"/>
                </a:moveTo>
                <a:cubicBezTo>
                  <a:pt x="21875" y="11844"/>
                  <a:pt x="21877" y="11841"/>
                  <a:pt x="22069" y="11862"/>
                </a:cubicBezTo>
                <a:cubicBezTo>
                  <a:pt x="22226" y="11879"/>
                  <a:pt x="22267" y="11859"/>
                  <a:pt x="22260" y="11767"/>
                </a:cubicBezTo>
                <a:cubicBezTo>
                  <a:pt x="22255" y="11703"/>
                  <a:pt x="22277" y="11651"/>
                  <a:pt x="22310" y="11651"/>
                </a:cubicBezTo>
                <a:cubicBezTo>
                  <a:pt x="22342" y="11651"/>
                  <a:pt x="22369" y="11621"/>
                  <a:pt x="22369" y="11584"/>
                </a:cubicBezTo>
                <a:cubicBezTo>
                  <a:pt x="22369" y="11548"/>
                  <a:pt x="22324" y="11518"/>
                  <a:pt x="22269" y="11518"/>
                </a:cubicBezTo>
                <a:cubicBezTo>
                  <a:pt x="22151" y="11518"/>
                  <a:pt x="22137" y="11412"/>
                  <a:pt x="22246" y="11345"/>
                </a:cubicBezTo>
                <a:cubicBezTo>
                  <a:pt x="22290" y="11317"/>
                  <a:pt x="22305" y="11326"/>
                  <a:pt x="22280" y="11366"/>
                </a:cubicBezTo>
                <a:cubicBezTo>
                  <a:pt x="22256" y="11405"/>
                  <a:pt x="22324" y="11452"/>
                  <a:pt x="22436" y="11475"/>
                </a:cubicBezTo>
                <a:cubicBezTo>
                  <a:pt x="22644" y="11516"/>
                  <a:pt x="22722" y="11671"/>
                  <a:pt x="22519" y="11637"/>
                </a:cubicBezTo>
                <a:cubicBezTo>
                  <a:pt x="22429" y="11622"/>
                  <a:pt x="22405" y="11659"/>
                  <a:pt x="22416" y="11801"/>
                </a:cubicBezTo>
                <a:cubicBezTo>
                  <a:pt x="22423" y="11901"/>
                  <a:pt x="22403" y="11984"/>
                  <a:pt x="22371" y="11984"/>
                </a:cubicBezTo>
                <a:cubicBezTo>
                  <a:pt x="22339" y="11984"/>
                  <a:pt x="22273" y="11998"/>
                  <a:pt x="22224" y="12015"/>
                </a:cubicBezTo>
                <a:cubicBezTo>
                  <a:pt x="22176" y="12032"/>
                  <a:pt x="22076" y="12000"/>
                  <a:pt x="22003" y="11943"/>
                </a:cubicBezTo>
                <a:close/>
                <a:moveTo>
                  <a:pt x="23434" y="11945"/>
                </a:moveTo>
                <a:cubicBezTo>
                  <a:pt x="23434" y="11827"/>
                  <a:pt x="23577" y="11848"/>
                  <a:pt x="23618" y="11971"/>
                </a:cubicBezTo>
                <a:cubicBezTo>
                  <a:pt x="23633" y="12015"/>
                  <a:pt x="23597" y="12050"/>
                  <a:pt x="23539" y="12050"/>
                </a:cubicBezTo>
                <a:cubicBezTo>
                  <a:pt x="23481" y="12050"/>
                  <a:pt x="23434" y="12003"/>
                  <a:pt x="23434" y="11945"/>
                </a:cubicBezTo>
                <a:close/>
                <a:moveTo>
                  <a:pt x="23912" y="11834"/>
                </a:moveTo>
                <a:cubicBezTo>
                  <a:pt x="23879" y="11715"/>
                  <a:pt x="23865" y="11595"/>
                  <a:pt x="23880" y="11568"/>
                </a:cubicBezTo>
                <a:cubicBezTo>
                  <a:pt x="23932" y="11474"/>
                  <a:pt x="24025" y="11517"/>
                  <a:pt x="24023" y="11634"/>
                </a:cubicBezTo>
                <a:cubicBezTo>
                  <a:pt x="24022" y="11698"/>
                  <a:pt x="24043" y="11818"/>
                  <a:pt x="24068" y="11900"/>
                </a:cubicBezTo>
                <a:cubicBezTo>
                  <a:pt x="24097" y="11993"/>
                  <a:pt x="24087" y="12050"/>
                  <a:pt x="24043" y="12050"/>
                </a:cubicBezTo>
                <a:cubicBezTo>
                  <a:pt x="24003" y="12050"/>
                  <a:pt x="23944" y="11953"/>
                  <a:pt x="23912" y="11834"/>
                </a:cubicBezTo>
                <a:close/>
                <a:moveTo>
                  <a:pt x="27098" y="11986"/>
                </a:moveTo>
                <a:cubicBezTo>
                  <a:pt x="27044" y="11952"/>
                  <a:pt x="27017" y="11907"/>
                  <a:pt x="27038" y="11886"/>
                </a:cubicBezTo>
                <a:cubicBezTo>
                  <a:pt x="27090" y="11833"/>
                  <a:pt x="27295" y="11917"/>
                  <a:pt x="27295" y="11991"/>
                </a:cubicBezTo>
                <a:cubicBezTo>
                  <a:pt x="27295" y="12067"/>
                  <a:pt x="27222" y="12065"/>
                  <a:pt x="27098" y="11986"/>
                </a:cubicBezTo>
                <a:close/>
                <a:moveTo>
                  <a:pt x="31965" y="11943"/>
                </a:moveTo>
                <a:cubicBezTo>
                  <a:pt x="31844" y="11806"/>
                  <a:pt x="31922" y="11741"/>
                  <a:pt x="32052" y="11871"/>
                </a:cubicBezTo>
                <a:cubicBezTo>
                  <a:pt x="32109" y="11928"/>
                  <a:pt x="32155" y="11991"/>
                  <a:pt x="32155" y="12012"/>
                </a:cubicBezTo>
                <a:cubicBezTo>
                  <a:pt x="32155" y="12082"/>
                  <a:pt x="32056" y="12046"/>
                  <a:pt x="31965" y="11943"/>
                </a:cubicBezTo>
                <a:close/>
                <a:moveTo>
                  <a:pt x="6302" y="11939"/>
                </a:moveTo>
                <a:cubicBezTo>
                  <a:pt x="6221" y="11858"/>
                  <a:pt x="6256" y="11787"/>
                  <a:pt x="6358" y="11826"/>
                </a:cubicBezTo>
                <a:cubicBezTo>
                  <a:pt x="6413" y="11847"/>
                  <a:pt x="6458" y="11891"/>
                  <a:pt x="6458" y="11924"/>
                </a:cubicBezTo>
                <a:cubicBezTo>
                  <a:pt x="6458" y="11994"/>
                  <a:pt x="6366" y="12003"/>
                  <a:pt x="6302" y="11939"/>
                </a:cubicBezTo>
                <a:close/>
                <a:moveTo>
                  <a:pt x="9054" y="11917"/>
                </a:moveTo>
                <a:cubicBezTo>
                  <a:pt x="9054" y="11880"/>
                  <a:pt x="9084" y="11850"/>
                  <a:pt x="9121" y="11850"/>
                </a:cubicBezTo>
                <a:cubicBezTo>
                  <a:pt x="9157" y="11850"/>
                  <a:pt x="9187" y="11880"/>
                  <a:pt x="9187" y="11917"/>
                </a:cubicBezTo>
                <a:cubicBezTo>
                  <a:pt x="9187" y="11954"/>
                  <a:pt x="9157" y="11984"/>
                  <a:pt x="9121" y="11984"/>
                </a:cubicBezTo>
                <a:cubicBezTo>
                  <a:pt x="9084" y="11984"/>
                  <a:pt x="9054" y="11954"/>
                  <a:pt x="9054" y="11917"/>
                </a:cubicBezTo>
                <a:close/>
                <a:moveTo>
                  <a:pt x="18308" y="11916"/>
                </a:moveTo>
                <a:cubicBezTo>
                  <a:pt x="18395" y="11858"/>
                  <a:pt x="18396" y="11843"/>
                  <a:pt x="18310" y="11788"/>
                </a:cubicBezTo>
                <a:cubicBezTo>
                  <a:pt x="18256" y="11753"/>
                  <a:pt x="18234" y="11702"/>
                  <a:pt x="18261" y="11675"/>
                </a:cubicBezTo>
                <a:cubicBezTo>
                  <a:pt x="18289" y="11648"/>
                  <a:pt x="18363" y="11677"/>
                  <a:pt x="18426" y="11740"/>
                </a:cubicBezTo>
                <a:cubicBezTo>
                  <a:pt x="18527" y="11841"/>
                  <a:pt x="18528" y="11863"/>
                  <a:pt x="18441" y="11918"/>
                </a:cubicBezTo>
                <a:cubicBezTo>
                  <a:pt x="18386" y="11953"/>
                  <a:pt x="18311" y="11982"/>
                  <a:pt x="18275" y="11982"/>
                </a:cubicBezTo>
                <a:cubicBezTo>
                  <a:pt x="18238" y="11982"/>
                  <a:pt x="18253" y="11952"/>
                  <a:pt x="18308" y="11916"/>
                </a:cubicBezTo>
                <a:close/>
                <a:moveTo>
                  <a:pt x="21449" y="11913"/>
                </a:moveTo>
                <a:cubicBezTo>
                  <a:pt x="21465" y="11865"/>
                  <a:pt x="21518" y="11812"/>
                  <a:pt x="21566" y="11796"/>
                </a:cubicBezTo>
                <a:cubicBezTo>
                  <a:pt x="21616" y="11780"/>
                  <a:pt x="21641" y="11805"/>
                  <a:pt x="21624" y="11855"/>
                </a:cubicBezTo>
                <a:cubicBezTo>
                  <a:pt x="21608" y="11903"/>
                  <a:pt x="21556" y="11955"/>
                  <a:pt x="21508" y="11971"/>
                </a:cubicBezTo>
                <a:cubicBezTo>
                  <a:pt x="21458" y="11988"/>
                  <a:pt x="21433" y="11963"/>
                  <a:pt x="21449" y="11913"/>
                </a:cubicBezTo>
                <a:close/>
                <a:moveTo>
                  <a:pt x="22918" y="11902"/>
                </a:moveTo>
                <a:cubicBezTo>
                  <a:pt x="22836" y="11863"/>
                  <a:pt x="22768" y="11801"/>
                  <a:pt x="22768" y="11766"/>
                </a:cubicBezTo>
                <a:cubicBezTo>
                  <a:pt x="22768" y="11730"/>
                  <a:pt x="22813" y="11738"/>
                  <a:pt x="22868" y="11784"/>
                </a:cubicBezTo>
                <a:cubicBezTo>
                  <a:pt x="22923" y="11829"/>
                  <a:pt x="22968" y="11844"/>
                  <a:pt x="22968" y="11817"/>
                </a:cubicBezTo>
                <a:cubicBezTo>
                  <a:pt x="22968" y="11790"/>
                  <a:pt x="23008" y="11801"/>
                  <a:pt x="23057" y="11842"/>
                </a:cubicBezTo>
                <a:cubicBezTo>
                  <a:pt x="23106" y="11883"/>
                  <a:pt x="23171" y="11894"/>
                  <a:pt x="23201" y="11867"/>
                </a:cubicBezTo>
                <a:cubicBezTo>
                  <a:pt x="23231" y="11839"/>
                  <a:pt x="23234" y="11855"/>
                  <a:pt x="23208" y="11900"/>
                </a:cubicBezTo>
                <a:cubicBezTo>
                  <a:pt x="23151" y="11998"/>
                  <a:pt x="23118" y="11999"/>
                  <a:pt x="22918" y="11902"/>
                </a:cubicBezTo>
                <a:close/>
                <a:moveTo>
                  <a:pt x="33489" y="11920"/>
                </a:moveTo>
                <a:cubicBezTo>
                  <a:pt x="33435" y="11886"/>
                  <a:pt x="33408" y="11840"/>
                  <a:pt x="33429" y="11819"/>
                </a:cubicBezTo>
                <a:cubicBezTo>
                  <a:pt x="33482" y="11767"/>
                  <a:pt x="33686" y="11850"/>
                  <a:pt x="33686" y="11924"/>
                </a:cubicBezTo>
                <a:cubicBezTo>
                  <a:pt x="33686" y="12000"/>
                  <a:pt x="33613" y="11998"/>
                  <a:pt x="33489" y="11920"/>
                </a:cubicBezTo>
                <a:close/>
                <a:moveTo>
                  <a:pt x="4793" y="11850"/>
                </a:moveTo>
                <a:cubicBezTo>
                  <a:pt x="4793" y="11814"/>
                  <a:pt x="4823" y="11784"/>
                  <a:pt x="4860" y="11784"/>
                </a:cubicBezTo>
                <a:cubicBezTo>
                  <a:pt x="4897" y="11784"/>
                  <a:pt x="4926" y="11814"/>
                  <a:pt x="4926" y="11850"/>
                </a:cubicBezTo>
                <a:cubicBezTo>
                  <a:pt x="4926" y="11887"/>
                  <a:pt x="4897" y="11917"/>
                  <a:pt x="4860" y="11917"/>
                </a:cubicBezTo>
                <a:cubicBezTo>
                  <a:pt x="4823" y="11917"/>
                  <a:pt x="4793" y="11887"/>
                  <a:pt x="4793" y="11850"/>
                </a:cubicBezTo>
                <a:close/>
                <a:moveTo>
                  <a:pt x="11850" y="11850"/>
                </a:moveTo>
                <a:cubicBezTo>
                  <a:pt x="11769" y="11798"/>
                  <a:pt x="11779" y="11786"/>
                  <a:pt x="11900" y="11785"/>
                </a:cubicBezTo>
                <a:cubicBezTo>
                  <a:pt x="11982" y="11784"/>
                  <a:pt x="12050" y="11814"/>
                  <a:pt x="12050" y="11850"/>
                </a:cubicBezTo>
                <a:cubicBezTo>
                  <a:pt x="12050" y="11934"/>
                  <a:pt x="11979" y="11934"/>
                  <a:pt x="11850" y="11850"/>
                </a:cubicBezTo>
                <a:close/>
                <a:moveTo>
                  <a:pt x="13514" y="11850"/>
                </a:moveTo>
                <a:cubicBezTo>
                  <a:pt x="13514" y="11814"/>
                  <a:pt x="13544" y="11784"/>
                  <a:pt x="13581" y="11784"/>
                </a:cubicBezTo>
                <a:cubicBezTo>
                  <a:pt x="13618" y="11784"/>
                  <a:pt x="13648" y="11814"/>
                  <a:pt x="13648" y="11850"/>
                </a:cubicBezTo>
                <a:cubicBezTo>
                  <a:pt x="13648" y="11887"/>
                  <a:pt x="13618" y="11917"/>
                  <a:pt x="13581" y="11917"/>
                </a:cubicBezTo>
                <a:cubicBezTo>
                  <a:pt x="13544" y="11917"/>
                  <a:pt x="13514" y="11887"/>
                  <a:pt x="13514" y="11850"/>
                </a:cubicBezTo>
                <a:close/>
                <a:moveTo>
                  <a:pt x="14979" y="11850"/>
                </a:moveTo>
                <a:cubicBezTo>
                  <a:pt x="14979" y="11814"/>
                  <a:pt x="15009" y="11784"/>
                  <a:pt x="15046" y="11784"/>
                </a:cubicBezTo>
                <a:cubicBezTo>
                  <a:pt x="15082" y="11784"/>
                  <a:pt x="15112" y="11814"/>
                  <a:pt x="15112" y="11850"/>
                </a:cubicBezTo>
                <a:cubicBezTo>
                  <a:pt x="15112" y="11887"/>
                  <a:pt x="15082" y="11917"/>
                  <a:pt x="15046" y="11917"/>
                </a:cubicBezTo>
                <a:cubicBezTo>
                  <a:pt x="15009" y="11917"/>
                  <a:pt x="14979" y="11887"/>
                  <a:pt x="14979" y="11850"/>
                </a:cubicBezTo>
                <a:close/>
                <a:moveTo>
                  <a:pt x="18974" y="11879"/>
                </a:moveTo>
                <a:cubicBezTo>
                  <a:pt x="18974" y="11858"/>
                  <a:pt x="19024" y="11791"/>
                  <a:pt x="19086" y="11729"/>
                </a:cubicBezTo>
                <a:cubicBezTo>
                  <a:pt x="19192" y="11625"/>
                  <a:pt x="19196" y="11625"/>
                  <a:pt x="19153" y="11739"/>
                </a:cubicBezTo>
                <a:cubicBezTo>
                  <a:pt x="19127" y="11806"/>
                  <a:pt x="19107" y="11874"/>
                  <a:pt x="19107" y="11889"/>
                </a:cubicBezTo>
                <a:cubicBezTo>
                  <a:pt x="19107" y="11905"/>
                  <a:pt x="19077" y="11917"/>
                  <a:pt x="19040" y="11917"/>
                </a:cubicBezTo>
                <a:cubicBezTo>
                  <a:pt x="19004" y="11917"/>
                  <a:pt x="18974" y="11900"/>
                  <a:pt x="18974" y="11879"/>
                </a:cubicBezTo>
                <a:close/>
                <a:moveTo>
                  <a:pt x="21703" y="11821"/>
                </a:moveTo>
                <a:cubicBezTo>
                  <a:pt x="21703" y="11764"/>
                  <a:pt x="21733" y="11717"/>
                  <a:pt x="21770" y="11717"/>
                </a:cubicBezTo>
                <a:cubicBezTo>
                  <a:pt x="21806" y="11717"/>
                  <a:pt x="21836" y="11746"/>
                  <a:pt x="21836" y="11780"/>
                </a:cubicBezTo>
                <a:cubicBezTo>
                  <a:pt x="21836" y="11814"/>
                  <a:pt x="21806" y="11861"/>
                  <a:pt x="21770" y="11884"/>
                </a:cubicBezTo>
                <a:cubicBezTo>
                  <a:pt x="21733" y="11906"/>
                  <a:pt x="21703" y="11878"/>
                  <a:pt x="21703" y="11821"/>
                </a:cubicBezTo>
                <a:close/>
                <a:moveTo>
                  <a:pt x="26663" y="11850"/>
                </a:moveTo>
                <a:cubicBezTo>
                  <a:pt x="26640" y="11814"/>
                  <a:pt x="26653" y="11784"/>
                  <a:pt x="26692" y="11784"/>
                </a:cubicBezTo>
                <a:cubicBezTo>
                  <a:pt x="26731" y="11784"/>
                  <a:pt x="26763" y="11814"/>
                  <a:pt x="26763" y="11850"/>
                </a:cubicBezTo>
                <a:cubicBezTo>
                  <a:pt x="26763" y="11887"/>
                  <a:pt x="26749" y="11917"/>
                  <a:pt x="26733" y="11917"/>
                </a:cubicBezTo>
                <a:cubicBezTo>
                  <a:pt x="26717" y="11917"/>
                  <a:pt x="26685" y="11887"/>
                  <a:pt x="26663" y="11850"/>
                </a:cubicBezTo>
                <a:close/>
                <a:moveTo>
                  <a:pt x="27728" y="11850"/>
                </a:moveTo>
                <a:cubicBezTo>
                  <a:pt x="27751" y="11814"/>
                  <a:pt x="27711" y="11784"/>
                  <a:pt x="27639" y="11784"/>
                </a:cubicBezTo>
                <a:cubicBezTo>
                  <a:pt x="27521" y="11784"/>
                  <a:pt x="27386" y="11604"/>
                  <a:pt x="27453" y="11537"/>
                </a:cubicBezTo>
                <a:cubicBezTo>
                  <a:pt x="27495" y="11496"/>
                  <a:pt x="27961" y="11592"/>
                  <a:pt x="27959" y="11642"/>
                </a:cubicBezTo>
                <a:cubicBezTo>
                  <a:pt x="27956" y="11709"/>
                  <a:pt x="27785" y="11917"/>
                  <a:pt x="27733" y="11917"/>
                </a:cubicBezTo>
                <a:cubicBezTo>
                  <a:pt x="27708" y="11917"/>
                  <a:pt x="27705" y="11887"/>
                  <a:pt x="27728" y="11850"/>
                </a:cubicBezTo>
                <a:close/>
                <a:moveTo>
                  <a:pt x="27894" y="11858"/>
                </a:moveTo>
                <a:cubicBezTo>
                  <a:pt x="27894" y="11825"/>
                  <a:pt x="27942" y="11780"/>
                  <a:pt x="28000" y="11758"/>
                </a:cubicBezTo>
                <a:cubicBezTo>
                  <a:pt x="28163" y="11695"/>
                  <a:pt x="28179" y="11709"/>
                  <a:pt x="28070" y="11817"/>
                </a:cubicBezTo>
                <a:cubicBezTo>
                  <a:pt x="27957" y="11930"/>
                  <a:pt x="27894" y="11945"/>
                  <a:pt x="27894" y="11858"/>
                </a:cubicBezTo>
                <a:close/>
                <a:moveTo>
                  <a:pt x="666" y="11784"/>
                </a:moveTo>
                <a:cubicBezTo>
                  <a:pt x="666" y="11747"/>
                  <a:pt x="696" y="11717"/>
                  <a:pt x="732" y="11717"/>
                </a:cubicBezTo>
                <a:cubicBezTo>
                  <a:pt x="769" y="11717"/>
                  <a:pt x="799" y="11747"/>
                  <a:pt x="799" y="11784"/>
                </a:cubicBezTo>
                <a:cubicBezTo>
                  <a:pt x="799" y="11821"/>
                  <a:pt x="769" y="11850"/>
                  <a:pt x="732" y="11850"/>
                </a:cubicBezTo>
                <a:cubicBezTo>
                  <a:pt x="696" y="11850"/>
                  <a:pt x="666" y="11821"/>
                  <a:pt x="666" y="11784"/>
                </a:cubicBezTo>
                <a:close/>
                <a:moveTo>
                  <a:pt x="4092" y="11779"/>
                </a:moveTo>
                <a:cubicBezTo>
                  <a:pt x="4067" y="11740"/>
                  <a:pt x="4062" y="11694"/>
                  <a:pt x="4079" y="11677"/>
                </a:cubicBezTo>
                <a:cubicBezTo>
                  <a:pt x="4097" y="11659"/>
                  <a:pt x="4129" y="11691"/>
                  <a:pt x="4151" y="11748"/>
                </a:cubicBezTo>
                <a:cubicBezTo>
                  <a:pt x="4196" y="11865"/>
                  <a:pt x="4157" y="11886"/>
                  <a:pt x="4092" y="11779"/>
                </a:cubicBezTo>
                <a:close/>
                <a:moveTo>
                  <a:pt x="10416" y="11779"/>
                </a:moveTo>
                <a:cubicBezTo>
                  <a:pt x="10348" y="11669"/>
                  <a:pt x="10409" y="11654"/>
                  <a:pt x="10505" y="11757"/>
                </a:cubicBezTo>
                <a:cubicBezTo>
                  <a:pt x="10552" y="11809"/>
                  <a:pt x="10561" y="11850"/>
                  <a:pt x="10525" y="11850"/>
                </a:cubicBezTo>
                <a:cubicBezTo>
                  <a:pt x="10489" y="11850"/>
                  <a:pt x="10440" y="11819"/>
                  <a:pt x="10416" y="11779"/>
                </a:cubicBezTo>
                <a:close/>
                <a:moveTo>
                  <a:pt x="20332" y="11742"/>
                </a:moveTo>
                <a:cubicBezTo>
                  <a:pt x="20355" y="11683"/>
                  <a:pt x="20344" y="11598"/>
                  <a:pt x="20308" y="11555"/>
                </a:cubicBezTo>
                <a:cubicBezTo>
                  <a:pt x="20232" y="11463"/>
                  <a:pt x="20341" y="10985"/>
                  <a:pt x="20437" y="10985"/>
                </a:cubicBezTo>
                <a:cubicBezTo>
                  <a:pt x="20531" y="10985"/>
                  <a:pt x="20581" y="11104"/>
                  <a:pt x="20507" y="11150"/>
                </a:cubicBezTo>
                <a:cubicBezTo>
                  <a:pt x="20406" y="11213"/>
                  <a:pt x="20451" y="11499"/>
                  <a:pt x="20561" y="11491"/>
                </a:cubicBezTo>
                <a:cubicBezTo>
                  <a:pt x="20614" y="11487"/>
                  <a:pt x="20672" y="11527"/>
                  <a:pt x="20690" y="11578"/>
                </a:cubicBezTo>
                <a:cubicBezTo>
                  <a:pt x="20713" y="11645"/>
                  <a:pt x="20689" y="11659"/>
                  <a:pt x="20606" y="11627"/>
                </a:cubicBezTo>
                <a:cubicBezTo>
                  <a:pt x="20522" y="11595"/>
                  <a:pt x="20500" y="11609"/>
                  <a:pt x="20526" y="11678"/>
                </a:cubicBezTo>
                <a:cubicBezTo>
                  <a:pt x="20547" y="11730"/>
                  <a:pt x="20517" y="11790"/>
                  <a:pt x="20462" y="11812"/>
                </a:cubicBezTo>
                <a:cubicBezTo>
                  <a:pt x="20308" y="11871"/>
                  <a:pt x="20287" y="11860"/>
                  <a:pt x="20332" y="11742"/>
                </a:cubicBezTo>
                <a:close/>
                <a:moveTo>
                  <a:pt x="21278" y="11796"/>
                </a:moveTo>
                <a:cubicBezTo>
                  <a:pt x="21254" y="11758"/>
                  <a:pt x="21267" y="11706"/>
                  <a:pt x="21307" y="11682"/>
                </a:cubicBezTo>
                <a:cubicBezTo>
                  <a:pt x="21406" y="11621"/>
                  <a:pt x="21441" y="11669"/>
                  <a:pt x="21375" y="11776"/>
                </a:cubicBezTo>
                <a:cubicBezTo>
                  <a:pt x="21340" y="11834"/>
                  <a:pt x="21305" y="11840"/>
                  <a:pt x="21278" y="11796"/>
                </a:cubicBezTo>
                <a:close/>
                <a:moveTo>
                  <a:pt x="24682" y="11805"/>
                </a:moveTo>
                <a:cubicBezTo>
                  <a:pt x="24526" y="11764"/>
                  <a:pt x="24533" y="11651"/>
                  <a:pt x="24692" y="11651"/>
                </a:cubicBezTo>
                <a:cubicBezTo>
                  <a:pt x="24761" y="11651"/>
                  <a:pt x="24835" y="11696"/>
                  <a:pt x="24856" y="11751"/>
                </a:cubicBezTo>
                <a:cubicBezTo>
                  <a:pt x="24895" y="11853"/>
                  <a:pt x="24883" y="11857"/>
                  <a:pt x="24682" y="11805"/>
                </a:cubicBezTo>
                <a:close/>
                <a:moveTo>
                  <a:pt x="25298" y="11784"/>
                </a:moveTo>
                <a:cubicBezTo>
                  <a:pt x="25298" y="11747"/>
                  <a:pt x="25330" y="11717"/>
                  <a:pt x="25369" y="11717"/>
                </a:cubicBezTo>
                <a:cubicBezTo>
                  <a:pt x="25409" y="11717"/>
                  <a:pt x="25422" y="11661"/>
                  <a:pt x="25400" y="11590"/>
                </a:cubicBezTo>
                <a:cubicBezTo>
                  <a:pt x="25367" y="11488"/>
                  <a:pt x="25385" y="11469"/>
                  <a:pt x="25488" y="11496"/>
                </a:cubicBezTo>
                <a:cubicBezTo>
                  <a:pt x="25634" y="11534"/>
                  <a:pt x="25637" y="11697"/>
                  <a:pt x="25493" y="11788"/>
                </a:cubicBezTo>
                <a:cubicBezTo>
                  <a:pt x="25368" y="11867"/>
                  <a:pt x="25298" y="11866"/>
                  <a:pt x="25298" y="11784"/>
                </a:cubicBezTo>
                <a:close/>
                <a:moveTo>
                  <a:pt x="27229" y="11784"/>
                </a:moveTo>
                <a:cubicBezTo>
                  <a:pt x="27229" y="11747"/>
                  <a:pt x="27259" y="11717"/>
                  <a:pt x="27295" y="11717"/>
                </a:cubicBezTo>
                <a:cubicBezTo>
                  <a:pt x="27332" y="11717"/>
                  <a:pt x="27362" y="11747"/>
                  <a:pt x="27362" y="11784"/>
                </a:cubicBezTo>
                <a:cubicBezTo>
                  <a:pt x="27362" y="11821"/>
                  <a:pt x="27332" y="11850"/>
                  <a:pt x="27295" y="11850"/>
                </a:cubicBezTo>
                <a:cubicBezTo>
                  <a:pt x="27259" y="11850"/>
                  <a:pt x="27229" y="11821"/>
                  <a:pt x="27229" y="11784"/>
                </a:cubicBezTo>
                <a:close/>
                <a:moveTo>
                  <a:pt x="29359" y="11784"/>
                </a:moveTo>
                <a:cubicBezTo>
                  <a:pt x="29359" y="11747"/>
                  <a:pt x="29389" y="11717"/>
                  <a:pt x="29426" y="11717"/>
                </a:cubicBezTo>
                <a:cubicBezTo>
                  <a:pt x="29462" y="11717"/>
                  <a:pt x="29492" y="11747"/>
                  <a:pt x="29492" y="11784"/>
                </a:cubicBezTo>
                <a:cubicBezTo>
                  <a:pt x="29492" y="11821"/>
                  <a:pt x="29462" y="11850"/>
                  <a:pt x="29426" y="11850"/>
                </a:cubicBezTo>
                <a:cubicBezTo>
                  <a:pt x="29389" y="11850"/>
                  <a:pt x="29359" y="11821"/>
                  <a:pt x="29359" y="11784"/>
                </a:cubicBezTo>
                <a:close/>
                <a:moveTo>
                  <a:pt x="32718" y="11779"/>
                </a:moveTo>
                <a:cubicBezTo>
                  <a:pt x="32694" y="11740"/>
                  <a:pt x="32690" y="11692"/>
                  <a:pt x="32710" y="11673"/>
                </a:cubicBezTo>
                <a:cubicBezTo>
                  <a:pt x="32758" y="11625"/>
                  <a:pt x="32888" y="11709"/>
                  <a:pt x="32888" y="11788"/>
                </a:cubicBezTo>
                <a:cubicBezTo>
                  <a:pt x="32888" y="11873"/>
                  <a:pt x="32773" y="11867"/>
                  <a:pt x="32718" y="11779"/>
                </a:cubicBezTo>
                <a:close/>
                <a:moveTo>
                  <a:pt x="35417" y="11784"/>
                </a:moveTo>
                <a:cubicBezTo>
                  <a:pt x="35417" y="11747"/>
                  <a:pt x="35447" y="11717"/>
                  <a:pt x="35484" y="11717"/>
                </a:cubicBezTo>
                <a:cubicBezTo>
                  <a:pt x="35521" y="11717"/>
                  <a:pt x="35550" y="11747"/>
                  <a:pt x="35550" y="11784"/>
                </a:cubicBezTo>
                <a:cubicBezTo>
                  <a:pt x="35550" y="11821"/>
                  <a:pt x="35521" y="11850"/>
                  <a:pt x="35484" y="11850"/>
                </a:cubicBezTo>
                <a:cubicBezTo>
                  <a:pt x="35447" y="11850"/>
                  <a:pt x="35417" y="11821"/>
                  <a:pt x="35417" y="11784"/>
                </a:cubicBezTo>
                <a:close/>
                <a:moveTo>
                  <a:pt x="17642" y="11717"/>
                </a:moveTo>
                <a:cubicBezTo>
                  <a:pt x="17642" y="11681"/>
                  <a:pt x="17672" y="11651"/>
                  <a:pt x="17709" y="11651"/>
                </a:cubicBezTo>
                <a:cubicBezTo>
                  <a:pt x="17745" y="11651"/>
                  <a:pt x="17775" y="11681"/>
                  <a:pt x="17775" y="11717"/>
                </a:cubicBezTo>
                <a:cubicBezTo>
                  <a:pt x="17775" y="11754"/>
                  <a:pt x="17745" y="11784"/>
                  <a:pt x="17709" y="11784"/>
                </a:cubicBezTo>
                <a:cubicBezTo>
                  <a:pt x="17672" y="11784"/>
                  <a:pt x="17642" y="11754"/>
                  <a:pt x="17642" y="11717"/>
                </a:cubicBezTo>
                <a:close/>
                <a:moveTo>
                  <a:pt x="18641" y="11717"/>
                </a:moveTo>
                <a:cubicBezTo>
                  <a:pt x="18641" y="11681"/>
                  <a:pt x="18671" y="11651"/>
                  <a:pt x="18707" y="11651"/>
                </a:cubicBezTo>
                <a:cubicBezTo>
                  <a:pt x="18744" y="11651"/>
                  <a:pt x="18774" y="11681"/>
                  <a:pt x="18774" y="11717"/>
                </a:cubicBezTo>
                <a:cubicBezTo>
                  <a:pt x="18774" y="11754"/>
                  <a:pt x="18744" y="11784"/>
                  <a:pt x="18707" y="11784"/>
                </a:cubicBezTo>
                <a:cubicBezTo>
                  <a:pt x="18671" y="11784"/>
                  <a:pt x="18641" y="11754"/>
                  <a:pt x="18641" y="11717"/>
                </a:cubicBezTo>
                <a:close/>
                <a:moveTo>
                  <a:pt x="23301" y="11678"/>
                </a:moveTo>
                <a:cubicBezTo>
                  <a:pt x="23301" y="11561"/>
                  <a:pt x="23444" y="11581"/>
                  <a:pt x="23485" y="11705"/>
                </a:cubicBezTo>
                <a:cubicBezTo>
                  <a:pt x="23500" y="11748"/>
                  <a:pt x="23464" y="11784"/>
                  <a:pt x="23406" y="11784"/>
                </a:cubicBezTo>
                <a:cubicBezTo>
                  <a:pt x="23348" y="11784"/>
                  <a:pt x="23301" y="11736"/>
                  <a:pt x="23301" y="11678"/>
                </a:cubicBezTo>
                <a:close/>
                <a:moveTo>
                  <a:pt x="24172" y="11690"/>
                </a:moveTo>
                <a:cubicBezTo>
                  <a:pt x="24169" y="11619"/>
                  <a:pt x="24184" y="11580"/>
                  <a:pt x="24207" y="11602"/>
                </a:cubicBezTo>
                <a:cubicBezTo>
                  <a:pt x="24229" y="11624"/>
                  <a:pt x="24231" y="11682"/>
                  <a:pt x="24212" y="11730"/>
                </a:cubicBezTo>
                <a:cubicBezTo>
                  <a:pt x="24191" y="11783"/>
                  <a:pt x="24175" y="11767"/>
                  <a:pt x="24172" y="11690"/>
                </a:cubicBezTo>
                <a:close/>
                <a:moveTo>
                  <a:pt x="28693" y="11717"/>
                </a:moveTo>
                <a:cubicBezTo>
                  <a:pt x="28693" y="11681"/>
                  <a:pt x="28723" y="11651"/>
                  <a:pt x="28760" y="11651"/>
                </a:cubicBezTo>
                <a:cubicBezTo>
                  <a:pt x="28797" y="11651"/>
                  <a:pt x="28826" y="11681"/>
                  <a:pt x="28826" y="11717"/>
                </a:cubicBezTo>
                <a:cubicBezTo>
                  <a:pt x="28826" y="11754"/>
                  <a:pt x="28797" y="11784"/>
                  <a:pt x="28760" y="11784"/>
                </a:cubicBezTo>
                <a:cubicBezTo>
                  <a:pt x="28723" y="11784"/>
                  <a:pt x="28693" y="11754"/>
                  <a:pt x="28693" y="11717"/>
                </a:cubicBezTo>
                <a:close/>
                <a:moveTo>
                  <a:pt x="3395" y="11651"/>
                </a:moveTo>
                <a:cubicBezTo>
                  <a:pt x="3395" y="11614"/>
                  <a:pt x="3425" y="11584"/>
                  <a:pt x="3462" y="11584"/>
                </a:cubicBezTo>
                <a:cubicBezTo>
                  <a:pt x="3498" y="11584"/>
                  <a:pt x="3528" y="11614"/>
                  <a:pt x="3528" y="11651"/>
                </a:cubicBezTo>
                <a:cubicBezTo>
                  <a:pt x="3528" y="11687"/>
                  <a:pt x="3498" y="11717"/>
                  <a:pt x="3462" y="11717"/>
                </a:cubicBezTo>
                <a:cubicBezTo>
                  <a:pt x="3425" y="11717"/>
                  <a:pt x="3395" y="11687"/>
                  <a:pt x="3395" y="11651"/>
                </a:cubicBezTo>
                <a:close/>
                <a:moveTo>
                  <a:pt x="11451" y="11651"/>
                </a:moveTo>
                <a:cubicBezTo>
                  <a:pt x="11451" y="11614"/>
                  <a:pt x="11481" y="11584"/>
                  <a:pt x="11517" y="11584"/>
                </a:cubicBezTo>
                <a:cubicBezTo>
                  <a:pt x="11554" y="11584"/>
                  <a:pt x="11584" y="11614"/>
                  <a:pt x="11584" y="11651"/>
                </a:cubicBezTo>
                <a:cubicBezTo>
                  <a:pt x="11584" y="11687"/>
                  <a:pt x="11554" y="11717"/>
                  <a:pt x="11517" y="11717"/>
                </a:cubicBezTo>
                <a:cubicBezTo>
                  <a:pt x="11481" y="11717"/>
                  <a:pt x="11451" y="11687"/>
                  <a:pt x="11451" y="11651"/>
                </a:cubicBezTo>
                <a:close/>
                <a:moveTo>
                  <a:pt x="13115" y="11651"/>
                </a:moveTo>
                <a:cubicBezTo>
                  <a:pt x="13115" y="11614"/>
                  <a:pt x="13145" y="11584"/>
                  <a:pt x="13182" y="11584"/>
                </a:cubicBezTo>
                <a:cubicBezTo>
                  <a:pt x="13218" y="11584"/>
                  <a:pt x="13248" y="11614"/>
                  <a:pt x="13248" y="11651"/>
                </a:cubicBezTo>
                <a:cubicBezTo>
                  <a:pt x="13248" y="11687"/>
                  <a:pt x="13218" y="11717"/>
                  <a:pt x="13182" y="11717"/>
                </a:cubicBezTo>
                <a:cubicBezTo>
                  <a:pt x="13145" y="11717"/>
                  <a:pt x="13115" y="11687"/>
                  <a:pt x="13115" y="11651"/>
                </a:cubicBezTo>
                <a:close/>
                <a:moveTo>
                  <a:pt x="15445" y="11621"/>
                </a:moveTo>
                <a:cubicBezTo>
                  <a:pt x="15445" y="11564"/>
                  <a:pt x="15475" y="11518"/>
                  <a:pt x="15512" y="11518"/>
                </a:cubicBezTo>
                <a:cubicBezTo>
                  <a:pt x="15548" y="11518"/>
                  <a:pt x="15578" y="11546"/>
                  <a:pt x="15578" y="11580"/>
                </a:cubicBezTo>
                <a:cubicBezTo>
                  <a:pt x="15578" y="11615"/>
                  <a:pt x="15548" y="11661"/>
                  <a:pt x="15512" y="11684"/>
                </a:cubicBezTo>
                <a:cubicBezTo>
                  <a:pt x="15475" y="11707"/>
                  <a:pt x="15445" y="11678"/>
                  <a:pt x="15445" y="11621"/>
                </a:cubicBezTo>
                <a:close/>
                <a:moveTo>
                  <a:pt x="16710" y="11651"/>
                </a:moveTo>
                <a:cubicBezTo>
                  <a:pt x="16710" y="11614"/>
                  <a:pt x="16740" y="11584"/>
                  <a:pt x="16777" y="11584"/>
                </a:cubicBezTo>
                <a:cubicBezTo>
                  <a:pt x="16813" y="11584"/>
                  <a:pt x="16843" y="11614"/>
                  <a:pt x="16843" y="11651"/>
                </a:cubicBezTo>
                <a:cubicBezTo>
                  <a:pt x="16843" y="11687"/>
                  <a:pt x="16813" y="11717"/>
                  <a:pt x="16777" y="11717"/>
                </a:cubicBezTo>
                <a:cubicBezTo>
                  <a:pt x="16740" y="11717"/>
                  <a:pt x="16710" y="11687"/>
                  <a:pt x="16710" y="11651"/>
                </a:cubicBezTo>
                <a:close/>
                <a:moveTo>
                  <a:pt x="17111" y="11601"/>
                </a:moveTo>
                <a:cubicBezTo>
                  <a:pt x="17110" y="11518"/>
                  <a:pt x="17139" y="11451"/>
                  <a:pt x="17176" y="11451"/>
                </a:cubicBezTo>
                <a:cubicBezTo>
                  <a:pt x="17259" y="11451"/>
                  <a:pt x="17259" y="11522"/>
                  <a:pt x="17176" y="11651"/>
                </a:cubicBezTo>
                <a:cubicBezTo>
                  <a:pt x="17124" y="11731"/>
                  <a:pt x="17111" y="11722"/>
                  <a:pt x="17111" y="11601"/>
                </a:cubicBezTo>
                <a:close/>
                <a:moveTo>
                  <a:pt x="20105" y="11651"/>
                </a:moveTo>
                <a:cubicBezTo>
                  <a:pt x="20105" y="11614"/>
                  <a:pt x="20135" y="11584"/>
                  <a:pt x="20172" y="11584"/>
                </a:cubicBezTo>
                <a:cubicBezTo>
                  <a:pt x="20209" y="11584"/>
                  <a:pt x="20238" y="11614"/>
                  <a:pt x="20238" y="11651"/>
                </a:cubicBezTo>
                <a:cubicBezTo>
                  <a:pt x="20238" y="11687"/>
                  <a:pt x="20209" y="11717"/>
                  <a:pt x="20172" y="11717"/>
                </a:cubicBezTo>
                <a:cubicBezTo>
                  <a:pt x="20135" y="11717"/>
                  <a:pt x="20105" y="11687"/>
                  <a:pt x="20105" y="11651"/>
                </a:cubicBezTo>
                <a:close/>
                <a:moveTo>
                  <a:pt x="22768" y="11651"/>
                </a:moveTo>
                <a:cubicBezTo>
                  <a:pt x="22688" y="11599"/>
                  <a:pt x="22697" y="11586"/>
                  <a:pt x="22818" y="11585"/>
                </a:cubicBezTo>
                <a:cubicBezTo>
                  <a:pt x="22901" y="11585"/>
                  <a:pt x="22968" y="11614"/>
                  <a:pt x="22968" y="11651"/>
                </a:cubicBezTo>
                <a:cubicBezTo>
                  <a:pt x="22968" y="11734"/>
                  <a:pt x="22897" y="11734"/>
                  <a:pt x="22768" y="11651"/>
                </a:cubicBezTo>
                <a:close/>
                <a:moveTo>
                  <a:pt x="23567" y="11584"/>
                </a:moveTo>
                <a:cubicBezTo>
                  <a:pt x="23567" y="11498"/>
                  <a:pt x="23601" y="11451"/>
                  <a:pt x="23650" y="11468"/>
                </a:cubicBezTo>
                <a:cubicBezTo>
                  <a:pt x="23696" y="11483"/>
                  <a:pt x="23734" y="11535"/>
                  <a:pt x="23734" y="11584"/>
                </a:cubicBezTo>
                <a:cubicBezTo>
                  <a:pt x="23734" y="11633"/>
                  <a:pt x="23696" y="11685"/>
                  <a:pt x="23650" y="11701"/>
                </a:cubicBezTo>
                <a:cubicBezTo>
                  <a:pt x="23601" y="11717"/>
                  <a:pt x="23567" y="11670"/>
                  <a:pt x="23567" y="11584"/>
                </a:cubicBezTo>
                <a:close/>
                <a:moveTo>
                  <a:pt x="25938" y="11612"/>
                </a:moveTo>
                <a:cubicBezTo>
                  <a:pt x="25878" y="11456"/>
                  <a:pt x="25882" y="11451"/>
                  <a:pt x="26068" y="11451"/>
                </a:cubicBezTo>
                <a:cubicBezTo>
                  <a:pt x="26209" y="11451"/>
                  <a:pt x="26232" y="11427"/>
                  <a:pt x="26197" y="11318"/>
                </a:cubicBezTo>
                <a:cubicBezTo>
                  <a:pt x="26166" y="11221"/>
                  <a:pt x="26185" y="11185"/>
                  <a:pt x="26266" y="11185"/>
                </a:cubicBezTo>
                <a:cubicBezTo>
                  <a:pt x="26340" y="11185"/>
                  <a:pt x="26364" y="11220"/>
                  <a:pt x="26337" y="11290"/>
                </a:cubicBezTo>
                <a:cubicBezTo>
                  <a:pt x="26315" y="11348"/>
                  <a:pt x="26296" y="11475"/>
                  <a:pt x="26296" y="11573"/>
                </a:cubicBezTo>
                <a:cubicBezTo>
                  <a:pt x="26295" y="11712"/>
                  <a:pt x="26281" y="11729"/>
                  <a:pt x="26230" y="11651"/>
                </a:cubicBezTo>
                <a:cubicBezTo>
                  <a:pt x="26187" y="11584"/>
                  <a:pt x="26165" y="11579"/>
                  <a:pt x="26165" y="11634"/>
                </a:cubicBezTo>
                <a:cubicBezTo>
                  <a:pt x="26163" y="11754"/>
                  <a:pt x="25985" y="11737"/>
                  <a:pt x="25938" y="11612"/>
                </a:cubicBezTo>
                <a:close/>
                <a:moveTo>
                  <a:pt x="31556" y="11651"/>
                </a:moveTo>
                <a:cubicBezTo>
                  <a:pt x="31556" y="11614"/>
                  <a:pt x="31586" y="11584"/>
                  <a:pt x="31623" y="11584"/>
                </a:cubicBezTo>
                <a:cubicBezTo>
                  <a:pt x="31659" y="11584"/>
                  <a:pt x="31689" y="11614"/>
                  <a:pt x="31689" y="11651"/>
                </a:cubicBezTo>
                <a:cubicBezTo>
                  <a:pt x="31689" y="11687"/>
                  <a:pt x="31659" y="11717"/>
                  <a:pt x="31623" y="11717"/>
                </a:cubicBezTo>
                <a:cubicBezTo>
                  <a:pt x="31586" y="11717"/>
                  <a:pt x="31556" y="11687"/>
                  <a:pt x="31556" y="11651"/>
                </a:cubicBezTo>
                <a:close/>
                <a:moveTo>
                  <a:pt x="8721" y="11584"/>
                </a:moveTo>
                <a:cubicBezTo>
                  <a:pt x="8721" y="11548"/>
                  <a:pt x="8751" y="11518"/>
                  <a:pt x="8788" y="11518"/>
                </a:cubicBezTo>
                <a:cubicBezTo>
                  <a:pt x="8824" y="11518"/>
                  <a:pt x="8854" y="11548"/>
                  <a:pt x="8854" y="11584"/>
                </a:cubicBezTo>
                <a:cubicBezTo>
                  <a:pt x="8854" y="11621"/>
                  <a:pt x="8824" y="11651"/>
                  <a:pt x="8788" y="11651"/>
                </a:cubicBezTo>
                <a:cubicBezTo>
                  <a:pt x="8751" y="11651"/>
                  <a:pt x="8721" y="11621"/>
                  <a:pt x="8721" y="11584"/>
                </a:cubicBezTo>
                <a:close/>
                <a:moveTo>
                  <a:pt x="12383" y="11584"/>
                </a:moveTo>
                <a:cubicBezTo>
                  <a:pt x="12383" y="11548"/>
                  <a:pt x="12413" y="11518"/>
                  <a:pt x="12449" y="11518"/>
                </a:cubicBezTo>
                <a:cubicBezTo>
                  <a:pt x="12486" y="11518"/>
                  <a:pt x="12516" y="11548"/>
                  <a:pt x="12516" y="11584"/>
                </a:cubicBezTo>
                <a:cubicBezTo>
                  <a:pt x="12516" y="11621"/>
                  <a:pt x="12486" y="11651"/>
                  <a:pt x="12449" y="11651"/>
                </a:cubicBezTo>
                <a:cubicBezTo>
                  <a:pt x="12413" y="11651"/>
                  <a:pt x="12383" y="11621"/>
                  <a:pt x="12383" y="11584"/>
                </a:cubicBezTo>
                <a:close/>
                <a:moveTo>
                  <a:pt x="20971" y="11584"/>
                </a:moveTo>
                <a:cubicBezTo>
                  <a:pt x="20971" y="11548"/>
                  <a:pt x="21001" y="11518"/>
                  <a:pt x="21037" y="11518"/>
                </a:cubicBezTo>
                <a:cubicBezTo>
                  <a:pt x="21074" y="11518"/>
                  <a:pt x="21104" y="11548"/>
                  <a:pt x="21104" y="11584"/>
                </a:cubicBezTo>
                <a:cubicBezTo>
                  <a:pt x="21104" y="11621"/>
                  <a:pt x="21074" y="11651"/>
                  <a:pt x="21037" y="11651"/>
                </a:cubicBezTo>
                <a:cubicBezTo>
                  <a:pt x="21001" y="11651"/>
                  <a:pt x="20971" y="11621"/>
                  <a:pt x="20971" y="11584"/>
                </a:cubicBezTo>
                <a:close/>
                <a:moveTo>
                  <a:pt x="28094" y="11584"/>
                </a:moveTo>
                <a:cubicBezTo>
                  <a:pt x="28094" y="11548"/>
                  <a:pt x="28124" y="11518"/>
                  <a:pt x="28161" y="11518"/>
                </a:cubicBezTo>
                <a:cubicBezTo>
                  <a:pt x="28197" y="11518"/>
                  <a:pt x="28227" y="11548"/>
                  <a:pt x="28227" y="11584"/>
                </a:cubicBezTo>
                <a:cubicBezTo>
                  <a:pt x="28227" y="11621"/>
                  <a:pt x="28197" y="11651"/>
                  <a:pt x="28161" y="11651"/>
                </a:cubicBezTo>
                <a:cubicBezTo>
                  <a:pt x="28124" y="11651"/>
                  <a:pt x="28094" y="11621"/>
                  <a:pt x="28094" y="11584"/>
                </a:cubicBezTo>
                <a:close/>
                <a:moveTo>
                  <a:pt x="28908" y="11451"/>
                </a:moveTo>
                <a:cubicBezTo>
                  <a:pt x="28911" y="11341"/>
                  <a:pt x="28936" y="11251"/>
                  <a:pt x="28963" y="11251"/>
                </a:cubicBezTo>
                <a:cubicBezTo>
                  <a:pt x="29045" y="11251"/>
                  <a:pt x="29105" y="11480"/>
                  <a:pt x="29030" y="11505"/>
                </a:cubicBezTo>
                <a:cubicBezTo>
                  <a:pt x="28991" y="11518"/>
                  <a:pt x="28976" y="11556"/>
                  <a:pt x="28996" y="11590"/>
                </a:cubicBezTo>
                <a:cubicBezTo>
                  <a:pt x="29017" y="11623"/>
                  <a:pt x="29004" y="11651"/>
                  <a:pt x="28968" y="11651"/>
                </a:cubicBezTo>
                <a:cubicBezTo>
                  <a:pt x="28932" y="11651"/>
                  <a:pt x="28905" y="11561"/>
                  <a:pt x="28908" y="11451"/>
                </a:cubicBezTo>
                <a:close/>
                <a:moveTo>
                  <a:pt x="29159" y="11545"/>
                </a:moveTo>
                <a:cubicBezTo>
                  <a:pt x="29159" y="11428"/>
                  <a:pt x="29303" y="11448"/>
                  <a:pt x="29344" y="11572"/>
                </a:cubicBezTo>
                <a:cubicBezTo>
                  <a:pt x="29358" y="11615"/>
                  <a:pt x="29323" y="11651"/>
                  <a:pt x="29265" y="11651"/>
                </a:cubicBezTo>
                <a:cubicBezTo>
                  <a:pt x="29207" y="11651"/>
                  <a:pt x="29159" y="11603"/>
                  <a:pt x="29159" y="11545"/>
                </a:cubicBezTo>
                <a:close/>
                <a:moveTo>
                  <a:pt x="30424" y="11584"/>
                </a:moveTo>
                <a:cubicBezTo>
                  <a:pt x="30424" y="11548"/>
                  <a:pt x="30454" y="11518"/>
                  <a:pt x="30491" y="11518"/>
                </a:cubicBezTo>
                <a:cubicBezTo>
                  <a:pt x="30527" y="11518"/>
                  <a:pt x="30557" y="11548"/>
                  <a:pt x="30557" y="11584"/>
                </a:cubicBezTo>
                <a:cubicBezTo>
                  <a:pt x="30557" y="11621"/>
                  <a:pt x="30527" y="11651"/>
                  <a:pt x="30491" y="11651"/>
                </a:cubicBezTo>
                <a:cubicBezTo>
                  <a:pt x="30454" y="11651"/>
                  <a:pt x="30424" y="11621"/>
                  <a:pt x="30424" y="11584"/>
                </a:cubicBezTo>
                <a:close/>
                <a:moveTo>
                  <a:pt x="31157" y="11584"/>
                </a:moveTo>
                <a:cubicBezTo>
                  <a:pt x="31157" y="11548"/>
                  <a:pt x="31187" y="11518"/>
                  <a:pt x="31223" y="11518"/>
                </a:cubicBezTo>
                <a:cubicBezTo>
                  <a:pt x="31260" y="11518"/>
                  <a:pt x="31290" y="11548"/>
                  <a:pt x="31290" y="11584"/>
                </a:cubicBezTo>
                <a:cubicBezTo>
                  <a:pt x="31290" y="11621"/>
                  <a:pt x="31260" y="11651"/>
                  <a:pt x="31223" y="11651"/>
                </a:cubicBezTo>
                <a:cubicBezTo>
                  <a:pt x="31187" y="11651"/>
                  <a:pt x="31157" y="11621"/>
                  <a:pt x="31157" y="11584"/>
                </a:cubicBezTo>
                <a:close/>
                <a:moveTo>
                  <a:pt x="34286" y="11518"/>
                </a:moveTo>
                <a:cubicBezTo>
                  <a:pt x="34286" y="11444"/>
                  <a:pt x="34316" y="11384"/>
                  <a:pt x="34352" y="11384"/>
                </a:cubicBezTo>
                <a:cubicBezTo>
                  <a:pt x="34389" y="11384"/>
                  <a:pt x="34419" y="11444"/>
                  <a:pt x="34419" y="11518"/>
                </a:cubicBezTo>
                <a:cubicBezTo>
                  <a:pt x="34419" y="11591"/>
                  <a:pt x="34389" y="11651"/>
                  <a:pt x="34352" y="11651"/>
                </a:cubicBezTo>
                <a:cubicBezTo>
                  <a:pt x="34316" y="11651"/>
                  <a:pt x="34286" y="11591"/>
                  <a:pt x="34286" y="11518"/>
                </a:cubicBezTo>
                <a:close/>
                <a:moveTo>
                  <a:pt x="21370" y="11518"/>
                </a:moveTo>
                <a:cubicBezTo>
                  <a:pt x="21370" y="11481"/>
                  <a:pt x="21400" y="11451"/>
                  <a:pt x="21437" y="11451"/>
                </a:cubicBezTo>
                <a:cubicBezTo>
                  <a:pt x="21473" y="11451"/>
                  <a:pt x="21503" y="11481"/>
                  <a:pt x="21503" y="11518"/>
                </a:cubicBezTo>
                <a:cubicBezTo>
                  <a:pt x="21503" y="11554"/>
                  <a:pt x="21473" y="11584"/>
                  <a:pt x="21437" y="11584"/>
                </a:cubicBezTo>
                <a:cubicBezTo>
                  <a:pt x="21400" y="11584"/>
                  <a:pt x="21370" y="11554"/>
                  <a:pt x="21370" y="11518"/>
                </a:cubicBezTo>
                <a:close/>
                <a:moveTo>
                  <a:pt x="24433" y="11496"/>
                </a:moveTo>
                <a:cubicBezTo>
                  <a:pt x="24433" y="11372"/>
                  <a:pt x="24541" y="11291"/>
                  <a:pt x="24594" y="11376"/>
                </a:cubicBezTo>
                <a:cubicBezTo>
                  <a:pt x="24614" y="11409"/>
                  <a:pt x="24586" y="11473"/>
                  <a:pt x="24532" y="11518"/>
                </a:cubicBezTo>
                <a:cubicBezTo>
                  <a:pt x="24451" y="11585"/>
                  <a:pt x="24433" y="11581"/>
                  <a:pt x="24433" y="11496"/>
                </a:cubicBezTo>
                <a:close/>
                <a:moveTo>
                  <a:pt x="25698" y="11484"/>
                </a:moveTo>
                <a:cubicBezTo>
                  <a:pt x="25698" y="11429"/>
                  <a:pt x="25709" y="11384"/>
                  <a:pt x="25724" y="11384"/>
                </a:cubicBezTo>
                <a:cubicBezTo>
                  <a:pt x="25738" y="11384"/>
                  <a:pt x="25767" y="11429"/>
                  <a:pt x="25788" y="11484"/>
                </a:cubicBezTo>
                <a:cubicBezTo>
                  <a:pt x="25809" y="11539"/>
                  <a:pt x="25797" y="11584"/>
                  <a:pt x="25762" y="11584"/>
                </a:cubicBezTo>
                <a:cubicBezTo>
                  <a:pt x="25727" y="11584"/>
                  <a:pt x="25698" y="11539"/>
                  <a:pt x="25698" y="11484"/>
                </a:cubicBezTo>
                <a:close/>
                <a:moveTo>
                  <a:pt x="26630" y="11518"/>
                </a:moveTo>
                <a:cubicBezTo>
                  <a:pt x="26630" y="11481"/>
                  <a:pt x="26660" y="11451"/>
                  <a:pt x="26696" y="11451"/>
                </a:cubicBezTo>
                <a:cubicBezTo>
                  <a:pt x="26733" y="11451"/>
                  <a:pt x="26763" y="11481"/>
                  <a:pt x="26763" y="11518"/>
                </a:cubicBezTo>
                <a:cubicBezTo>
                  <a:pt x="26763" y="11554"/>
                  <a:pt x="26733" y="11584"/>
                  <a:pt x="26696" y="11584"/>
                </a:cubicBezTo>
                <a:cubicBezTo>
                  <a:pt x="26660" y="11584"/>
                  <a:pt x="26630" y="11554"/>
                  <a:pt x="26630" y="11518"/>
                </a:cubicBezTo>
                <a:close/>
                <a:moveTo>
                  <a:pt x="35750" y="11518"/>
                </a:moveTo>
                <a:cubicBezTo>
                  <a:pt x="35750" y="11481"/>
                  <a:pt x="35780" y="11451"/>
                  <a:pt x="35817" y="11451"/>
                </a:cubicBezTo>
                <a:cubicBezTo>
                  <a:pt x="35853" y="11451"/>
                  <a:pt x="35883" y="11481"/>
                  <a:pt x="35883" y="11518"/>
                </a:cubicBezTo>
                <a:cubicBezTo>
                  <a:pt x="35883" y="11554"/>
                  <a:pt x="35853" y="11584"/>
                  <a:pt x="35817" y="11584"/>
                </a:cubicBezTo>
                <a:cubicBezTo>
                  <a:pt x="35780" y="11584"/>
                  <a:pt x="35750" y="11554"/>
                  <a:pt x="35750" y="11518"/>
                </a:cubicBezTo>
                <a:close/>
                <a:moveTo>
                  <a:pt x="9453" y="11451"/>
                </a:moveTo>
                <a:cubicBezTo>
                  <a:pt x="9453" y="11414"/>
                  <a:pt x="9483" y="11384"/>
                  <a:pt x="9520" y="11384"/>
                </a:cubicBezTo>
                <a:cubicBezTo>
                  <a:pt x="9557" y="11384"/>
                  <a:pt x="9587" y="11414"/>
                  <a:pt x="9587" y="11451"/>
                </a:cubicBezTo>
                <a:cubicBezTo>
                  <a:pt x="9587" y="11488"/>
                  <a:pt x="9557" y="11518"/>
                  <a:pt x="9520" y="11518"/>
                </a:cubicBezTo>
                <a:cubicBezTo>
                  <a:pt x="9483" y="11518"/>
                  <a:pt x="9453" y="11488"/>
                  <a:pt x="9453" y="11451"/>
                </a:cubicBezTo>
                <a:close/>
                <a:moveTo>
                  <a:pt x="13514" y="11422"/>
                </a:moveTo>
                <a:cubicBezTo>
                  <a:pt x="13514" y="11365"/>
                  <a:pt x="13544" y="11318"/>
                  <a:pt x="13581" y="11318"/>
                </a:cubicBezTo>
                <a:cubicBezTo>
                  <a:pt x="13618" y="11318"/>
                  <a:pt x="13648" y="11346"/>
                  <a:pt x="13648" y="11381"/>
                </a:cubicBezTo>
                <a:cubicBezTo>
                  <a:pt x="13648" y="11415"/>
                  <a:pt x="13618" y="11462"/>
                  <a:pt x="13581" y="11484"/>
                </a:cubicBezTo>
                <a:cubicBezTo>
                  <a:pt x="13544" y="11507"/>
                  <a:pt x="13514" y="11479"/>
                  <a:pt x="13514" y="11422"/>
                </a:cubicBezTo>
                <a:close/>
                <a:moveTo>
                  <a:pt x="14513" y="11451"/>
                </a:moveTo>
                <a:cubicBezTo>
                  <a:pt x="14513" y="11414"/>
                  <a:pt x="14543" y="11384"/>
                  <a:pt x="14580" y="11384"/>
                </a:cubicBezTo>
                <a:cubicBezTo>
                  <a:pt x="14616" y="11384"/>
                  <a:pt x="14646" y="11414"/>
                  <a:pt x="14646" y="11451"/>
                </a:cubicBezTo>
                <a:cubicBezTo>
                  <a:pt x="14646" y="11488"/>
                  <a:pt x="14616" y="11518"/>
                  <a:pt x="14580" y="11518"/>
                </a:cubicBezTo>
                <a:cubicBezTo>
                  <a:pt x="14543" y="11518"/>
                  <a:pt x="14513" y="11488"/>
                  <a:pt x="14513" y="11451"/>
                </a:cubicBezTo>
                <a:close/>
                <a:moveTo>
                  <a:pt x="19573" y="11451"/>
                </a:moveTo>
                <a:cubicBezTo>
                  <a:pt x="19573" y="11414"/>
                  <a:pt x="19603" y="11384"/>
                  <a:pt x="19639" y="11384"/>
                </a:cubicBezTo>
                <a:cubicBezTo>
                  <a:pt x="19676" y="11384"/>
                  <a:pt x="19706" y="11414"/>
                  <a:pt x="19706" y="11451"/>
                </a:cubicBezTo>
                <a:cubicBezTo>
                  <a:pt x="19706" y="11488"/>
                  <a:pt x="19676" y="11518"/>
                  <a:pt x="19639" y="11518"/>
                </a:cubicBezTo>
                <a:cubicBezTo>
                  <a:pt x="19603" y="11518"/>
                  <a:pt x="19573" y="11488"/>
                  <a:pt x="19573" y="11451"/>
                </a:cubicBezTo>
                <a:close/>
                <a:moveTo>
                  <a:pt x="21875" y="11460"/>
                </a:moveTo>
                <a:cubicBezTo>
                  <a:pt x="21846" y="11414"/>
                  <a:pt x="21841" y="11358"/>
                  <a:pt x="21863" y="11336"/>
                </a:cubicBezTo>
                <a:cubicBezTo>
                  <a:pt x="21922" y="11276"/>
                  <a:pt x="21987" y="11364"/>
                  <a:pt x="21955" y="11460"/>
                </a:cubicBezTo>
                <a:cubicBezTo>
                  <a:pt x="21933" y="11528"/>
                  <a:pt x="21917" y="11528"/>
                  <a:pt x="21875" y="11460"/>
                </a:cubicBezTo>
                <a:close/>
                <a:moveTo>
                  <a:pt x="23301" y="11451"/>
                </a:moveTo>
                <a:cubicBezTo>
                  <a:pt x="23301" y="11414"/>
                  <a:pt x="23331" y="11384"/>
                  <a:pt x="23367" y="11384"/>
                </a:cubicBezTo>
                <a:cubicBezTo>
                  <a:pt x="23404" y="11384"/>
                  <a:pt x="23434" y="11414"/>
                  <a:pt x="23434" y="11451"/>
                </a:cubicBezTo>
                <a:cubicBezTo>
                  <a:pt x="23434" y="11488"/>
                  <a:pt x="23404" y="11518"/>
                  <a:pt x="23367" y="11518"/>
                </a:cubicBezTo>
                <a:cubicBezTo>
                  <a:pt x="23331" y="11518"/>
                  <a:pt x="23301" y="11488"/>
                  <a:pt x="23301" y="11451"/>
                </a:cubicBezTo>
                <a:close/>
                <a:moveTo>
                  <a:pt x="24899" y="11418"/>
                </a:moveTo>
                <a:cubicBezTo>
                  <a:pt x="24899" y="11362"/>
                  <a:pt x="24958" y="11318"/>
                  <a:pt x="25032" y="11318"/>
                </a:cubicBezTo>
                <a:cubicBezTo>
                  <a:pt x="25105" y="11318"/>
                  <a:pt x="25165" y="11350"/>
                  <a:pt x="25165" y="11388"/>
                </a:cubicBezTo>
                <a:cubicBezTo>
                  <a:pt x="25165" y="11427"/>
                  <a:pt x="25135" y="11440"/>
                  <a:pt x="25098" y="11418"/>
                </a:cubicBezTo>
                <a:cubicBezTo>
                  <a:pt x="25062" y="11395"/>
                  <a:pt x="25032" y="11408"/>
                  <a:pt x="25032" y="11447"/>
                </a:cubicBezTo>
                <a:cubicBezTo>
                  <a:pt x="25032" y="11486"/>
                  <a:pt x="25002" y="11518"/>
                  <a:pt x="24965" y="11518"/>
                </a:cubicBezTo>
                <a:cubicBezTo>
                  <a:pt x="24929" y="11518"/>
                  <a:pt x="24899" y="11473"/>
                  <a:pt x="24899" y="11418"/>
                </a:cubicBezTo>
                <a:close/>
                <a:moveTo>
                  <a:pt x="28627" y="11458"/>
                </a:moveTo>
                <a:cubicBezTo>
                  <a:pt x="28627" y="11425"/>
                  <a:pt x="28670" y="11382"/>
                  <a:pt x="28723" y="11362"/>
                </a:cubicBezTo>
                <a:cubicBezTo>
                  <a:pt x="28788" y="11337"/>
                  <a:pt x="28807" y="11357"/>
                  <a:pt x="28783" y="11421"/>
                </a:cubicBezTo>
                <a:cubicBezTo>
                  <a:pt x="28742" y="11526"/>
                  <a:pt x="28627" y="11554"/>
                  <a:pt x="28627" y="11458"/>
                </a:cubicBezTo>
                <a:close/>
                <a:moveTo>
                  <a:pt x="30158" y="11451"/>
                </a:moveTo>
                <a:cubicBezTo>
                  <a:pt x="30158" y="11414"/>
                  <a:pt x="30188" y="11384"/>
                  <a:pt x="30225" y="11384"/>
                </a:cubicBezTo>
                <a:cubicBezTo>
                  <a:pt x="30261" y="11384"/>
                  <a:pt x="30291" y="11414"/>
                  <a:pt x="30291" y="11451"/>
                </a:cubicBezTo>
                <a:cubicBezTo>
                  <a:pt x="30291" y="11488"/>
                  <a:pt x="30261" y="11518"/>
                  <a:pt x="30225" y="11518"/>
                </a:cubicBezTo>
                <a:cubicBezTo>
                  <a:pt x="30188" y="11518"/>
                  <a:pt x="30158" y="11488"/>
                  <a:pt x="30158" y="11451"/>
                </a:cubicBezTo>
                <a:close/>
                <a:moveTo>
                  <a:pt x="37015" y="11451"/>
                </a:moveTo>
                <a:cubicBezTo>
                  <a:pt x="37015" y="11414"/>
                  <a:pt x="37045" y="11384"/>
                  <a:pt x="37082" y="11384"/>
                </a:cubicBezTo>
                <a:cubicBezTo>
                  <a:pt x="37118" y="11384"/>
                  <a:pt x="37148" y="11414"/>
                  <a:pt x="37148" y="11451"/>
                </a:cubicBezTo>
                <a:cubicBezTo>
                  <a:pt x="37148" y="11488"/>
                  <a:pt x="37118" y="11518"/>
                  <a:pt x="37082" y="11518"/>
                </a:cubicBezTo>
                <a:cubicBezTo>
                  <a:pt x="37045" y="11518"/>
                  <a:pt x="37015" y="11488"/>
                  <a:pt x="37015" y="11451"/>
                </a:cubicBezTo>
                <a:close/>
                <a:moveTo>
                  <a:pt x="6137" y="11380"/>
                </a:moveTo>
                <a:cubicBezTo>
                  <a:pt x="6153" y="11332"/>
                  <a:pt x="6206" y="11280"/>
                  <a:pt x="6254" y="11264"/>
                </a:cubicBezTo>
                <a:cubicBezTo>
                  <a:pt x="6304" y="11247"/>
                  <a:pt x="6329" y="11272"/>
                  <a:pt x="6312" y="11322"/>
                </a:cubicBezTo>
                <a:cubicBezTo>
                  <a:pt x="6296" y="11370"/>
                  <a:pt x="6244" y="11423"/>
                  <a:pt x="6196" y="11439"/>
                </a:cubicBezTo>
                <a:cubicBezTo>
                  <a:pt x="6146" y="11455"/>
                  <a:pt x="6121" y="11430"/>
                  <a:pt x="6137" y="11380"/>
                </a:cubicBezTo>
                <a:close/>
                <a:moveTo>
                  <a:pt x="12982" y="11392"/>
                </a:moveTo>
                <a:cubicBezTo>
                  <a:pt x="12982" y="11329"/>
                  <a:pt x="13328" y="11243"/>
                  <a:pt x="13379" y="11294"/>
                </a:cubicBezTo>
                <a:cubicBezTo>
                  <a:pt x="13426" y="11341"/>
                  <a:pt x="13231" y="11449"/>
                  <a:pt x="13098" y="11450"/>
                </a:cubicBezTo>
                <a:cubicBezTo>
                  <a:pt x="13034" y="11451"/>
                  <a:pt x="12982" y="11425"/>
                  <a:pt x="12982" y="11392"/>
                </a:cubicBezTo>
                <a:close/>
                <a:moveTo>
                  <a:pt x="16111" y="11384"/>
                </a:moveTo>
                <a:cubicBezTo>
                  <a:pt x="16111" y="11348"/>
                  <a:pt x="16141" y="11318"/>
                  <a:pt x="16177" y="11318"/>
                </a:cubicBezTo>
                <a:cubicBezTo>
                  <a:pt x="16214" y="11318"/>
                  <a:pt x="16244" y="11348"/>
                  <a:pt x="16244" y="11384"/>
                </a:cubicBezTo>
                <a:cubicBezTo>
                  <a:pt x="16244" y="11421"/>
                  <a:pt x="16214" y="11451"/>
                  <a:pt x="16177" y="11451"/>
                </a:cubicBezTo>
                <a:cubicBezTo>
                  <a:pt x="16141" y="11451"/>
                  <a:pt x="16111" y="11421"/>
                  <a:pt x="16111" y="11384"/>
                </a:cubicBezTo>
                <a:close/>
                <a:moveTo>
                  <a:pt x="16541" y="11380"/>
                </a:moveTo>
                <a:cubicBezTo>
                  <a:pt x="16517" y="11341"/>
                  <a:pt x="16513" y="11293"/>
                  <a:pt x="16533" y="11273"/>
                </a:cubicBezTo>
                <a:cubicBezTo>
                  <a:pt x="16580" y="11226"/>
                  <a:pt x="16710" y="11310"/>
                  <a:pt x="16710" y="11388"/>
                </a:cubicBezTo>
                <a:cubicBezTo>
                  <a:pt x="16710" y="11473"/>
                  <a:pt x="16595" y="11468"/>
                  <a:pt x="16541" y="11380"/>
                </a:cubicBezTo>
                <a:close/>
                <a:moveTo>
                  <a:pt x="18042" y="11384"/>
                </a:moveTo>
                <a:cubicBezTo>
                  <a:pt x="18042" y="11348"/>
                  <a:pt x="18071" y="11318"/>
                  <a:pt x="18108" y="11318"/>
                </a:cubicBezTo>
                <a:cubicBezTo>
                  <a:pt x="18145" y="11318"/>
                  <a:pt x="18175" y="11348"/>
                  <a:pt x="18175" y="11384"/>
                </a:cubicBezTo>
                <a:cubicBezTo>
                  <a:pt x="18175" y="11421"/>
                  <a:pt x="18145" y="11451"/>
                  <a:pt x="18108" y="11451"/>
                </a:cubicBezTo>
                <a:cubicBezTo>
                  <a:pt x="18071" y="11451"/>
                  <a:pt x="18042" y="11421"/>
                  <a:pt x="18042" y="11384"/>
                </a:cubicBezTo>
                <a:close/>
                <a:moveTo>
                  <a:pt x="19839" y="11384"/>
                </a:moveTo>
                <a:cubicBezTo>
                  <a:pt x="19839" y="11348"/>
                  <a:pt x="19794" y="11318"/>
                  <a:pt x="19739" y="11318"/>
                </a:cubicBezTo>
                <a:cubicBezTo>
                  <a:pt x="19684" y="11318"/>
                  <a:pt x="19639" y="11288"/>
                  <a:pt x="19639" y="11251"/>
                </a:cubicBezTo>
                <a:cubicBezTo>
                  <a:pt x="19639" y="11215"/>
                  <a:pt x="19699" y="11185"/>
                  <a:pt x="19772" y="11185"/>
                </a:cubicBezTo>
                <a:cubicBezTo>
                  <a:pt x="19861" y="11185"/>
                  <a:pt x="19906" y="11229"/>
                  <a:pt x="19906" y="11318"/>
                </a:cubicBezTo>
                <a:cubicBezTo>
                  <a:pt x="19906" y="11391"/>
                  <a:pt x="19891" y="11451"/>
                  <a:pt x="19872" y="11451"/>
                </a:cubicBezTo>
                <a:cubicBezTo>
                  <a:pt x="19854" y="11451"/>
                  <a:pt x="19839" y="11421"/>
                  <a:pt x="19839" y="11384"/>
                </a:cubicBezTo>
                <a:close/>
                <a:moveTo>
                  <a:pt x="21037" y="11384"/>
                </a:moveTo>
                <a:cubicBezTo>
                  <a:pt x="21037" y="11348"/>
                  <a:pt x="21067" y="11318"/>
                  <a:pt x="21104" y="11318"/>
                </a:cubicBezTo>
                <a:cubicBezTo>
                  <a:pt x="21141" y="11318"/>
                  <a:pt x="21170" y="11348"/>
                  <a:pt x="21170" y="11384"/>
                </a:cubicBezTo>
                <a:cubicBezTo>
                  <a:pt x="21170" y="11421"/>
                  <a:pt x="21141" y="11451"/>
                  <a:pt x="21104" y="11451"/>
                </a:cubicBezTo>
                <a:cubicBezTo>
                  <a:pt x="21067" y="11451"/>
                  <a:pt x="21037" y="11421"/>
                  <a:pt x="21037" y="11384"/>
                </a:cubicBezTo>
                <a:close/>
                <a:moveTo>
                  <a:pt x="26912" y="11400"/>
                </a:moveTo>
                <a:cubicBezTo>
                  <a:pt x="26830" y="11386"/>
                  <a:pt x="26763" y="11346"/>
                  <a:pt x="26763" y="11309"/>
                </a:cubicBezTo>
                <a:cubicBezTo>
                  <a:pt x="26763" y="11273"/>
                  <a:pt x="26792" y="11262"/>
                  <a:pt x="26829" y="11284"/>
                </a:cubicBezTo>
                <a:cubicBezTo>
                  <a:pt x="26866" y="11307"/>
                  <a:pt x="26877" y="11281"/>
                  <a:pt x="26855" y="11221"/>
                </a:cubicBezTo>
                <a:cubicBezTo>
                  <a:pt x="26800" y="11078"/>
                  <a:pt x="26918" y="11092"/>
                  <a:pt x="27056" y="11245"/>
                </a:cubicBezTo>
                <a:cubicBezTo>
                  <a:pt x="27184" y="11386"/>
                  <a:pt x="27137" y="11437"/>
                  <a:pt x="26912" y="11400"/>
                </a:cubicBezTo>
                <a:close/>
                <a:moveTo>
                  <a:pt x="27428" y="11384"/>
                </a:moveTo>
                <a:cubicBezTo>
                  <a:pt x="27428" y="11348"/>
                  <a:pt x="27458" y="11318"/>
                  <a:pt x="27495" y="11318"/>
                </a:cubicBezTo>
                <a:cubicBezTo>
                  <a:pt x="27532" y="11318"/>
                  <a:pt x="27562" y="11348"/>
                  <a:pt x="27562" y="11384"/>
                </a:cubicBezTo>
                <a:cubicBezTo>
                  <a:pt x="27562" y="11421"/>
                  <a:pt x="27532" y="11451"/>
                  <a:pt x="27495" y="11451"/>
                </a:cubicBezTo>
                <a:cubicBezTo>
                  <a:pt x="27458" y="11451"/>
                  <a:pt x="27428" y="11421"/>
                  <a:pt x="27428" y="11384"/>
                </a:cubicBezTo>
                <a:close/>
                <a:moveTo>
                  <a:pt x="29825" y="11413"/>
                </a:moveTo>
                <a:cubicBezTo>
                  <a:pt x="29825" y="11342"/>
                  <a:pt x="30031" y="11169"/>
                  <a:pt x="30069" y="11207"/>
                </a:cubicBezTo>
                <a:cubicBezTo>
                  <a:pt x="30090" y="11228"/>
                  <a:pt x="30061" y="11291"/>
                  <a:pt x="30004" y="11348"/>
                </a:cubicBezTo>
                <a:cubicBezTo>
                  <a:pt x="29899" y="11454"/>
                  <a:pt x="29825" y="11480"/>
                  <a:pt x="29825" y="11413"/>
                </a:cubicBezTo>
                <a:close/>
                <a:moveTo>
                  <a:pt x="33487" y="11384"/>
                </a:moveTo>
                <a:cubicBezTo>
                  <a:pt x="33487" y="11348"/>
                  <a:pt x="33517" y="11318"/>
                  <a:pt x="33553" y="11318"/>
                </a:cubicBezTo>
                <a:cubicBezTo>
                  <a:pt x="33590" y="11318"/>
                  <a:pt x="33620" y="11348"/>
                  <a:pt x="33620" y="11384"/>
                </a:cubicBezTo>
                <a:cubicBezTo>
                  <a:pt x="33620" y="11421"/>
                  <a:pt x="33590" y="11451"/>
                  <a:pt x="33553" y="11451"/>
                </a:cubicBezTo>
                <a:cubicBezTo>
                  <a:pt x="33517" y="11451"/>
                  <a:pt x="33487" y="11421"/>
                  <a:pt x="33487" y="11384"/>
                </a:cubicBezTo>
                <a:close/>
                <a:moveTo>
                  <a:pt x="4261" y="11318"/>
                </a:moveTo>
                <a:cubicBezTo>
                  <a:pt x="4261" y="11281"/>
                  <a:pt x="4291" y="11251"/>
                  <a:pt x="4327" y="11251"/>
                </a:cubicBezTo>
                <a:cubicBezTo>
                  <a:pt x="4364" y="11251"/>
                  <a:pt x="4394" y="11281"/>
                  <a:pt x="4394" y="11318"/>
                </a:cubicBezTo>
                <a:cubicBezTo>
                  <a:pt x="4394" y="11354"/>
                  <a:pt x="4364" y="11384"/>
                  <a:pt x="4327" y="11384"/>
                </a:cubicBezTo>
                <a:cubicBezTo>
                  <a:pt x="4291" y="11384"/>
                  <a:pt x="4261" y="11354"/>
                  <a:pt x="4261" y="11318"/>
                </a:cubicBezTo>
                <a:close/>
                <a:moveTo>
                  <a:pt x="12782" y="11346"/>
                </a:moveTo>
                <a:cubicBezTo>
                  <a:pt x="12782" y="11276"/>
                  <a:pt x="12988" y="11102"/>
                  <a:pt x="13026" y="11140"/>
                </a:cubicBezTo>
                <a:cubicBezTo>
                  <a:pt x="13047" y="11161"/>
                  <a:pt x="13018" y="11225"/>
                  <a:pt x="12961" y="11281"/>
                </a:cubicBezTo>
                <a:cubicBezTo>
                  <a:pt x="12856" y="11387"/>
                  <a:pt x="12782" y="11414"/>
                  <a:pt x="12782" y="11346"/>
                </a:cubicBezTo>
                <a:close/>
                <a:moveTo>
                  <a:pt x="17681" y="11275"/>
                </a:moveTo>
                <a:cubicBezTo>
                  <a:pt x="17625" y="11130"/>
                  <a:pt x="17699" y="11062"/>
                  <a:pt x="17778" y="11187"/>
                </a:cubicBezTo>
                <a:cubicBezTo>
                  <a:pt x="17857" y="11311"/>
                  <a:pt x="17858" y="11384"/>
                  <a:pt x="17782" y="11384"/>
                </a:cubicBezTo>
                <a:cubicBezTo>
                  <a:pt x="17750" y="11384"/>
                  <a:pt x="17704" y="11335"/>
                  <a:pt x="17681" y="11275"/>
                </a:cubicBezTo>
                <a:close/>
                <a:moveTo>
                  <a:pt x="18508" y="11318"/>
                </a:moveTo>
                <a:cubicBezTo>
                  <a:pt x="18508" y="11281"/>
                  <a:pt x="18537" y="11251"/>
                  <a:pt x="18574" y="11251"/>
                </a:cubicBezTo>
                <a:cubicBezTo>
                  <a:pt x="18611" y="11251"/>
                  <a:pt x="18641" y="11281"/>
                  <a:pt x="18641" y="11318"/>
                </a:cubicBezTo>
                <a:cubicBezTo>
                  <a:pt x="18641" y="11354"/>
                  <a:pt x="18611" y="11384"/>
                  <a:pt x="18574" y="11384"/>
                </a:cubicBezTo>
                <a:cubicBezTo>
                  <a:pt x="18537" y="11384"/>
                  <a:pt x="18508" y="11354"/>
                  <a:pt x="18508" y="11318"/>
                </a:cubicBezTo>
                <a:close/>
                <a:moveTo>
                  <a:pt x="20671" y="11318"/>
                </a:moveTo>
                <a:cubicBezTo>
                  <a:pt x="20694" y="11281"/>
                  <a:pt x="20742" y="11251"/>
                  <a:pt x="20779" y="11251"/>
                </a:cubicBezTo>
                <a:cubicBezTo>
                  <a:pt x="20816" y="11251"/>
                  <a:pt x="20827" y="11281"/>
                  <a:pt x="20804" y="11318"/>
                </a:cubicBezTo>
                <a:cubicBezTo>
                  <a:pt x="20782" y="11354"/>
                  <a:pt x="20733" y="11384"/>
                  <a:pt x="20697" y="11384"/>
                </a:cubicBezTo>
                <a:cubicBezTo>
                  <a:pt x="20660" y="11384"/>
                  <a:pt x="20649" y="11354"/>
                  <a:pt x="20671" y="11318"/>
                </a:cubicBezTo>
                <a:close/>
                <a:moveTo>
                  <a:pt x="21304" y="11318"/>
                </a:moveTo>
                <a:cubicBezTo>
                  <a:pt x="21304" y="11281"/>
                  <a:pt x="21350" y="11251"/>
                  <a:pt x="21407" y="11251"/>
                </a:cubicBezTo>
                <a:cubicBezTo>
                  <a:pt x="21465" y="11251"/>
                  <a:pt x="21493" y="11281"/>
                  <a:pt x="21470" y="11318"/>
                </a:cubicBezTo>
                <a:cubicBezTo>
                  <a:pt x="21447" y="11354"/>
                  <a:pt x="21401" y="11384"/>
                  <a:pt x="21366" y="11384"/>
                </a:cubicBezTo>
                <a:cubicBezTo>
                  <a:pt x="21332" y="11384"/>
                  <a:pt x="21304" y="11354"/>
                  <a:pt x="21304" y="11318"/>
                </a:cubicBezTo>
                <a:close/>
                <a:moveTo>
                  <a:pt x="21570" y="11318"/>
                </a:moveTo>
                <a:cubicBezTo>
                  <a:pt x="21570" y="11281"/>
                  <a:pt x="21600" y="11251"/>
                  <a:pt x="21637" y="11251"/>
                </a:cubicBezTo>
                <a:cubicBezTo>
                  <a:pt x="21673" y="11251"/>
                  <a:pt x="21703" y="11281"/>
                  <a:pt x="21703" y="11318"/>
                </a:cubicBezTo>
                <a:cubicBezTo>
                  <a:pt x="21703" y="11354"/>
                  <a:pt x="21673" y="11384"/>
                  <a:pt x="21637" y="11384"/>
                </a:cubicBezTo>
                <a:cubicBezTo>
                  <a:pt x="21600" y="11384"/>
                  <a:pt x="21570" y="11354"/>
                  <a:pt x="21570" y="11318"/>
                </a:cubicBezTo>
                <a:close/>
                <a:moveTo>
                  <a:pt x="22406" y="11298"/>
                </a:moveTo>
                <a:cubicBezTo>
                  <a:pt x="22431" y="11233"/>
                  <a:pt x="22469" y="11196"/>
                  <a:pt x="22489" y="11216"/>
                </a:cubicBezTo>
                <a:cubicBezTo>
                  <a:pt x="22510" y="11237"/>
                  <a:pt x="22489" y="11290"/>
                  <a:pt x="22444" y="11336"/>
                </a:cubicBezTo>
                <a:cubicBezTo>
                  <a:pt x="22378" y="11401"/>
                  <a:pt x="22370" y="11393"/>
                  <a:pt x="22406" y="11298"/>
                </a:cubicBezTo>
                <a:close/>
                <a:moveTo>
                  <a:pt x="22768" y="11243"/>
                </a:moveTo>
                <a:cubicBezTo>
                  <a:pt x="22768" y="11131"/>
                  <a:pt x="22749" y="11111"/>
                  <a:pt x="22693" y="11166"/>
                </a:cubicBezTo>
                <a:cubicBezTo>
                  <a:pt x="22638" y="11222"/>
                  <a:pt x="22583" y="11208"/>
                  <a:pt x="22482" y="11114"/>
                </a:cubicBezTo>
                <a:cubicBezTo>
                  <a:pt x="22407" y="11044"/>
                  <a:pt x="22368" y="10964"/>
                  <a:pt x="22395" y="10936"/>
                </a:cubicBezTo>
                <a:cubicBezTo>
                  <a:pt x="22423" y="10909"/>
                  <a:pt x="22475" y="10939"/>
                  <a:pt x="22511" y="11004"/>
                </a:cubicBezTo>
                <a:cubicBezTo>
                  <a:pt x="22547" y="11068"/>
                  <a:pt x="22603" y="11105"/>
                  <a:pt x="22634" y="11085"/>
                </a:cubicBezTo>
                <a:cubicBezTo>
                  <a:pt x="22720" y="11032"/>
                  <a:pt x="23042" y="11197"/>
                  <a:pt x="23014" y="11279"/>
                </a:cubicBezTo>
                <a:cubicBezTo>
                  <a:pt x="23001" y="11319"/>
                  <a:pt x="22940" y="11361"/>
                  <a:pt x="22879" y="11373"/>
                </a:cubicBezTo>
                <a:cubicBezTo>
                  <a:pt x="22802" y="11388"/>
                  <a:pt x="22768" y="11348"/>
                  <a:pt x="22768" y="11243"/>
                </a:cubicBezTo>
                <a:close/>
                <a:moveTo>
                  <a:pt x="32289" y="11268"/>
                </a:moveTo>
                <a:cubicBezTo>
                  <a:pt x="32289" y="11186"/>
                  <a:pt x="32318" y="11118"/>
                  <a:pt x="32355" y="11118"/>
                </a:cubicBezTo>
                <a:cubicBezTo>
                  <a:pt x="32438" y="11118"/>
                  <a:pt x="32438" y="11189"/>
                  <a:pt x="32355" y="11318"/>
                </a:cubicBezTo>
                <a:cubicBezTo>
                  <a:pt x="32303" y="11399"/>
                  <a:pt x="32290" y="11389"/>
                  <a:pt x="32289" y="11268"/>
                </a:cubicBezTo>
                <a:close/>
                <a:moveTo>
                  <a:pt x="32488" y="11318"/>
                </a:moveTo>
                <a:cubicBezTo>
                  <a:pt x="32488" y="11281"/>
                  <a:pt x="32518" y="11251"/>
                  <a:pt x="32555" y="11251"/>
                </a:cubicBezTo>
                <a:cubicBezTo>
                  <a:pt x="32591" y="11251"/>
                  <a:pt x="32621" y="11281"/>
                  <a:pt x="32621" y="11318"/>
                </a:cubicBezTo>
                <a:cubicBezTo>
                  <a:pt x="32621" y="11354"/>
                  <a:pt x="32591" y="11384"/>
                  <a:pt x="32555" y="11384"/>
                </a:cubicBezTo>
                <a:cubicBezTo>
                  <a:pt x="32518" y="11384"/>
                  <a:pt x="32488" y="11354"/>
                  <a:pt x="32488" y="11318"/>
                </a:cubicBezTo>
                <a:close/>
                <a:moveTo>
                  <a:pt x="8921" y="11251"/>
                </a:moveTo>
                <a:cubicBezTo>
                  <a:pt x="8921" y="11215"/>
                  <a:pt x="8951" y="11185"/>
                  <a:pt x="8987" y="11185"/>
                </a:cubicBezTo>
                <a:cubicBezTo>
                  <a:pt x="9024" y="11185"/>
                  <a:pt x="9054" y="11215"/>
                  <a:pt x="9054" y="11251"/>
                </a:cubicBezTo>
                <a:cubicBezTo>
                  <a:pt x="9054" y="11288"/>
                  <a:pt x="9024" y="11318"/>
                  <a:pt x="8987" y="11318"/>
                </a:cubicBezTo>
                <a:cubicBezTo>
                  <a:pt x="8951" y="11318"/>
                  <a:pt x="8921" y="11288"/>
                  <a:pt x="8921" y="11251"/>
                </a:cubicBezTo>
                <a:close/>
                <a:moveTo>
                  <a:pt x="13981" y="11251"/>
                </a:moveTo>
                <a:cubicBezTo>
                  <a:pt x="13981" y="11215"/>
                  <a:pt x="14010" y="11185"/>
                  <a:pt x="14047" y="11185"/>
                </a:cubicBezTo>
                <a:cubicBezTo>
                  <a:pt x="14084" y="11185"/>
                  <a:pt x="14114" y="11215"/>
                  <a:pt x="14114" y="11251"/>
                </a:cubicBezTo>
                <a:cubicBezTo>
                  <a:pt x="14114" y="11288"/>
                  <a:pt x="14084" y="11318"/>
                  <a:pt x="14047" y="11318"/>
                </a:cubicBezTo>
                <a:cubicBezTo>
                  <a:pt x="14010" y="11318"/>
                  <a:pt x="13981" y="11288"/>
                  <a:pt x="13981" y="11251"/>
                </a:cubicBezTo>
                <a:close/>
                <a:moveTo>
                  <a:pt x="16939" y="11220"/>
                </a:moveTo>
                <a:cubicBezTo>
                  <a:pt x="16826" y="11135"/>
                  <a:pt x="16824" y="11122"/>
                  <a:pt x="16922" y="11120"/>
                </a:cubicBezTo>
                <a:cubicBezTo>
                  <a:pt x="16984" y="11119"/>
                  <a:pt x="17054" y="11149"/>
                  <a:pt x="17077" y="11186"/>
                </a:cubicBezTo>
                <a:cubicBezTo>
                  <a:pt x="17100" y="11223"/>
                  <a:pt x="17147" y="11236"/>
                  <a:pt x="17181" y="11215"/>
                </a:cubicBezTo>
                <a:cubicBezTo>
                  <a:pt x="17215" y="11194"/>
                  <a:pt x="17243" y="11209"/>
                  <a:pt x="17243" y="11247"/>
                </a:cubicBezTo>
                <a:cubicBezTo>
                  <a:pt x="17243" y="11348"/>
                  <a:pt x="17090" y="11334"/>
                  <a:pt x="16939" y="11220"/>
                </a:cubicBezTo>
                <a:close/>
                <a:moveTo>
                  <a:pt x="24299" y="11266"/>
                </a:moveTo>
                <a:cubicBezTo>
                  <a:pt x="24299" y="11230"/>
                  <a:pt x="24359" y="11185"/>
                  <a:pt x="24433" y="11165"/>
                </a:cubicBezTo>
                <a:cubicBezTo>
                  <a:pt x="24506" y="11146"/>
                  <a:pt x="24566" y="11158"/>
                  <a:pt x="24566" y="11191"/>
                </a:cubicBezTo>
                <a:cubicBezTo>
                  <a:pt x="24566" y="11224"/>
                  <a:pt x="24553" y="11251"/>
                  <a:pt x="24538" y="11251"/>
                </a:cubicBezTo>
                <a:cubicBezTo>
                  <a:pt x="24523" y="11251"/>
                  <a:pt x="24463" y="11269"/>
                  <a:pt x="24405" y="11292"/>
                </a:cubicBezTo>
                <a:cubicBezTo>
                  <a:pt x="24347" y="11314"/>
                  <a:pt x="24299" y="11302"/>
                  <a:pt x="24299" y="11266"/>
                </a:cubicBezTo>
                <a:close/>
                <a:moveTo>
                  <a:pt x="25415" y="11153"/>
                </a:moveTo>
                <a:cubicBezTo>
                  <a:pt x="25382" y="10979"/>
                  <a:pt x="25410" y="10953"/>
                  <a:pt x="25542" y="11036"/>
                </a:cubicBezTo>
                <a:cubicBezTo>
                  <a:pt x="25600" y="11073"/>
                  <a:pt x="25598" y="11115"/>
                  <a:pt x="25533" y="11203"/>
                </a:cubicBezTo>
                <a:cubicBezTo>
                  <a:pt x="25454" y="11312"/>
                  <a:pt x="25445" y="11308"/>
                  <a:pt x="25415" y="11153"/>
                </a:cubicBezTo>
                <a:close/>
                <a:moveTo>
                  <a:pt x="25564" y="11251"/>
                </a:moveTo>
                <a:cubicBezTo>
                  <a:pt x="25564" y="11215"/>
                  <a:pt x="25594" y="11185"/>
                  <a:pt x="25631" y="11185"/>
                </a:cubicBezTo>
                <a:cubicBezTo>
                  <a:pt x="25668" y="11185"/>
                  <a:pt x="25698" y="11215"/>
                  <a:pt x="25698" y="11251"/>
                </a:cubicBezTo>
                <a:cubicBezTo>
                  <a:pt x="25698" y="11288"/>
                  <a:pt x="25668" y="11318"/>
                  <a:pt x="25631" y="11318"/>
                </a:cubicBezTo>
                <a:cubicBezTo>
                  <a:pt x="25594" y="11318"/>
                  <a:pt x="25564" y="11288"/>
                  <a:pt x="25564" y="11251"/>
                </a:cubicBezTo>
                <a:close/>
                <a:moveTo>
                  <a:pt x="28397" y="11256"/>
                </a:moveTo>
                <a:cubicBezTo>
                  <a:pt x="28376" y="11222"/>
                  <a:pt x="28389" y="11175"/>
                  <a:pt x="28426" y="11152"/>
                </a:cubicBezTo>
                <a:cubicBezTo>
                  <a:pt x="28463" y="11129"/>
                  <a:pt x="28494" y="11144"/>
                  <a:pt x="28494" y="11185"/>
                </a:cubicBezTo>
                <a:cubicBezTo>
                  <a:pt x="28494" y="11226"/>
                  <a:pt x="28524" y="11241"/>
                  <a:pt x="28560" y="11218"/>
                </a:cubicBezTo>
                <a:cubicBezTo>
                  <a:pt x="28597" y="11195"/>
                  <a:pt x="28627" y="11209"/>
                  <a:pt x="28627" y="11247"/>
                </a:cubicBezTo>
                <a:cubicBezTo>
                  <a:pt x="28627" y="11334"/>
                  <a:pt x="28449" y="11341"/>
                  <a:pt x="28397" y="11256"/>
                </a:cubicBezTo>
                <a:close/>
                <a:moveTo>
                  <a:pt x="30691" y="11258"/>
                </a:moveTo>
                <a:cubicBezTo>
                  <a:pt x="30691" y="11220"/>
                  <a:pt x="30740" y="11208"/>
                  <a:pt x="30801" y="11231"/>
                </a:cubicBezTo>
                <a:cubicBezTo>
                  <a:pt x="30876" y="11260"/>
                  <a:pt x="30896" y="11248"/>
                  <a:pt x="30864" y="11196"/>
                </a:cubicBezTo>
                <a:cubicBezTo>
                  <a:pt x="30838" y="11153"/>
                  <a:pt x="30850" y="11118"/>
                  <a:pt x="30892" y="11118"/>
                </a:cubicBezTo>
                <a:cubicBezTo>
                  <a:pt x="30934" y="11118"/>
                  <a:pt x="30955" y="11156"/>
                  <a:pt x="30940" y="11201"/>
                </a:cubicBezTo>
                <a:cubicBezTo>
                  <a:pt x="30906" y="11304"/>
                  <a:pt x="30691" y="11354"/>
                  <a:pt x="30691" y="11258"/>
                </a:cubicBezTo>
                <a:close/>
                <a:moveTo>
                  <a:pt x="33953" y="11251"/>
                </a:moveTo>
                <a:cubicBezTo>
                  <a:pt x="33953" y="11215"/>
                  <a:pt x="33983" y="11185"/>
                  <a:pt x="34019" y="11185"/>
                </a:cubicBezTo>
                <a:cubicBezTo>
                  <a:pt x="34056" y="11185"/>
                  <a:pt x="34086" y="11215"/>
                  <a:pt x="34086" y="11251"/>
                </a:cubicBezTo>
                <a:cubicBezTo>
                  <a:pt x="34086" y="11288"/>
                  <a:pt x="34056" y="11318"/>
                  <a:pt x="34019" y="11318"/>
                </a:cubicBezTo>
                <a:cubicBezTo>
                  <a:pt x="33983" y="11318"/>
                  <a:pt x="33953" y="11288"/>
                  <a:pt x="33953" y="11251"/>
                </a:cubicBezTo>
                <a:close/>
                <a:moveTo>
                  <a:pt x="36549" y="11251"/>
                </a:moveTo>
                <a:cubicBezTo>
                  <a:pt x="36549" y="11215"/>
                  <a:pt x="36579" y="11185"/>
                  <a:pt x="36616" y="11185"/>
                </a:cubicBezTo>
                <a:cubicBezTo>
                  <a:pt x="36652" y="11185"/>
                  <a:pt x="36682" y="11215"/>
                  <a:pt x="36682" y="11251"/>
                </a:cubicBezTo>
                <a:cubicBezTo>
                  <a:pt x="36682" y="11288"/>
                  <a:pt x="36652" y="11318"/>
                  <a:pt x="36616" y="11318"/>
                </a:cubicBezTo>
                <a:cubicBezTo>
                  <a:pt x="36579" y="11318"/>
                  <a:pt x="36549" y="11288"/>
                  <a:pt x="36549" y="11251"/>
                </a:cubicBezTo>
                <a:close/>
                <a:moveTo>
                  <a:pt x="5326" y="11185"/>
                </a:moveTo>
                <a:cubicBezTo>
                  <a:pt x="5326" y="11148"/>
                  <a:pt x="5356" y="11118"/>
                  <a:pt x="5392" y="11118"/>
                </a:cubicBezTo>
                <a:cubicBezTo>
                  <a:pt x="5429" y="11118"/>
                  <a:pt x="5459" y="11148"/>
                  <a:pt x="5459" y="11185"/>
                </a:cubicBezTo>
                <a:cubicBezTo>
                  <a:pt x="5459" y="11221"/>
                  <a:pt x="5429" y="11251"/>
                  <a:pt x="5392" y="11251"/>
                </a:cubicBezTo>
                <a:cubicBezTo>
                  <a:pt x="5356" y="11251"/>
                  <a:pt x="5326" y="11221"/>
                  <a:pt x="5326" y="11185"/>
                </a:cubicBezTo>
                <a:close/>
                <a:moveTo>
                  <a:pt x="19972" y="11185"/>
                </a:moveTo>
                <a:cubicBezTo>
                  <a:pt x="19972" y="11148"/>
                  <a:pt x="20040" y="11119"/>
                  <a:pt x="20122" y="11119"/>
                </a:cubicBezTo>
                <a:cubicBezTo>
                  <a:pt x="20243" y="11120"/>
                  <a:pt x="20253" y="11133"/>
                  <a:pt x="20172" y="11185"/>
                </a:cubicBezTo>
                <a:cubicBezTo>
                  <a:pt x="20043" y="11268"/>
                  <a:pt x="19972" y="11268"/>
                  <a:pt x="19972" y="11185"/>
                </a:cubicBezTo>
                <a:close/>
                <a:moveTo>
                  <a:pt x="21037" y="11185"/>
                </a:moveTo>
                <a:cubicBezTo>
                  <a:pt x="21037" y="11148"/>
                  <a:pt x="21067" y="11118"/>
                  <a:pt x="21104" y="11118"/>
                </a:cubicBezTo>
                <a:cubicBezTo>
                  <a:pt x="21141" y="11118"/>
                  <a:pt x="21170" y="11148"/>
                  <a:pt x="21170" y="11185"/>
                </a:cubicBezTo>
                <a:cubicBezTo>
                  <a:pt x="21170" y="11221"/>
                  <a:pt x="21141" y="11251"/>
                  <a:pt x="21104" y="11251"/>
                </a:cubicBezTo>
                <a:cubicBezTo>
                  <a:pt x="21067" y="11251"/>
                  <a:pt x="21037" y="11221"/>
                  <a:pt x="21037" y="11185"/>
                </a:cubicBezTo>
                <a:close/>
                <a:moveTo>
                  <a:pt x="24765" y="11198"/>
                </a:moveTo>
                <a:cubicBezTo>
                  <a:pt x="24765" y="11169"/>
                  <a:pt x="24801" y="11109"/>
                  <a:pt x="24845" y="11065"/>
                </a:cubicBezTo>
                <a:cubicBezTo>
                  <a:pt x="24908" y="11003"/>
                  <a:pt x="24896" y="10985"/>
                  <a:pt x="24795" y="10984"/>
                </a:cubicBezTo>
                <a:cubicBezTo>
                  <a:pt x="24687" y="10983"/>
                  <a:pt x="24682" y="10972"/>
                  <a:pt x="24765" y="10918"/>
                </a:cubicBezTo>
                <a:cubicBezTo>
                  <a:pt x="24820" y="10883"/>
                  <a:pt x="24885" y="10853"/>
                  <a:pt x="24908" y="10853"/>
                </a:cubicBezTo>
                <a:cubicBezTo>
                  <a:pt x="24995" y="10851"/>
                  <a:pt x="25031" y="11072"/>
                  <a:pt x="24958" y="11160"/>
                </a:cubicBezTo>
                <a:cubicBezTo>
                  <a:pt x="24875" y="11260"/>
                  <a:pt x="24765" y="11282"/>
                  <a:pt x="24765" y="11198"/>
                </a:cubicBezTo>
                <a:close/>
                <a:moveTo>
                  <a:pt x="27497" y="11187"/>
                </a:moveTo>
                <a:cubicBezTo>
                  <a:pt x="27443" y="11153"/>
                  <a:pt x="27416" y="11108"/>
                  <a:pt x="27437" y="11087"/>
                </a:cubicBezTo>
                <a:cubicBezTo>
                  <a:pt x="27490" y="11034"/>
                  <a:pt x="27695" y="11118"/>
                  <a:pt x="27695" y="11192"/>
                </a:cubicBezTo>
                <a:cubicBezTo>
                  <a:pt x="27695" y="11268"/>
                  <a:pt x="27621" y="11266"/>
                  <a:pt x="27497" y="11187"/>
                </a:cubicBezTo>
                <a:close/>
                <a:moveTo>
                  <a:pt x="34706" y="11025"/>
                </a:moveTo>
                <a:cubicBezTo>
                  <a:pt x="34713" y="10900"/>
                  <a:pt x="34741" y="10812"/>
                  <a:pt x="34768" y="10829"/>
                </a:cubicBezTo>
                <a:cubicBezTo>
                  <a:pt x="34841" y="10874"/>
                  <a:pt x="34829" y="11251"/>
                  <a:pt x="34755" y="11251"/>
                </a:cubicBezTo>
                <a:cubicBezTo>
                  <a:pt x="34721" y="11251"/>
                  <a:pt x="34698" y="11149"/>
                  <a:pt x="34706" y="11025"/>
                </a:cubicBezTo>
                <a:close/>
                <a:moveTo>
                  <a:pt x="35151" y="11185"/>
                </a:moveTo>
                <a:cubicBezTo>
                  <a:pt x="35151" y="11148"/>
                  <a:pt x="35181" y="11118"/>
                  <a:pt x="35218" y="11118"/>
                </a:cubicBezTo>
                <a:cubicBezTo>
                  <a:pt x="35254" y="11118"/>
                  <a:pt x="35284" y="11148"/>
                  <a:pt x="35284" y="11185"/>
                </a:cubicBezTo>
                <a:cubicBezTo>
                  <a:pt x="35284" y="11221"/>
                  <a:pt x="35254" y="11251"/>
                  <a:pt x="35218" y="11251"/>
                </a:cubicBezTo>
                <a:cubicBezTo>
                  <a:pt x="35181" y="11251"/>
                  <a:pt x="35151" y="11221"/>
                  <a:pt x="35151" y="11185"/>
                </a:cubicBezTo>
                <a:close/>
                <a:moveTo>
                  <a:pt x="2064" y="11118"/>
                </a:moveTo>
                <a:cubicBezTo>
                  <a:pt x="2064" y="11082"/>
                  <a:pt x="2094" y="11052"/>
                  <a:pt x="2130" y="11052"/>
                </a:cubicBezTo>
                <a:cubicBezTo>
                  <a:pt x="2167" y="11052"/>
                  <a:pt x="2197" y="11082"/>
                  <a:pt x="2197" y="11118"/>
                </a:cubicBezTo>
                <a:cubicBezTo>
                  <a:pt x="2197" y="11155"/>
                  <a:pt x="2167" y="11185"/>
                  <a:pt x="2130" y="11185"/>
                </a:cubicBezTo>
                <a:cubicBezTo>
                  <a:pt x="2094" y="11185"/>
                  <a:pt x="2064" y="11155"/>
                  <a:pt x="2064" y="11118"/>
                </a:cubicBezTo>
                <a:close/>
                <a:moveTo>
                  <a:pt x="18574" y="11118"/>
                </a:moveTo>
                <a:cubicBezTo>
                  <a:pt x="18574" y="11082"/>
                  <a:pt x="18604" y="11052"/>
                  <a:pt x="18641" y="11052"/>
                </a:cubicBezTo>
                <a:cubicBezTo>
                  <a:pt x="18677" y="11052"/>
                  <a:pt x="18707" y="11082"/>
                  <a:pt x="18707" y="11118"/>
                </a:cubicBezTo>
                <a:cubicBezTo>
                  <a:pt x="18707" y="11155"/>
                  <a:pt x="18677" y="11185"/>
                  <a:pt x="18641" y="11185"/>
                </a:cubicBezTo>
                <a:cubicBezTo>
                  <a:pt x="18604" y="11185"/>
                  <a:pt x="18574" y="11155"/>
                  <a:pt x="18574" y="11118"/>
                </a:cubicBezTo>
                <a:close/>
                <a:moveTo>
                  <a:pt x="19137" y="11114"/>
                </a:moveTo>
                <a:cubicBezTo>
                  <a:pt x="19113" y="11075"/>
                  <a:pt x="19109" y="11027"/>
                  <a:pt x="19129" y="11007"/>
                </a:cubicBezTo>
                <a:cubicBezTo>
                  <a:pt x="19177" y="10960"/>
                  <a:pt x="19306" y="11044"/>
                  <a:pt x="19306" y="11122"/>
                </a:cubicBezTo>
                <a:cubicBezTo>
                  <a:pt x="19306" y="11207"/>
                  <a:pt x="19191" y="11201"/>
                  <a:pt x="19137" y="11114"/>
                </a:cubicBezTo>
                <a:close/>
                <a:moveTo>
                  <a:pt x="22236" y="11118"/>
                </a:moveTo>
                <a:cubicBezTo>
                  <a:pt x="22236" y="11082"/>
                  <a:pt x="22266" y="11052"/>
                  <a:pt x="22302" y="11052"/>
                </a:cubicBezTo>
                <a:cubicBezTo>
                  <a:pt x="22339" y="11052"/>
                  <a:pt x="22369" y="11082"/>
                  <a:pt x="22369" y="11118"/>
                </a:cubicBezTo>
                <a:cubicBezTo>
                  <a:pt x="22369" y="11155"/>
                  <a:pt x="22339" y="11185"/>
                  <a:pt x="22302" y="11185"/>
                </a:cubicBezTo>
                <a:cubicBezTo>
                  <a:pt x="22266" y="11185"/>
                  <a:pt x="22236" y="11155"/>
                  <a:pt x="22236" y="11118"/>
                </a:cubicBezTo>
                <a:close/>
                <a:moveTo>
                  <a:pt x="25195" y="11114"/>
                </a:moveTo>
                <a:cubicBezTo>
                  <a:pt x="25171" y="11075"/>
                  <a:pt x="25168" y="11027"/>
                  <a:pt x="25187" y="11007"/>
                </a:cubicBezTo>
                <a:cubicBezTo>
                  <a:pt x="25235" y="10960"/>
                  <a:pt x="25365" y="11044"/>
                  <a:pt x="25365" y="11122"/>
                </a:cubicBezTo>
                <a:cubicBezTo>
                  <a:pt x="25365" y="11207"/>
                  <a:pt x="25250" y="11201"/>
                  <a:pt x="25195" y="11114"/>
                </a:cubicBezTo>
                <a:close/>
                <a:moveTo>
                  <a:pt x="26630" y="11052"/>
                </a:moveTo>
                <a:cubicBezTo>
                  <a:pt x="26630" y="10978"/>
                  <a:pt x="26660" y="10918"/>
                  <a:pt x="26696" y="10918"/>
                </a:cubicBezTo>
                <a:cubicBezTo>
                  <a:pt x="26733" y="10918"/>
                  <a:pt x="26763" y="10978"/>
                  <a:pt x="26763" y="11052"/>
                </a:cubicBezTo>
                <a:cubicBezTo>
                  <a:pt x="26763" y="11125"/>
                  <a:pt x="26733" y="11185"/>
                  <a:pt x="26696" y="11185"/>
                </a:cubicBezTo>
                <a:cubicBezTo>
                  <a:pt x="26660" y="11185"/>
                  <a:pt x="26630" y="11125"/>
                  <a:pt x="26630" y="11052"/>
                </a:cubicBezTo>
                <a:close/>
                <a:moveTo>
                  <a:pt x="29692" y="11118"/>
                </a:moveTo>
                <a:cubicBezTo>
                  <a:pt x="29692" y="11082"/>
                  <a:pt x="29722" y="11052"/>
                  <a:pt x="29759" y="11052"/>
                </a:cubicBezTo>
                <a:cubicBezTo>
                  <a:pt x="29795" y="11052"/>
                  <a:pt x="29825" y="11082"/>
                  <a:pt x="29825" y="11118"/>
                </a:cubicBezTo>
                <a:cubicBezTo>
                  <a:pt x="29825" y="11155"/>
                  <a:pt x="29795" y="11185"/>
                  <a:pt x="29759" y="11185"/>
                </a:cubicBezTo>
                <a:cubicBezTo>
                  <a:pt x="29722" y="11185"/>
                  <a:pt x="29692" y="11155"/>
                  <a:pt x="29692" y="11118"/>
                </a:cubicBezTo>
                <a:close/>
                <a:moveTo>
                  <a:pt x="32688" y="11118"/>
                </a:moveTo>
                <a:cubicBezTo>
                  <a:pt x="32688" y="11035"/>
                  <a:pt x="32758" y="11035"/>
                  <a:pt x="32888" y="11118"/>
                </a:cubicBezTo>
                <a:cubicBezTo>
                  <a:pt x="32968" y="11170"/>
                  <a:pt x="32959" y="11183"/>
                  <a:pt x="32838" y="11184"/>
                </a:cubicBezTo>
                <a:cubicBezTo>
                  <a:pt x="32755" y="11184"/>
                  <a:pt x="32688" y="11155"/>
                  <a:pt x="32688" y="11118"/>
                </a:cubicBezTo>
                <a:close/>
                <a:moveTo>
                  <a:pt x="1000" y="11068"/>
                </a:moveTo>
                <a:cubicBezTo>
                  <a:pt x="1001" y="10977"/>
                  <a:pt x="1124" y="10822"/>
                  <a:pt x="1163" y="10861"/>
                </a:cubicBezTo>
                <a:cubicBezTo>
                  <a:pt x="1215" y="10913"/>
                  <a:pt x="1132" y="11118"/>
                  <a:pt x="1058" y="11118"/>
                </a:cubicBezTo>
                <a:cubicBezTo>
                  <a:pt x="1025" y="11118"/>
                  <a:pt x="999" y="11096"/>
                  <a:pt x="1000" y="11068"/>
                </a:cubicBezTo>
                <a:close/>
                <a:moveTo>
                  <a:pt x="1797" y="11052"/>
                </a:moveTo>
                <a:cubicBezTo>
                  <a:pt x="1797" y="11015"/>
                  <a:pt x="1827" y="10985"/>
                  <a:pt x="1864" y="10985"/>
                </a:cubicBezTo>
                <a:cubicBezTo>
                  <a:pt x="1901" y="10985"/>
                  <a:pt x="1931" y="11015"/>
                  <a:pt x="1931" y="11052"/>
                </a:cubicBezTo>
                <a:cubicBezTo>
                  <a:pt x="1931" y="11088"/>
                  <a:pt x="1901" y="11118"/>
                  <a:pt x="1864" y="11118"/>
                </a:cubicBezTo>
                <a:cubicBezTo>
                  <a:pt x="1827" y="11118"/>
                  <a:pt x="1797" y="11088"/>
                  <a:pt x="1797" y="11052"/>
                </a:cubicBezTo>
                <a:close/>
                <a:moveTo>
                  <a:pt x="21587" y="11014"/>
                </a:moveTo>
                <a:cubicBezTo>
                  <a:pt x="21490" y="10910"/>
                  <a:pt x="21477" y="10785"/>
                  <a:pt x="21562" y="10785"/>
                </a:cubicBezTo>
                <a:cubicBezTo>
                  <a:pt x="21613" y="10785"/>
                  <a:pt x="21721" y="11057"/>
                  <a:pt x="21684" y="11092"/>
                </a:cubicBezTo>
                <a:cubicBezTo>
                  <a:pt x="21676" y="11099"/>
                  <a:pt x="21632" y="11064"/>
                  <a:pt x="21587" y="11014"/>
                </a:cubicBezTo>
                <a:close/>
                <a:moveTo>
                  <a:pt x="23331" y="11047"/>
                </a:moveTo>
                <a:cubicBezTo>
                  <a:pt x="23307" y="11008"/>
                  <a:pt x="23304" y="10960"/>
                  <a:pt x="23323" y="10941"/>
                </a:cubicBezTo>
                <a:cubicBezTo>
                  <a:pt x="23371" y="10893"/>
                  <a:pt x="23501" y="10977"/>
                  <a:pt x="23501" y="11056"/>
                </a:cubicBezTo>
                <a:cubicBezTo>
                  <a:pt x="23501" y="11141"/>
                  <a:pt x="23386" y="11135"/>
                  <a:pt x="23331" y="11047"/>
                </a:cubicBezTo>
                <a:close/>
                <a:moveTo>
                  <a:pt x="26307" y="11011"/>
                </a:moveTo>
                <a:cubicBezTo>
                  <a:pt x="26185" y="10874"/>
                  <a:pt x="26263" y="10809"/>
                  <a:pt x="26393" y="10939"/>
                </a:cubicBezTo>
                <a:cubicBezTo>
                  <a:pt x="26450" y="10996"/>
                  <a:pt x="26496" y="11059"/>
                  <a:pt x="26496" y="11080"/>
                </a:cubicBezTo>
                <a:cubicBezTo>
                  <a:pt x="26496" y="11150"/>
                  <a:pt x="26398" y="11114"/>
                  <a:pt x="26307" y="11011"/>
                </a:cubicBezTo>
                <a:close/>
                <a:moveTo>
                  <a:pt x="28560" y="11052"/>
                </a:moveTo>
                <a:cubicBezTo>
                  <a:pt x="28560" y="11015"/>
                  <a:pt x="28590" y="10985"/>
                  <a:pt x="28627" y="10985"/>
                </a:cubicBezTo>
                <a:cubicBezTo>
                  <a:pt x="28663" y="10985"/>
                  <a:pt x="28693" y="11015"/>
                  <a:pt x="28693" y="11052"/>
                </a:cubicBezTo>
                <a:cubicBezTo>
                  <a:pt x="28693" y="11088"/>
                  <a:pt x="28663" y="11118"/>
                  <a:pt x="28627" y="11118"/>
                </a:cubicBezTo>
                <a:cubicBezTo>
                  <a:pt x="28590" y="11118"/>
                  <a:pt x="28560" y="11088"/>
                  <a:pt x="28560" y="11052"/>
                </a:cubicBezTo>
                <a:close/>
                <a:moveTo>
                  <a:pt x="31489" y="11052"/>
                </a:moveTo>
                <a:cubicBezTo>
                  <a:pt x="31619" y="10968"/>
                  <a:pt x="31689" y="10968"/>
                  <a:pt x="31689" y="11052"/>
                </a:cubicBezTo>
                <a:cubicBezTo>
                  <a:pt x="31689" y="11088"/>
                  <a:pt x="31622" y="11118"/>
                  <a:pt x="31539" y="11117"/>
                </a:cubicBezTo>
                <a:cubicBezTo>
                  <a:pt x="31418" y="11116"/>
                  <a:pt x="31409" y="11104"/>
                  <a:pt x="31489" y="11052"/>
                </a:cubicBezTo>
                <a:close/>
                <a:moveTo>
                  <a:pt x="3129" y="10985"/>
                </a:moveTo>
                <a:cubicBezTo>
                  <a:pt x="3129" y="10948"/>
                  <a:pt x="3159" y="10918"/>
                  <a:pt x="3196" y="10918"/>
                </a:cubicBezTo>
                <a:cubicBezTo>
                  <a:pt x="3232" y="10918"/>
                  <a:pt x="3262" y="10948"/>
                  <a:pt x="3262" y="10985"/>
                </a:cubicBezTo>
                <a:cubicBezTo>
                  <a:pt x="3262" y="11022"/>
                  <a:pt x="3232" y="11052"/>
                  <a:pt x="3196" y="11052"/>
                </a:cubicBezTo>
                <a:cubicBezTo>
                  <a:pt x="3159" y="11052"/>
                  <a:pt x="3129" y="11022"/>
                  <a:pt x="3129" y="10985"/>
                </a:cubicBezTo>
                <a:close/>
                <a:moveTo>
                  <a:pt x="15412" y="10985"/>
                </a:moveTo>
                <a:cubicBezTo>
                  <a:pt x="15389" y="10948"/>
                  <a:pt x="15402" y="10918"/>
                  <a:pt x="15441" y="10918"/>
                </a:cubicBezTo>
                <a:cubicBezTo>
                  <a:pt x="15480" y="10918"/>
                  <a:pt x="15512" y="10948"/>
                  <a:pt x="15512" y="10985"/>
                </a:cubicBezTo>
                <a:cubicBezTo>
                  <a:pt x="15512" y="11022"/>
                  <a:pt x="15499" y="11052"/>
                  <a:pt x="15482" y="11052"/>
                </a:cubicBezTo>
                <a:cubicBezTo>
                  <a:pt x="15466" y="11052"/>
                  <a:pt x="15434" y="11022"/>
                  <a:pt x="15412" y="10985"/>
                </a:cubicBezTo>
                <a:close/>
                <a:moveTo>
                  <a:pt x="16976" y="11014"/>
                </a:moveTo>
                <a:cubicBezTo>
                  <a:pt x="16976" y="10943"/>
                  <a:pt x="17182" y="10769"/>
                  <a:pt x="17220" y="10807"/>
                </a:cubicBezTo>
                <a:cubicBezTo>
                  <a:pt x="17241" y="10828"/>
                  <a:pt x="17212" y="10892"/>
                  <a:pt x="17155" y="10949"/>
                </a:cubicBezTo>
                <a:cubicBezTo>
                  <a:pt x="17050" y="11054"/>
                  <a:pt x="16976" y="11081"/>
                  <a:pt x="16976" y="11014"/>
                </a:cubicBezTo>
                <a:close/>
                <a:moveTo>
                  <a:pt x="21170" y="10985"/>
                </a:moveTo>
                <a:cubicBezTo>
                  <a:pt x="21170" y="10948"/>
                  <a:pt x="21200" y="10918"/>
                  <a:pt x="21237" y="10918"/>
                </a:cubicBezTo>
                <a:cubicBezTo>
                  <a:pt x="21274" y="10918"/>
                  <a:pt x="21304" y="10948"/>
                  <a:pt x="21304" y="10985"/>
                </a:cubicBezTo>
                <a:cubicBezTo>
                  <a:pt x="21304" y="11022"/>
                  <a:pt x="21274" y="11052"/>
                  <a:pt x="21237" y="11052"/>
                </a:cubicBezTo>
                <a:cubicBezTo>
                  <a:pt x="21200" y="11052"/>
                  <a:pt x="21170" y="11022"/>
                  <a:pt x="21170" y="10985"/>
                </a:cubicBezTo>
                <a:close/>
                <a:moveTo>
                  <a:pt x="21969" y="10985"/>
                </a:moveTo>
                <a:cubicBezTo>
                  <a:pt x="21969" y="10948"/>
                  <a:pt x="21999" y="10918"/>
                  <a:pt x="22036" y="10918"/>
                </a:cubicBezTo>
                <a:cubicBezTo>
                  <a:pt x="22073" y="10918"/>
                  <a:pt x="22103" y="10948"/>
                  <a:pt x="22103" y="10985"/>
                </a:cubicBezTo>
                <a:cubicBezTo>
                  <a:pt x="22103" y="11022"/>
                  <a:pt x="22073" y="11052"/>
                  <a:pt x="22036" y="11052"/>
                </a:cubicBezTo>
                <a:cubicBezTo>
                  <a:pt x="21999" y="11052"/>
                  <a:pt x="21969" y="11022"/>
                  <a:pt x="21969" y="10985"/>
                </a:cubicBezTo>
                <a:close/>
                <a:moveTo>
                  <a:pt x="23101" y="10985"/>
                </a:moveTo>
                <a:cubicBezTo>
                  <a:pt x="23101" y="10948"/>
                  <a:pt x="23131" y="10918"/>
                  <a:pt x="23168" y="10918"/>
                </a:cubicBezTo>
                <a:cubicBezTo>
                  <a:pt x="23204" y="10918"/>
                  <a:pt x="23234" y="10948"/>
                  <a:pt x="23234" y="10985"/>
                </a:cubicBezTo>
                <a:cubicBezTo>
                  <a:pt x="23234" y="11022"/>
                  <a:pt x="23204" y="11052"/>
                  <a:pt x="23168" y="11052"/>
                </a:cubicBezTo>
                <a:cubicBezTo>
                  <a:pt x="23131" y="11052"/>
                  <a:pt x="23101" y="11022"/>
                  <a:pt x="23101" y="10985"/>
                </a:cubicBezTo>
                <a:close/>
                <a:moveTo>
                  <a:pt x="26962" y="10985"/>
                </a:moveTo>
                <a:cubicBezTo>
                  <a:pt x="26962" y="10948"/>
                  <a:pt x="26992" y="10918"/>
                  <a:pt x="27029" y="10918"/>
                </a:cubicBezTo>
                <a:cubicBezTo>
                  <a:pt x="27066" y="10918"/>
                  <a:pt x="27096" y="10948"/>
                  <a:pt x="27096" y="10985"/>
                </a:cubicBezTo>
                <a:cubicBezTo>
                  <a:pt x="27096" y="11022"/>
                  <a:pt x="27066" y="11052"/>
                  <a:pt x="27029" y="11052"/>
                </a:cubicBezTo>
                <a:cubicBezTo>
                  <a:pt x="26992" y="11052"/>
                  <a:pt x="26962" y="11022"/>
                  <a:pt x="26962" y="10985"/>
                </a:cubicBezTo>
                <a:close/>
                <a:moveTo>
                  <a:pt x="18695" y="10885"/>
                </a:moveTo>
                <a:cubicBezTo>
                  <a:pt x="18780" y="10822"/>
                  <a:pt x="18867" y="10790"/>
                  <a:pt x="18889" y="10812"/>
                </a:cubicBezTo>
                <a:cubicBezTo>
                  <a:pt x="18942" y="10865"/>
                  <a:pt x="18906" y="10893"/>
                  <a:pt x="18707" y="10950"/>
                </a:cubicBezTo>
                <a:lnTo>
                  <a:pt x="18541" y="10997"/>
                </a:lnTo>
                <a:lnTo>
                  <a:pt x="18695" y="10885"/>
                </a:lnTo>
                <a:close/>
                <a:moveTo>
                  <a:pt x="19440" y="10918"/>
                </a:moveTo>
                <a:cubicBezTo>
                  <a:pt x="19440" y="10882"/>
                  <a:pt x="19470" y="10852"/>
                  <a:pt x="19506" y="10852"/>
                </a:cubicBezTo>
                <a:cubicBezTo>
                  <a:pt x="19543" y="10852"/>
                  <a:pt x="19573" y="10882"/>
                  <a:pt x="19573" y="10918"/>
                </a:cubicBezTo>
                <a:cubicBezTo>
                  <a:pt x="19573" y="10955"/>
                  <a:pt x="19543" y="10985"/>
                  <a:pt x="19506" y="10985"/>
                </a:cubicBezTo>
                <a:cubicBezTo>
                  <a:pt x="19470" y="10985"/>
                  <a:pt x="19440" y="10955"/>
                  <a:pt x="19440" y="10918"/>
                </a:cubicBezTo>
                <a:close/>
                <a:moveTo>
                  <a:pt x="20039" y="10916"/>
                </a:moveTo>
                <a:cubicBezTo>
                  <a:pt x="20039" y="10878"/>
                  <a:pt x="19971" y="10820"/>
                  <a:pt x="19889" y="10787"/>
                </a:cubicBezTo>
                <a:cubicBezTo>
                  <a:pt x="19807" y="10754"/>
                  <a:pt x="19776" y="10725"/>
                  <a:pt x="19820" y="10723"/>
                </a:cubicBezTo>
                <a:cubicBezTo>
                  <a:pt x="19865" y="10721"/>
                  <a:pt x="19892" y="10681"/>
                  <a:pt x="19881" y="10635"/>
                </a:cubicBezTo>
                <a:cubicBezTo>
                  <a:pt x="19870" y="10590"/>
                  <a:pt x="19873" y="10575"/>
                  <a:pt x="19889" y="10602"/>
                </a:cubicBezTo>
                <a:cubicBezTo>
                  <a:pt x="19904" y="10630"/>
                  <a:pt x="19959" y="10652"/>
                  <a:pt x="20011" y="10652"/>
                </a:cubicBezTo>
                <a:cubicBezTo>
                  <a:pt x="20063" y="10652"/>
                  <a:pt x="20105" y="10680"/>
                  <a:pt x="20105" y="10713"/>
                </a:cubicBezTo>
                <a:cubicBezTo>
                  <a:pt x="20105" y="10747"/>
                  <a:pt x="20123" y="10822"/>
                  <a:pt x="20146" y="10880"/>
                </a:cubicBezTo>
                <a:cubicBezTo>
                  <a:pt x="20168" y="10938"/>
                  <a:pt x="20153" y="10985"/>
                  <a:pt x="20112" y="10985"/>
                </a:cubicBezTo>
                <a:cubicBezTo>
                  <a:pt x="20072" y="10985"/>
                  <a:pt x="20039" y="10954"/>
                  <a:pt x="20039" y="10916"/>
                </a:cubicBezTo>
                <a:close/>
                <a:moveTo>
                  <a:pt x="20571" y="10918"/>
                </a:moveTo>
                <a:cubicBezTo>
                  <a:pt x="20571" y="10882"/>
                  <a:pt x="20601" y="10852"/>
                  <a:pt x="20638" y="10852"/>
                </a:cubicBezTo>
                <a:cubicBezTo>
                  <a:pt x="20675" y="10852"/>
                  <a:pt x="20704" y="10882"/>
                  <a:pt x="20704" y="10918"/>
                </a:cubicBezTo>
                <a:cubicBezTo>
                  <a:pt x="20704" y="10955"/>
                  <a:pt x="20675" y="10985"/>
                  <a:pt x="20638" y="10985"/>
                </a:cubicBezTo>
                <a:cubicBezTo>
                  <a:pt x="20601" y="10985"/>
                  <a:pt x="20571" y="10955"/>
                  <a:pt x="20571" y="10918"/>
                </a:cubicBezTo>
                <a:close/>
                <a:moveTo>
                  <a:pt x="20838" y="10918"/>
                </a:moveTo>
                <a:cubicBezTo>
                  <a:pt x="20838" y="10882"/>
                  <a:pt x="20868" y="10852"/>
                  <a:pt x="20904" y="10852"/>
                </a:cubicBezTo>
                <a:cubicBezTo>
                  <a:pt x="20941" y="10852"/>
                  <a:pt x="20971" y="10882"/>
                  <a:pt x="20971" y="10918"/>
                </a:cubicBezTo>
                <a:cubicBezTo>
                  <a:pt x="20971" y="10955"/>
                  <a:pt x="20941" y="10985"/>
                  <a:pt x="20904" y="10985"/>
                </a:cubicBezTo>
                <a:cubicBezTo>
                  <a:pt x="20868" y="10985"/>
                  <a:pt x="20838" y="10955"/>
                  <a:pt x="20838" y="10918"/>
                </a:cubicBezTo>
                <a:close/>
                <a:moveTo>
                  <a:pt x="21770" y="10918"/>
                </a:moveTo>
                <a:cubicBezTo>
                  <a:pt x="21770" y="10882"/>
                  <a:pt x="21800" y="10852"/>
                  <a:pt x="21836" y="10852"/>
                </a:cubicBezTo>
                <a:cubicBezTo>
                  <a:pt x="21873" y="10852"/>
                  <a:pt x="21903" y="10882"/>
                  <a:pt x="21903" y="10918"/>
                </a:cubicBezTo>
                <a:cubicBezTo>
                  <a:pt x="21903" y="10955"/>
                  <a:pt x="21873" y="10985"/>
                  <a:pt x="21836" y="10985"/>
                </a:cubicBezTo>
                <a:cubicBezTo>
                  <a:pt x="21800" y="10985"/>
                  <a:pt x="21770" y="10955"/>
                  <a:pt x="21770" y="10918"/>
                </a:cubicBezTo>
                <a:close/>
                <a:moveTo>
                  <a:pt x="24366" y="10918"/>
                </a:moveTo>
                <a:cubicBezTo>
                  <a:pt x="24366" y="10882"/>
                  <a:pt x="24396" y="10852"/>
                  <a:pt x="24433" y="10852"/>
                </a:cubicBezTo>
                <a:cubicBezTo>
                  <a:pt x="24469" y="10852"/>
                  <a:pt x="24499" y="10882"/>
                  <a:pt x="24499" y="10918"/>
                </a:cubicBezTo>
                <a:cubicBezTo>
                  <a:pt x="24499" y="10955"/>
                  <a:pt x="24469" y="10985"/>
                  <a:pt x="24433" y="10985"/>
                </a:cubicBezTo>
                <a:cubicBezTo>
                  <a:pt x="24396" y="10985"/>
                  <a:pt x="24366" y="10955"/>
                  <a:pt x="24366" y="10918"/>
                </a:cubicBezTo>
                <a:close/>
                <a:moveTo>
                  <a:pt x="27295" y="10918"/>
                </a:moveTo>
                <a:cubicBezTo>
                  <a:pt x="27295" y="10882"/>
                  <a:pt x="27325" y="10852"/>
                  <a:pt x="27362" y="10852"/>
                </a:cubicBezTo>
                <a:cubicBezTo>
                  <a:pt x="27398" y="10852"/>
                  <a:pt x="27428" y="10882"/>
                  <a:pt x="27428" y="10918"/>
                </a:cubicBezTo>
                <a:cubicBezTo>
                  <a:pt x="27428" y="10955"/>
                  <a:pt x="27398" y="10985"/>
                  <a:pt x="27362" y="10985"/>
                </a:cubicBezTo>
                <a:cubicBezTo>
                  <a:pt x="27325" y="10985"/>
                  <a:pt x="27295" y="10955"/>
                  <a:pt x="27295" y="10918"/>
                </a:cubicBezTo>
                <a:close/>
                <a:moveTo>
                  <a:pt x="28227" y="10881"/>
                </a:moveTo>
                <a:cubicBezTo>
                  <a:pt x="28227" y="10824"/>
                  <a:pt x="28257" y="10796"/>
                  <a:pt x="28294" y="10819"/>
                </a:cubicBezTo>
                <a:cubicBezTo>
                  <a:pt x="28331" y="10841"/>
                  <a:pt x="28360" y="10888"/>
                  <a:pt x="28360" y="10922"/>
                </a:cubicBezTo>
                <a:cubicBezTo>
                  <a:pt x="28360" y="10957"/>
                  <a:pt x="28331" y="10985"/>
                  <a:pt x="28294" y="10985"/>
                </a:cubicBezTo>
                <a:cubicBezTo>
                  <a:pt x="28257" y="10985"/>
                  <a:pt x="28227" y="10938"/>
                  <a:pt x="28227" y="10881"/>
                </a:cubicBezTo>
                <a:close/>
                <a:moveTo>
                  <a:pt x="29492" y="10918"/>
                </a:moveTo>
                <a:cubicBezTo>
                  <a:pt x="29492" y="10882"/>
                  <a:pt x="29522" y="10852"/>
                  <a:pt x="29559" y="10852"/>
                </a:cubicBezTo>
                <a:cubicBezTo>
                  <a:pt x="29595" y="10852"/>
                  <a:pt x="29625" y="10882"/>
                  <a:pt x="29625" y="10918"/>
                </a:cubicBezTo>
                <a:cubicBezTo>
                  <a:pt x="29625" y="10955"/>
                  <a:pt x="29595" y="10985"/>
                  <a:pt x="29559" y="10985"/>
                </a:cubicBezTo>
                <a:cubicBezTo>
                  <a:pt x="29522" y="10985"/>
                  <a:pt x="29492" y="10955"/>
                  <a:pt x="29492" y="10918"/>
                </a:cubicBezTo>
                <a:close/>
                <a:moveTo>
                  <a:pt x="35950" y="10918"/>
                </a:moveTo>
                <a:cubicBezTo>
                  <a:pt x="35950" y="10882"/>
                  <a:pt x="35980" y="10852"/>
                  <a:pt x="36016" y="10852"/>
                </a:cubicBezTo>
                <a:cubicBezTo>
                  <a:pt x="36053" y="10852"/>
                  <a:pt x="36083" y="10882"/>
                  <a:pt x="36083" y="10918"/>
                </a:cubicBezTo>
                <a:cubicBezTo>
                  <a:pt x="36083" y="10955"/>
                  <a:pt x="36053" y="10985"/>
                  <a:pt x="36016" y="10985"/>
                </a:cubicBezTo>
                <a:cubicBezTo>
                  <a:pt x="35980" y="10985"/>
                  <a:pt x="35950" y="10955"/>
                  <a:pt x="35950" y="10918"/>
                </a:cubicBezTo>
                <a:close/>
                <a:moveTo>
                  <a:pt x="9351" y="10847"/>
                </a:moveTo>
                <a:cubicBezTo>
                  <a:pt x="9327" y="10808"/>
                  <a:pt x="9323" y="10760"/>
                  <a:pt x="9343" y="10741"/>
                </a:cubicBezTo>
                <a:cubicBezTo>
                  <a:pt x="9390" y="10693"/>
                  <a:pt x="9520" y="10777"/>
                  <a:pt x="9520" y="10856"/>
                </a:cubicBezTo>
                <a:cubicBezTo>
                  <a:pt x="9520" y="10941"/>
                  <a:pt x="9405" y="10935"/>
                  <a:pt x="9351" y="10847"/>
                </a:cubicBezTo>
                <a:close/>
                <a:moveTo>
                  <a:pt x="15645" y="10852"/>
                </a:moveTo>
                <a:cubicBezTo>
                  <a:pt x="15645" y="10815"/>
                  <a:pt x="15675" y="10785"/>
                  <a:pt x="15711" y="10785"/>
                </a:cubicBezTo>
                <a:cubicBezTo>
                  <a:pt x="15748" y="10785"/>
                  <a:pt x="15778" y="10815"/>
                  <a:pt x="15778" y="10852"/>
                </a:cubicBezTo>
                <a:cubicBezTo>
                  <a:pt x="15778" y="10888"/>
                  <a:pt x="15748" y="10918"/>
                  <a:pt x="15711" y="10918"/>
                </a:cubicBezTo>
                <a:cubicBezTo>
                  <a:pt x="15675" y="10918"/>
                  <a:pt x="15645" y="10888"/>
                  <a:pt x="15645" y="10852"/>
                </a:cubicBezTo>
                <a:close/>
                <a:moveTo>
                  <a:pt x="19240" y="10852"/>
                </a:moveTo>
                <a:cubicBezTo>
                  <a:pt x="19240" y="10815"/>
                  <a:pt x="19270" y="10785"/>
                  <a:pt x="19306" y="10785"/>
                </a:cubicBezTo>
                <a:cubicBezTo>
                  <a:pt x="19343" y="10785"/>
                  <a:pt x="19373" y="10815"/>
                  <a:pt x="19373" y="10852"/>
                </a:cubicBezTo>
                <a:cubicBezTo>
                  <a:pt x="19373" y="10888"/>
                  <a:pt x="19343" y="10918"/>
                  <a:pt x="19306" y="10918"/>
                </a:cubicBezTo>
                <a:cubicBezTo>
                  <a:pt x="19270" y="10918"/>
                  <a:pt x="19240" y="10888"/>
                  <a:pt x="19240" y="10852"/>
                </a:cubicBezTo>
                <a:close/>
                <a:moveTo>
                  <a:pt x="21001" y="10847"/>
                </a:moveTo>
                <a:cubicBezTo>
                  <a:pt x="20977" y="10808"/>
                  <a:pt x="20973" y="10760"/>
                  <a:pt x="20993" y="10741"/>
                </a:cubicBezTo>
                <a:cubicBezTo>
                  <a:pt x="21041" y="10693"/>
                  <a:pt x="21170" y="10777"/>
                  <a:pt x="21170" y="10856"/>
                </a:cubicBezTo>
                <a:cubicBezTo>
                  <a:pt x="21170" y="10941"/>
                  <a:pt x="21056" y="10935"/>
                  <a:pt x="21001" y="10847"/>
                </a:cubicBezTo>
                <a:close/>
                <a:moveTo>
                  <a:pt x="23767" y="10852"/>
                </a:moveTo>
                <a:cubicBezTo>
                  <a:pt x="23767" y="10815"/>
                  <a:pt x="23797" y="10785"/>
                  <a:pt x="23833" y="10785"/>
                </a:cubicBezTo>
                <a:cubicBezTo>
                  <a:pt x="23870" y="10785"/>
                  <a:pt x="23900" y="10815"/>
                  <a:pt x="23900" y="10852"/>
                </a:cubicBezTo>
                <a:cubicBezTo>
                  <a:pt x="23900" y="10888"/>
                  <a:pt x="23870" y="10918"/>
                  <a:pt x="23833" y="10918"/>
                </a:cubicBezTo>
                <a:cubicBezTo>
                  <a:pt x="23797" y="10918"/>
                  <a:pt x="23767" y="10888"/>
                  <a:pt x="23767" y="10852"/>
                </a:cubicBezTo>
                <a:close/>
                <a:moveTo>
                  <a:pt x="29692" y="10852"/>
                </a:moveTo>
                <a:cubicBezTo>
                  <a:pt x="29692" y="10815"/>
                  <a:pt x="29722" y="10785"/>
                  <a:pt x="29759" y="10785"/>
                </a:cubicBezTo>
                <a:cubicBezTo>
                  <a:pt x="29795" y="10785"/>
                  <a:pt x="29825" y="10815"/>
                  <a:pt x="29825" y="10852"/>
                </a:cubicBezTo>
                <a:cubicBezTo>
                  <a:pt x="29825" y="10888"/>
                  <a:pt x="29795" y="10918"/>
                  <a:pt x="29759" y="10918"/>
                </a:cubicBezTo>
                <a:cubicBezTo>
                  <a:pt x="29722" y="10918"/>
                  <a:pt x="29692" y="10888"/>
                  <a:pt x="29692" y="10852"/>
                </a:cubicBezTo>
                <a:close/>
                <a:moveTo>
                  <a:pt x="32754" y="10852"/>
                </a:moveTo>
                <a:cubicBezTo>
                  <a:pt x="32754" y="10815"/>
                  <a:pt x="32784" y="10785"/>
                  <a:pt x="32821" y="10785"/>
                </a:cubicBezTo>
                <a:cubicBezTo>
                  <a:pt x="32858" y="10785"/>
                  <a:pt x="32888" y="10815"/>
                  <a:pt x="32888" y="10852"/>
                </a:cubicBezTo>
                <a:cubicBezTo>
                  <a:pt x="32888" y="10888"/>
                  <a:pt x="32858" y="10918"/>
                  <a:pt x="32821" y="10918"/>
                </a:cubicBezTo>
                <a:cubicBezTo>
                  <a:pt x="32784" y="10918"/>
                  <a:pt x="32754" y="10888"/>
                  <a:pt x="32754" y="10852"/>
                </a:cubicBezTo>
                <a:close/>
                <a:moveTo>
                  <a:pt x="17483" y="10746"/>
                </a:moveTo>
                <a:cubicBezTo>
                  <a:pt x="17458" y="10682"/>
                  <a:pt x="17473" y="10651"/>
                  <a:pt x="17521" y="10667"/>
                </a:cubicBezTo>
                <a:cubicBezTo>
                  <a:pt x="17621" y="10701"/>
                  <a:pt x="17676" y="10852"/>
                  <a:pt x="17588" y="10852"/>
                </a:cubicBezTo>
                <a:cubicBezTo>
                  <a:pt x="17552" y="10852"/>
                  <a:pt x="17505" y="10804"/>
                  <a:pt x="17483" y="10746"/>
                </a:cubicBezTo>
                <a:close/>
                <a:moveTo>
                  <a:pt x="18042" y="10785"/>
                </a:moveTo>
                <a:cubicBezTo>
                  <a:pt x="18042" y="10749"/>
                  <a:pt x="18071" y="10719"/>
                  <a:pt x="18108" y="10719"/>
                </a:cubicBezTo>
                <a:cubicBezTo>
                  <a:pt x="18145" y="10719"/>
                  <a:pt x="18175" y="10749"/>
                  <a:pt x="18175" y="10785"/>
                </a:cubicBezTo>
                <a:cubicBezTo>
                  <a:pt x="18175" y="10822"/>
                  <a:pt x="18145" y="10852"/>
                  <a:pt x="18108" y="10852"/>
                </a:cubicBezTo>
                <a:cubicBezTo>
                  <a:pt x="18071" y="10852"/>
                  <a:pt x="18042" y="10822"/>
                  <a:pt x="18042" y="10785"/>
                </a:cubicBezTo>
                <a:close/>
                <a:moveTo>
                  <a:pt x="21237" y="10756"/>
                </a:moveTo>
                <a:cubicBezTo>
                  <a:pt x="21237" y="10699"/>
                  <a:pt x="21267" y="10652"/>
                  <a:pt x="21304" y="10652"/>
                </a:cubicBezTo>
                <a:cubicBezTo>
                  <a:pt x="21340" y="10652"/>
                  <a:pt x="21370" y="10680"/>
                  <a:pt x="21370" y="10715"/>
                </a:cubicBezTo>
                <a:cubicBezTo>
                  <a:pt x="21370" y="10749"/>
                  <a:pt x="21340" y="10796"/>
                  <a:pt x="21304" y="10819"/>
                </a:cubicBezTo>
                <a:cubicBezTo>
                  <a:pt x="21267" y="10841"/>
                  <a:pt x="21237" y="10813"/>
                  <a:pt x="21237" y="10756"/>
                </a:cubicBezTo>
                <a:close/>
                <a:moveTo>
                  <a:pt x="22149" y="10809"/>
                </a:moveTo>
                <a:cubicBezTo>
                  <a:pt x="22096" y="10756"/>
                  <a:pt x="22156" y="10652"/>
                  <a:pt x="22240" y="10652"/>
                </a:cubicBezTo>
                <a:cubicBezTo>
                  <a:pt x="22274" y="10652"/>
                  <a:pt x="22302" y="10697"/>
                  <a:pt x="22302" y="10752"/>
                </a:cubicBezTo>
                <a:cubicBezTo>
                  <a:pt x="22302" y="10855"/>
                  <a:pt x="22224" y="10884"/>
                  <a:pt x="22149" y="10809"/>
                </a:cubicBezTo>
                <a:close/>
                <a:moveTo>
                  <a:pt x="22569" y="10785"/>
                </a:moveTo>
                <a:cubicBezTo>
                  <a:pt x="22569" y="10749"/>
                  <a:pt x="22598" y="10719"/>
                  <a:pt x="22633" y="10719"/>
                </a:cubicBezTo>
                <a:cubicBezTo>
                  <a:pt x="22668" y="10719"/>
                  <a:pt x="22680" y="10674"/>
                  <a:pt x="22659" y="10619"/>
                </a:cubicBezTo>
                <a:cubicBezTo>
                  <a:pt x="22638" y="10564"/>
                  <a:pt x="22655" y="10519"/>
                  <a:pt x="22697" y="10519"/>
                </a:cubicBezTo>
                <a:cubicBezTo>
                  <a:pt x="22815" y="10519"/>
                  <a:pt x="22865" y="10726"/>
                  <a:pt x="22761" y="10791"/>
                </a:cubicBezTo>
                <a:cubicBezTo>
                  <a:pt x="22638" y="10869"/>
                  <a:pt x="22569" y="10867"/>
                  <a:pt x="22569" y="10785"/>
                </a:cubicBezTo>
                <a:close/>
                <a:moveTo>
                  <a:pt x="24699" y="10766"/>
                </a:moveTo>
                <a:cubicBezTo>
                  <a:pt x="24699" y="10719"/>
                  <a:pt x="24759" y="10676"/>
                  <a:pt x="24833" y="10670"/>
                </a:cubicBezTo>
                <a:cubicBezTo>
                  <a:pt x="24949" y="10662"/>
                  <a:pt x="24954" y="10673"/>
                  <a:pt x="24871" y="10756"/>
                </a:cubicBezTo>
                <a:cubicBezTo>
                  <a:pt x="24752" y="10875"/>
                  <a:pt x="24699" y="10878"/>
                  <a:pt x="24699" y="10766"/>
                </a:cubicBezTo>
                <a:close/>
                <a:moveTo>
                  <a:pt x="30064" y="10742"/>
                </a:moveTo>
                <a:cubicBezTo>
                  <a:pt x="30041" y="10682"/>
                  <a:pt x="30035" y="10619"/>
                  <a:pt x="30052" y="10603"/>
                </a:cubicBezTo>
                <a:cubicBezTo>
                  <a:pt x="30105" y="10550"/>
                  <a:pt x="30225" y="10656"/>
                  <a:pt x="30225" y="10756"/>
                </a:cubicBezTo>
                <a:cubicBezTo>
                  <a:pt x="30225" y="10887"/>
                  <a:pt x="30115" y="10877"/>
                  <a:pt x="30064" y="10742"/>
                </a:cubicBezTo>
                <a:close/>
                <a:moveTo>
                  <a:pt x="31223" y="10785"/>
                </a:moveTo>
                <a:cubicBezTo>
                  <a:pt x="31223" y="10749"/>
                  <a:pt x="31253" y="10719"/>
                  <a:pt x="31290" y="10719"/>
                </a:cubicBezTo>
                <a:cubicBezTo>
                  <a:pt x="31326" y="10719"/>
                  <a:pt x="31356" y="10749"/>
                  <a:pt x="31356" y="10785"/>
                </a:cubicBezTo>
                <a:cubicBezTo>
                  <a:pt x="31356" y="10822"/>
                  <a:pt x="31326" y="10852"/>
                  <a:pt x="31290" y="10852"/>
                </a:cubicBezTo>
                <a:cubicBezTo>
                  <a:pt x="31253" y="10852"/>
                  <a:pt x="31223" y="10822"/>
                  <a:pt x="31223" y="10785"/>
                </a:cubicBezTo>
                <a:close/>
                <a:moveTo>
                  <a:pt x="31423" y="10785"/>
                </a:moveTo>
                <a:cubicBezTo>
                  <a:pt x="31423" y="10749"/>
                  <a:pt x="31453" y="10719"/>
                  <a:pt x="31489" y="10719"/>
                </a:cubicBezTo>
                <a:cubicBezTo>
                  <a:pt x="31526" y="10719"/>
                  <a:pt x="31556" y="10749"/>
                  <a:pt x="31556" y="10785"/>
                </a:cubicBezTo>
                <a:cubicBezTo>
                  <a:pt x="31556" y="10822"/>
                  <a:pt x="31526" y="10852"/>
                  <a:pt x="31489" y="10852"/>
                </a:cubicBezTo>
                <a:cubicBezTo>
                  <a:pt x="31453" y="10852"/>
                  <a:pt x="31423" y="10822"/>
                  <a:pt x="31423" y="10785"/>
                </a:cubicBezTo>
                <a:close/>
                <a:moveTo>
                  <a:pt x="5592" y="10719"/>
                </a:moveTo>
                <a:cubicBezTo>
                  <a:pt x="5592" y="10682"/>
                  <a:pt x="5622" y="10652"/>
                  <a:pt x="5659" y="10652"/>
                </a:cubicBezTo>
                <a:cubicBezTo>
                  <a:pt x="5695" y="10652"/>
                  <a:pt x="5725" y="10682"/>
                  <a:pt x="5725" y="10719"/>
                </a:cubicBezTo>
                <a:cubicBezTo>
                  <a:pt x="5725" y="10755"/>
                  <a:pt x="5695" y="10785"/>
                  <a:pt x="5659" y="10785"/>
                </a:cubicBezTo>
                <a:cubicBezTo>
                  <a:pt x="5622" y="10785"/>
                  <a:pt x="5592" y="10755"/>
                  <a:pt x="5592" y="10719"/>
                </a:cubicBezTo>
                <a:close/>
                <a:moveTo>
                  <a:pt x="11384" y="10719"/>
                </a:moveTo>
                <a:cubicBezTo>
                  <a:pt x="11384" y="10682"/>
                  <a:pt x="11414" y="10652"/>
                  <a:pt x="11451" y="10652"/>
                </a:cubicBezTo>
                <a:cubicBezTo>
                  <a:pt x="11487" y="10652"/>
                  <a:pt x="11517" y="10682"/>
                  <a:pt x="11517" y="10719"/>
                </a:cubicBezTo>
                <a:cubicBezTo>
                  <a:pt x="11517" y="10755"/>
                  <a:pt x="11487" y="10785"/>
                  <a:pt x="11451" y="10785"/>
                </a:cubicBezTo>
                <a:cubicBezTo>
                  <a:pt x="11414" y="10785"/>
                  <a:pt x="11384" y="10755"/>
                  <a:pt x="11384" y="10719"/>
                </a:cubicBezTo>
                <a:close/>
                <a:moveTo>
                  <a:pt x="20505" y="10719"/>
                </a:moveTo>
                <a:cubicBezTo>
                  <a:pt x="20505" y="10682"/>
                  <a:pt x="20535" y="10652"/>
                  <a:pt x="20571" y="10652"/>
                </a:cubicBezTo>
                <a:cubicBezTo>
                  <a:pt x="20608" y="10652"/>
                  <a:pt x="20638" y="10682"/>
                  <a:pt x="20638" y="10719"/>
                </a:cubicBezTo>
                <a:cubicBezTo>
                  <a:pt x="20638" y="10755"/>
                  <a:pt x="20608" y="10785"/>
                  <a:pt x="20571" y="10785"/>
                </a:cubicBezTo>
                <a:cubicBezTo>
                  <a:pt x="20535" y="10785"/>
                  <a:pt x="20505" y="10755"/>
                  <a:pt x="20505" y="10719"/>
                </a:cubicBezTo>
                <a:close/>
                <a:moveTo>
                  <a:pt x="23065" y="10631"/>
                </a:moveTo>
                <a:cubicBezTo>
                  <a:pt x="22991" y="10551"/>
                  <a:pt x="22925" y="10456"/>
                  <a:pt x="22920" y="10419"/>
                </a:cubicBezTo>
                <a:cubicBezTo>
                  <a:pt x="22907" y="10322"/>
                  <a:pt x="23073" y="10246"/>
                  <a:pt x="23195" y="10293"/>
                </a:cubicBezTo>
                <a:cubicBezTo>
                  <a:pt x="23350" y="10352"/>
                  <a:pt x="23324" y="10469"/>
                  <a:pt x="23168" y="10419"/>
                </a:cubicBezTo>
                <a:cubicBezTo>
                  <a:pt x="23011" y="10370"/>
                  <a:pt x="22996" y="10424"/>
                  <a:pt x="23129" y="10557"/>
                </a:cubicBezTo>
                <a:cubicBezTo>
                  <a:pt x="23182" y="10609"/>
                  <a:pt x="23272" y="10634"/>
                  <a:pt x="23329" y="10612"/>
                </a:cubicBezTo>
                <a:cubicBezTo>
                  <a:pt x="23387" y="10589"/>
                  <a:pt x="23434" y="10601"/>
                  <a:pt x="23434" y="10638"/>
                </a:cubicBezTo>
                <a:cubicBezTo>
                  <a:pt x="23434" y="10675"/>
                  <a:pt x="23387" y="10723"/>
                  <a:pt x="23329" y="10745"/>
                </a:cubicBezTo>
                <a:cubicBezTo>
                  <a:pt x="23200" y="10794"/>
                  <a:pt x="23228" y="10806"/>
                  <a:pt x="23065" y="10631"/>
                </a:cubicBezTo>
                <a:close/>
                <a:moveTo>
                  <a:pt x="24033" y="10719"/>
                </a:moveTo>
                <a:cubicBezTo>
                  <a:pt x="24033" y="10682"/>
                  <a:pt x="24063" y="10652"/>
                  <a:pt x="24100" y="10652"/>
                </a:cubicBezTo>
                <a:cubicBezTo>
                  <a:pt x="24136" y="10652"/>
                  <a:pt x="24166" y="10682"/>
                  <a:pt x="24166" y="10719"/>
                </a:cubicBezTo>
                <a:cubicBezTo>
                  <a:pt x="24166" y="10755"/>
                  <a:pt x="24136" y="10785"/>
                  <a:pt x="24100" y="10785"/>
                </a:cubicBezTo>
                <a:cubicBezTo>
                  <a:pt x="24063" y="10785"/>
                  <a:pt x="24033" y="10755"/>
                  <a:pt x="24033" y="10719"/>
                </a:cubicBezTo>
                <a:close/>
                <a:moveTo>
                  <a:pt x="24299" y="10747"/>
                </a:moveTo>
                <a:cubicBezTo>
                  <a:pt x="24299" y="10726"/>
                  <a:pt x="24346" y="10662"/>
                  <a:pt x="24404" y="10605"/>
                </a:cubicBezTo>
                <a:cubicBezTo>
                  <a:pt x="24483" y="10525"/>
                  <a:pt x="24526" y="10519"/>
                  <a:pt x="24586" y="10579"/>
                </a:cubicBezTo>
                <a:cubicBezTo>
                  <a:pt x="24646" y="10639"/>
                  <a:pt x="24641" y="10672"/>
                  <a:pt x="24565" y="10720"/>
                </a:cubicBezTo>
                <a:cubicBezTo>
                  <a:pt x="24455" y="10790"/>
                  <a:pt x="24299" y="10806"/>
                  <a:pt x="24299" y="10747"/>
                </a:cubicBezTo>
                <a:close/>
                <a:moveTo>
                  <a:pt x="25498" y="10719"/>
                </a:moveTo>
                <a:cubicBezTo>
                  <a:pt x="25498" y="10682"/>
                  <a:pt x="25528" y="10652"/>
                  <a:pt x="25564" y="10652"/>
                </a:cubicBezTo>
                <a:cubicBezTo>
                  <a:pt x="25601" y="10652"/>
                  <a:pt x="25631" y="10682"/>
                  <a:pt x="25631" y="10719"/>
                </a:cubicBezTo>
                <a:cubicBezTo>
                  <a:pt x="25631" y="10755"/>
                  <a:pt x="25601" y="10785"/>
                  <a:pt x="25564" y="10785"/>
                </a:cubicBezTo>
                <a:cubicBezTo>
                  <a:pt x="25528" y="10785"/>
                  <a:pt x="25498" y="10755"/>
                  <a:pt x="25498" y="10719"/>
                </a:cubicBezTo>
                <a:close/>
                <a:moveTo>
                  <a:pt x="27029" y="10597"/>
                </a:moveTo>
                <a:cubicBezTo>
                  <a:pt x="27029" y="10481"/>
                  <a:pt x="27060" y="10386"/>
                  <a:pt x="27097" y="10386"/>
                </a:cubicBezTo>
                <a:cubicBezTo>
                  <a:pt x="27137" y="10386"/>
                  <a:pt x="27147" y="10460"/>
                  <a:pt x="27121" y="10569"/>
                </a:cubicBezTo>
                <a:cubicBezTo>
                  <a:pt x="27058" y="10830"/>
                  <a:pt x="27029" y="10839"/>
                  <a:pt x="27029" y="10597"/>
                </a:cubicBezTo>
                <a:close/>
                <a:moveTo>
                  <a:pt x="27460" y="10716"/>
                </a:moveTo>
                <a:cubicBezTo>
                  <a:pt x="27437" y="10678"/>
                  <a:pt x="27360" y="10665"/>
                  <a:pt x="27290" y="10687"/>
                </a:cubicBezTo>
                <a:cubicBezTo>
                  <a:pt x="27218" y="10710"/>
                  <a:pt x="27162" y="10696"/>
                  <a:pt x="27162" y="10657"/>
                </a:cubicBezTo>
                <a:cubicBezTo>
                  <a:pt x="27162" y="10618"/>
                  <a:pt x="27192" y="10586"/>
                  <a:pt x="27229" y="10586"/>
                </a:cubicBezTo>
                <a:cubicBezTo>
                  <a:pt x="27265" y="10586"/>
                  <a:pt x="27295" y="10541"/>
                  <a:pt x="27295" y="10486"/>
                </a:cubicBezTo>
                <a:cubicBezTo>
                  <a:pt x="27295" y="10431"/>
                  <a:pt x="27325" y="10386"/>
                  <a:pt x="27362" y="10386"/>
                </a:cubicBezTo>
                <a:cubicBezTo>
                  <a:pt x="27398" y="10386"/>
                  <a:pt x="27428" y="10432"/>
                  <a:pt x="27428" y="10488"/>
                </a:cubicBezTo>
                <a:cubicBezTo>
                  <a:pt x="27428" y="10544"/>
                  <a:pt x="27473" y="10607"/>
                  <a:pt x="27528" y="10628"/>
                </a:cubicBezTo>
                <a:cubicBezTo>
                  <a:pt x="27638" y="10670"/>
                  <a:pt x="27665" y="10785"/>
                  <a:pt x="27566" y="10785"/>
                </a:cubicBezTo>
                <a:cubicBezTo>
                  <a:pt x="27531" y="10785"/>
                  <a:pt x="27484" y="10754"/>
                  <a:pt x="27460" y="10716"/>
                </a:cubicBezTo>
                <a:close/>
                <a:moveTo>
                  <a:pt x="29492" y="10719"/>
                </a:moveTo>
                <a:cubicBezTo>
                  <a:pt x="29492" y="10682"/>
                  <a:pt x="29522" y="10652"/>
                  <a:pt x="29559" y="10652"/>
                </a:cubicBezTo>
                <a:cubicBezTo>
                  <a:pt x="29595" y="10652"/>
                  <a:pt x="29625" y="10682"/>
                  <a:pt x="29625" y="10719"/>
                </a:cubicBezTo>
                <a:cubicBezTo>
                  <a:pt x="29625" y="10755"/>
                  <a:pt x="29595" y="10785"/>
                  <a:pt x="29559" y="10785"/>
                </a:cubicBezTo>
                <a:cubicBezTo>
                  <a:pt x="29522" y="10785"/>
                  <a:pt x="29492" y="10755"/>
                  <a:pt x="29492" y="10719"/>
                </a:cubicBezTo>
                <a:close/>
                <a:moveTo>
                  <a:pt x="30655" y="10714"/>
                </a:moveTo>
                <a:cubicBezTo>
                  <a:pt x="30630" y="10675"/>
                  <a:pt x="30627" y="10627"/>
                  <a:pt x="30646" y="10608"/>
                </a:cubicBezTo>
                <a:cubicBezTo>
                  <a:pt x="30694" y="10560"/>
                  <a:pt x="30824" y="10644"/>
                  <a:pt x="30824" y="10723"/>
                </a:cubicBezTo>
                <a:cubicBezTo>
                  <a:pt x="30824" y="10808"/>
                  <a:pt x="30709" y="10802"/>
                  <a:pt x="30655" y="10714"/>
                </a:cubicBezTo>
                <a:close/>
                <a:moveTo>
                  <a:pt x="33156" y="10721"/>
                </a:moveTo>
                <a:cubicBezTo>
                  <a:pt x="33102" y="10687"/>
                  <a:pt x="33075" y="10642"/>
                  <a:pt x="33096" y="10621"/>
                </a:cubicBezTo>
                <a:cubicBezTo>
                  <a:pt x="33149" y="10568"/>
                  <a:pt x="33354" y="10652"/>
                  <a:pt x="33354" y="10726"/>
                </a:cubicBezTo>
                <a:cubicBezTo>
                  <a:pt x="33354" y="10802"/>
                  <a:pt x="33280" y="10800"/>
                  <a:pt x="33156" y="10721"/>
                </a:cubicBezTo>
                <a:close/>
                <a:moveTo>
                  <a:pt x="35883" y="10719"/>
                </a:moveTo>
                <a:cubicBezTo>
                  <a:pt x="35883" y="10682"/>
                  <a:pt x="35913" y="10652"/>
                  <a:pt x="35950" y="10652"/>
                </a:cubicBezTo>
                <a:cubicBezTo>
                  <a:pt x="35987" y="10652"/>
                  <a:pt x="36016" y="10682"/>
                  <a:pt x="36016" y="10719"/>
                </a:cubicBezTo>
                <a:cubicBezTo>
                  <a:pt x="36016" y="10755"/>
                  <a:pt x="35987" y="10785"/>
                  <a:pt x="35950" y="10785"/>
                </a:cubicBezTo>
                <a:cubicBezTo>
                  <a:pt x="35913" y="10785"/>
                  <a:pt x="35883" y="10755"/>
                  <a:pt x="35883" y="10719"/>
                </a:cubicBezTo>
                <a:close/>
                <a:moveTo>
                  <a:pt x="10958" y="10624"/>
                </a:moveTo>
                <a:cubicBezTo>
                  <a:pt x="10981" y="10566"/>
                  <a:pt x="11028" y="10519"/>
                  <a:pt x="11064" y="10519"/>
                </a:cubicBezTo>
                <a:cubicBezTo>
                  <a:pt x="11151" y="10519"/>
                  <a:pt x="11097" y="10670"/>
                  <a:pt x="10997" y="10703"/>
                </a:cubicBezTo>
                <a:cubicBezTo>
                  <a:pt x="10948" y="10720"/>
                  <a:pt x="10934" y="10689"/>
                  <a:pt x="10958" y="10624"/>
                </a:cubicBezTo>
                <a:close/>
                <a:moveTo>
                  <a:pt x="12582" y="10652"/>
                </a:moveTo>
                <a:cubicBezTo>
                  <a:pt x="12582" y="10616"/>
                  <a:pt x="12612" y="10586"/>
                  <a:pt x="12649" y="10586"/>
                </a:cubicBezTo>
                <a:cubicBezTo>
                  <a:pt x="12686" y="10586"/>
                  <a:pt x="12716" y="10616"/>
                  <a:pt x="12716" y="10652"/>
                </a:cubicBezTo>
                <a:cubicBezTo>
                  <a:pt x="12716" y="10689"/>
                  <a:pt x="12686" y="10719"/>
                  <a:pt x="12649" y="10719"/>
                </a:cubicBezTo>
                <a:cubicBezTo>
                  <a:pt x="12612" y="10719"/>
                  <a:pt x="12582" y="10689"/>
                  <a:pt x="12582" y="10652"/>
                </a:cubicBezTo>
                <a:close/>
                <a:moveTo>
                  <a:pt x="19189" y="10640"/>
                </a:moveTo>
                <a:cubicBezTo>
                  <a:pt x="19203" y="10596"/>
                  <a:pt x="19250" y="10549"/>
                  <a:pt x="19294" y="10534"/>
                </a:cubicBezTo>
                <a:cubicBezTo>
                  <a:pt x="19343" y="10518"/>
                  <a:pt x="19358" y="10548"/>
                  <a:pt x="19333" y="10613"/>
                </a:cubicBezTo>
                <a:cubicBezTo>
                  <a:pt x="19286" y="10734"/>
                  <a:pt x="19149" y="10759"/>
                  <a:pt x="19189" y="10640"/>
                </a:cubicBezTo>
                <a:close/>
                <a:moveTo>
                  <a:pt x="20704" y="10652"/>
                </a:moveTo>
                <a:cubicBezTo>
                  <a:pt x="20704" y="10616"/>
                  <a:pt x="20736" y="10586"/>
                  <a:pt x="20775" y="10586"/>
                </a:cubicBezTo>
                <a:cubicBezTo>
                  <a:pt x="20814" y="10586"/>
                  <a:pt x="20827" y="10556"/>
                  <a:pt x="20804" y="10519"/>
                </a:cubicBezTo>
                <a:cubicBezTo>
                  <a:pt x="20782" y="10482"/>
                  <a:pt x="20795" y="10452"/>
                  <a:pt x="20834" y="10452"/>
                </a:cubicBezTo>
                <a:cubicBezTo>
                  <a:pt x="20872" y="10452"/>
                  <a:pt x="20904" y="10512"/>
                  <a:pt x="20904" y="10586"/>
                </a:cubicBezTo>
                <a:cubicBezTo>
                  <a:pt x="20904" y="10660"/>
                  <a:pt x="20860" y="10719"/>
                  <a:pt x="20804" y="10719"/>
                </a:cubicBezTo>
                <a:cubicBezTo>
                  <a:pt x="20749" y="10719"/>
                  <a:pt x="20704" y="10689"/>
                  <a:pt x="20704" y="10652"/>
                </a:cubicBezTo>
                <a:close/>
                <a:moveTo>
                  <a:pt x="23567" y="10619"/>
                </a:moveTo>
                <a:cubicBezTo>
                  <a:pt x="23567" y="10564"/>
                  <a:pt x="23592" y="10519"/>
                  <a:pt x="23623" y="10519"/>
                </a:cubicBezTo>
                <a:cubicBezTo>
                  <a:pt x="23653" y="10519"/>
                  <a:pt x="23678" y="10564"/>
                  <a:pt x="23678" y="10619"/>
                </a:cubicBezTo>
                <a:cubicBezTo>
                  <a:pt x="23678" y="10674"/>
                  <a:pt x="23653" y="10719"/>
                  <a:pt x="23623" y="10719"/>
                </a:cubicBezTo>
                <a:cubicBezTo>
                  <a:pt x="23592" y="10719"/>
                  <a:pt x="23567" y="10674"/>
                  <a:pt x="23567" y="10619"/>
                </a:cubicBezTo>
                <a:close/>
                <a:moveTo>
                  <a:pt x="26646" y="10675"/>
                </a:moveTo>
                <a:cubicBezTo>
                  <a:pt x="26530" y="10628"/>
                  <a:pt x="26542" y="10419"/>
                  <a:pt x="26667" y="10316"/>
                </a:cubicBezTo>
                <a:cubicBezTo>
                  <a:pt x="26758" y="10240"/>
                  <a:pt x="26766" y="10251"/>
                  <a:pt x="26726" y="10408"/>
                </a:cubicBezTo>
                <a:cubicBezTo>
                  <a:pt x="26698" y="10520"/>
                  <a:pt x="26709" y="10586"/>
                  <a:pt x="26755" y="10586"/>
                </a:cubicBezTo>
                <a:cubicBezTo>
                  <a:pt x="26796" y="10586"/>
                  <a:pt x="26829" y="10616"/>
                  <a:pt x="26829" y="10652"/>
                </a:cubicBezTo>
                <a:cubicBezTo>
                  <a:pt x="26829" y="10723"/>
                  <a:pt x="26781" y="10729"/>
                  <a:pt x="26646" y="10675"/>
                </a:cubicBezTo>
                <a:close/>
                <a:moveTo>
                  <a:pt x="30890" y="10652"/>
                </a:moveTo>
                <a:cubicBezTo>
                  <a:pt x="30890" y="10616"/>
                  <a:pt x="30920" y="10586"/>
                  <a:pt x="30957" y="10586"/>
                </a:cubicBezTo>
                <a:cubicBezTo>
                  <a:pt x="30993" y="10586"/>
                  <a:pt x="31023" y="10616"/>
                  <a:pt x="31023" y="10652"/>
                </a:cubicBezTo>
                <a:cubicBezTo>
                  <a:pt x="31023" y="10689"/>
                  <a:pt x="30993" y="10719"/>
                  <a:pt x="30957" y="10719"/>
                </a:cubicBezTo>
                <a:cubicBezTo>
                  <a:pt x="30920" y="10719"/>
                  <a:pt x="30890" y="10689"/>
                  <a:pt x="30890" y="10652"/>
                </a:cubicBezTo>
                <a:close/>
                <a:moveTo>
                  <a:pt x="34041" y="10622"/>
                </a:moveTo>
                <a:cubicBezTo>
                  <a:pt x="34041" y="10568"/>
                  <a:pt x="34066" y="10540"/>
                  <a:pt x="34097" y="10559"/>
                </a:cubicBezTo>
                <a:cubicBezTo>
                  <a:pt x="34127" y="10578"/>
                  <a:pt x="34152" y="10622"/>
                  <a:pt x="34152" y="10656"/>
                </a:cubicBezTo>
                <a:cubicBezTo>
                  <a:pt x="34152" y="10691"/>
                  <a:pt x="34127" y="10719"/>
                  <a:pt x="34097" y="10719"/>
                </a:cubicBezTo>
                <a:cubicBezTo>
                  <a:pt x="34066" y="10719"/>
                  <a:pt x="34041" y="10675"/>
                  <a:pt x="34041" y="10622"/>
                </a:cubicBezTo>
                <a:close/>
                <a:moveTo>
                  <a:pt x="12782" y="10586"/>
                </a:moveTo>
                <a:cubicBezTo>
                  <a:pt x="12782" y="10549"/>
                  <a:pt x="12812" y="10519"/>
                  <a:pt x="12849" y="10519"/>
                </a:cubicBezTo>
                <a:cubicBezTo>
                  <a:pt x="12885" y="10519"/>
                  <a:pt x="12915" y="10549"/>
                  <a:pt x="12915" y="10586"/>
                </a:cubicBezTo>
                <a:cubicBezTo>
                  <a:pt x="12915" y="10622"/>
                  <a:pt x="12885" y="10652"/>
                  <a:pt x="12849" y="10652"/>
                </a:cubicBezTo>
                <a:cubicBezTo>
                  <a:pt x="12812" y="10652"/>
                  <a:pt x="12782" y="10622"/>
                  <a:pt x="12782" y="10586"/>
                </a:cubicBezTo>
                <a:close/>
                <a:moveTo>
                  <a:pt x="25897" y="10586"/>
                </a:moveTo>
                <a:cubicBezTo>
                  <a:pt x="25897" y="10549"/>
                  <a:pt x="25927" y="10519"/>
                  <a:pt x="25964" y="10519"/>
                </a:cubicBezTo>
                <a:cubicBezTo>
                  <a:pt x="26000" y="10519"/>
                  <a:pt x="26030" y="10549"/>
                  <a:pt x="26030" y="10586"/>
                </a:cubicBezTo>
                <a:cubicBezTo>
                  <a:pt x="26030" y="10622"/>
                  <a:pt x="26000" y="10652"/>
                  <a:pt x="25964" y="10652"/>
                </a:cubicBezTo>
                <a:cubicBezTo>
                  <a:pt x="25927" y="10652"/>
                  <a:pt x="25897" y="10622"/>
                  <a:pt x="25897" y="10586"/>
                </a:cubicBezTo>
                <a:close/>
                <a:moveTo>
                  <a:pt x="28094" y="10586"/>
                </a:moveTo>
                <a:cubicBezTo>
                  <a:pt x="28094" y="10549"/>
                  <a:pt x="28124" y="10519"/>
                  <a:pt x="28161" y="10519"/>
                </a:cubicBezTo>
                <a:cubicBezTo>
                  <a:pt x="28197" y="10519"/>
                  <a:pt x="28227" y="10549"/>
                  <a:pt x="28227" y="10586"/>
                </a:cubicBezTo>
                <a:cubicBezTo>
                  <a:pt x="28227" y="10622"/>
                  <a:pt x="28197" y="10652"/>
                  <a:pt x="28161" y="10652"/>
                </a:cubicBezTo>
                <a:cubicBezTo>
                  <a:pt x="28124" y="10652"/>
                  <a:pt x="28094" y="10622"/>
                  <a:pt x="28094" y="10586"/>
                </a:cubicBezTo>
                <a:close/>
                <a:moveTo>
                  <a:pt x="28427" y="10586"/>
                </a:moveTo>
                <a:cubicBezTo>
                  <a:pt x="28427" y="10549"/>
                  <a:pt x="28457" y="10519"/>
                  <a:pt x="28494" y="10519"/>
                </a:cubicBezTo>
                <a:cubicBezTo>
                  <a:pt x="28530" y="10519"/>
                  <a:pt x="28560" y="10549"/>
                  <a:pt x="28560" y="10586"/>
                </a:cubicBezTo>
                <a:cubicBezTo>
                  <a:pt x="28560" y="10622"/>
                  <a:pt x="28530" y="10652"/>
                  <a:pt x="28494" y="10652"/>
                </a:cubicBezTo>
                <a:cubicBezTo>
                  <a:pt x="28457" y="10652"/>
                  <a:pt x="28427" y="10622"/>
                  <a:pt x="28427" y="10586"/>
                </a:cubicBezTo>
                <a:close/>
                <a:moveTo>
                  <a:pt x="4993" y="10519"/>
                </a:moveTo>
                <a:cubicBezTo>
                  <a:pt x="4993" y="10482"/>
                  <a:pt x="5023" y="10452"/>
                  <a:pt x="5060" y="10452"/>
                </a:cubicBezTo>
                <a:cubicBezTo>
                  <a:pt x="5096" y="10452"/>
                  <a:pt x="5126" y="10482"/>
                  <a:pt x="5126" y="10519"/>
                </a:cubicBezTo>
                <a:cubicBezTo>
                  <a:pt x="5126" y="10556"/>
                  <a:pt x="5096" y="10586"/>
                  <a:pt x="5060" y="10586"/>
                </a:cubicBezTo>
                <a:cubicBezTo>
                  <a:pt x="5023" y="10586"/>
                  <a:pt x="4993" y="10556"/>
                  <a:pt x="4993" y="10519"/>
                </a:cubicBezTo>
                <a:close/>
                <a:moveTo>
                  <a:pt x="13248" y="10519"/>
                </a:moveTo>
                <a:cubicBezTo>
                  <a:pt x="13248" y="10482"/>
                  <a:pt x="13278" y="10452"/>
                  <a:pt x="13315" y="10452"/>
                </a:cubicBezTo>
                <a:cubicBezTo>
                  <a:pt x="13351" y="10452"/>
                  <a:pt x="13381" y="10482"/>
                  <a:pt x="13381" y="10519"/>
                </a:cubicBezTo>
                <a:cubicBezTo>
                  <a:pt x="13381" y="10556"/>
                  <a:pt x="13351" y="10586"/>
                  <a:pt x="13315" y="10586"/>
                </a:cubicBezTo>
                <a:cubicBezTo>
                  <a:pt x="13278" y="10586"/>
                  <a:pt x="13248" y="10556"/>
                  <a:pt x="13248" y="10519"/>
                </a:cubicBezTo>
                <a:close/>
                <a:moveTo>
                  <a:pt x="13886" y="10528"/>
                </a:moveTo>
                <a:cubicBezTo>
                  <a:pt x="13858" y="10482"/>
                  <a:pt x="13852" y="10426"/>
                  <a:pt x="13874" y="10404"/>
                </a:cubicBezTo>
                <a:cubicBezTo>
                  <a:pt x="13934" y="10344"/>
                  <a:pt x="13999" y="10432"/>
                  <a:pt x="13966" y="10528"/>
                </a:cubicBezTo>
                <a:cubicBezTo>
                  <a:pt x="13944" y="10596"/>
                  <a:pt x="13928" y="10596"/>
                  <a:pt x="13886" y="10528"/>
                </a:cubicBezTo>
                <a:close/>
                <a:moveTo>
                  <a:pt x="17309" y="10519"/>
                </a:moveTo>
                <a:cubicBezTo>
                  <a:pt x="17309" y="10482"/>
                  <a:pt x="17339" y="10452"/>
                  <a:pt x="17376" y="10452"/>
                </a:cubicBezTo>
                <a:cubicBezTo>
                  <a:pt x="17412" y="10452"/>
                  <a:pt x="17442" y="10482"/>
                  <a:pt x="17442" y="10519"/>
                </a:cubicBezTo>
                <a:cubicBezTo>
                  <a:pt x="17442" y="10556"/>
                  <a:pt x="17412" y="10586"/>
                  <a:pt x="17376" y="10586"/>
                </a:cubicBezTo>
                <a:cubicBezTo>
                  <a:pt x="17339" y="10586"/>
                  <a:pt x="17309" y="10556"/>
                  <a:pt x="17309" y="10519"/>
                </a:cubicBezTo>
                <a:close/>
                <a:moveTo>
                  <a:pt x="18641" y="10490"/>
                </a:moveTo>
                <a:cubicBezTo>
                  <a:pt x="18641" y="10433"/>
                  <a:pt x="18671" y="10386"/>
                  <a:pt x="18707" y="10386"/>
                </a:cubicBezTo>
                <a:cubicBezTo>
                  <a:pt x="18744" y="10386"/>
                  <a:pt x="18774" y="10414"/>
                  <a:pt x="18774" y="10448"/>
                </a:cubicBezTo>
                <a:cubicBezTo>
                  <a:pt x="18774" y="10483"/>
                  <a:pt x="18744" y="10530"/>
                  <a:pt x="18707" y="10552"/>
                </a:cubicBezTo>
                <a:cubicBezTo>
                  <a:pt x="18671" y="10575"/>
                  <a:pt x="18641" y="10547"/>
                  <a:pt x="18641" y="10490"/>
                </a:cubicBezTo>
                <a:close/>
                <a:moveTo>
                  <a:pt x="19440" y="10530"/>
                </a:moveTo>
                <a:cubicBezTo>
                  <a:pt x="19440" y="10500"/>
                  <a:pt x="19485" y="10475"/>
                  <a:pt x="19539" y="10475"/>
                </a:cubicBezTo>
                <a:cubicBezTo>
                  <a:pt x="19594" y="10475"/>
                  <a:pt x="19639" y="10500"/>
                  <a:pt x="19639" y="10530"/>
                </a:cubicBezTo>
                <a:cubicBezTo>
                  <a:pt x="19639" y="10561"/>
                  <a:pt x="19594" y="10586"/>
                  <a:pt x="19539" y="10586"/>
                </a:cubicBezTo>
                <a:cubicBezTo>
                  <a:pt x="19485" y="10586"/>
                  <a:pt x="19440" y="10561"/>
                  <a:pt x="19440" y="10530"/>
                </a:cubicBezTo>
                <a:close/>
                <a:moveTo>
                  <a:pt x="22302" y="10519"/>
                </a:moveTo>
                <a:cubicBezTo>
                  <a:pt x="22302" y="10482"/>
                  <a:pt x="22332" y="10452"/>
                  <a:pt x="22369" y="10452"/>
                </a:cubicBezTo>
                <a:cubicBezTo>
                  <a:pt x="22405" y="10452"/>
                  <a:pt x="22435" y="10482"/>
                  <a:pt x="22435" y="10519"/>
                </a:cubicBezTo>
                <a:cubicBezTo>
                  <a:pt x="22435" y="10556"/>
                  <a:pt x="22405" y="10586"/>
                  <a:pt x="22369" y="10586"/>
                </a:cubicBezTo>
                <a:cubicBezTo>
                  <a:pt x="22332" y="10586"/>
                  <a:pt x="22302" y="10556"/>
                  <a:pt x="22302" y="10519"/>
                </a:cubicBezTo>
                <a:close/>
                <a:moveTo>
                  <a:pt x="29094" y="10436"/>
                </a:moveTo>
                <a:cubicBezTo>
                  <a:pt x="29095" y="10315"/>
                  <a:pt x="29107" y="10305"/>
                  <a:pt x="29159" y="10386"/>
                </a:cubicBezTo>
                <a:cubicBezTo>
                  <a:pt x="29243" y="10515"/>
                  <a:pt x="29243" y="10586"/>
                  <a:pt x="29159" y="10586"/>
                </a:cubicBezTo>
                <a:cubicBezTo>
                  <a:pt x="29123" y="10586"/>
                  <a:pt x="29093" y="10518"/>
                  <a:pt x="29094" y="10436"/>
                </a:cubicBezTo>
                <a:close/>
                <a:moveTo>
                  <a:pt x="34818" y="10519"/>
                </a:moveTo>
                <a:cubicBezTo>
                  <a:pt x="34818" y="10482"/>
                  <a:pt x="34848" y="10452"/>
                  <a:pt x="34885" y="10452"/>
                </a:cubicBezTo>
                <a:cubicBezTo>
                  <a:pt x="34921" y="10452"/>
                  <a:pt x="34951" y="10482"/>
                  <a:pt x="34951" y="10519"/>
                </a:cubicBezTo>
                <a:cubicBezTo>
                  <a:pt x="34951" y="10556"/>
                  <a:pt x="34921" y="10586"/>
                  <a:pt x="34885" y="10586"/>
                </a:cubicBezTo>
                <a:cubicBezTo>
                  <a:pt x="34848" y="10586"/>
                  <a:pt x="34818" y="10556"/>
                  <a:pt x="34818" y="10519"/>
                </a:cubicBezTo>
                <a:close/>
                <a:moveTo>
                  <a:pt x="666" y="10452"/>
                </a:moveTo>
                <a:cubicBezTo>
                  <a:pt x="666" y="10416"/>
                  <a:pt x="696" y="10386"/>
                  <a:pt x="732" y="10386"/>
                </a:cubicBezTo>
                <a:cubicBezTo>
                  <a:pt x="769" y="10386"/>
                  <a:pt x="799" y="10416"/>
                  <a:pt x="799" y="10452"/>
                </a:cubicBezTo>
                <a:cubicBezTo>
                  <a:pt x="799" y="10489"/>
                  <a:pt x="769" y="10519"/>
                  <a:pt x="732" y="10519"/>
                </a:cubicBezTo>
                <a:cubicBezTo>
                  <a:pt x="696" y="10519"/>
                  <a:pt x="666" y="10489"/>
                  <a:pt x="666" y="10452"/>
                </a:cubicBezTo>
                <a:close/>
                <a:moveTo>
                  <a:pt x="7323" y="10452"/>
                </a:moveTo>
                <a:cubicBezTo>
                  <a:pt x="7323" y="10416"/>
                  <a:pt x="7353" y="10386"/>
                  <a:pt x="7390" y="10386"/>
                </a:cubicBezTo>
                <a:cubicBezTo>
                  <a:pt x="7426" y="10386"/>
                  <a:pt x="7456" y="10416"/>
                  <a:pt x="7456" y="10452"/>
                </a:cubicBezTo>
                <a:cubicBezTo>
                  <a:pt x="7456" y="10489"/>
                  <a:pt x="7426" y="10519"/>
                  <a:pt x="7390" y="10519"/>
                </a:cubicBezTo>
                <a:cubicBezTo>
                  <a:pt x="7353" y="10519"/>
                  <a:pt x="7323" y="10489"/>
                  <a:pt x="7323" y="10452"/>
                </a:cubicBezTo>
                <a:close/>
                <a:moveTo>
                  <a:pt x="16111" y="10452"/>
                </a:moveTo>
                <a:cubicBezTo>
                  <a:pt x="16111" y="10416"/>
                  <a:pt x="16141" y="10386"/>
                  <a:pt x="16177" y="10386"/>
                </a:cubicBezTo>
                <a:cubicBezTo>
                  <a:pt x="16214" y="10386"/>
                  <a:pt x="16244" y="10416"/>
                  <a:pt x="16244" y="10452"/>
                </a:cubicBezTo>
                <a:cubicBezTo>
                  <a:pt x="16244" y="10489"/>
                  <a:pt x="16214" y="10519"/>
                  <a:pt x="16177" y="10519"/>
                </a:cubicBezTo>
                <a:cubicBezTo>
                  <a:pt x="16141" y="10519"/>
                  <a:pt x="16111" y="10489"/>
                  <a:pt x="16111" y="10452"/>
                </a:cubicBezTo>
                <a:close/>
                <a:moveTo>
                  <a:pt x="20423" y="10481"/>
                </a:moveTo>
                <a:cubicBezTo>
                  <a:pt x="20402" y="10461"/>
                  <a:pt x="20292" y="10441"/>
                  <a:pt x="20179" y="10438"/>
                </a:cubicBezTo>
                <a:cubicBezTo>
                  <a:pt x="20065" y="10435"/>
                  <a:pt x="19972" y="10403"/>
                  <a:pt x="19972" y="10368"/>
                </a:cubicBezTo>
                <a:cubicBezTo>
                  <a:pt x="19972" y="10333"/>
                  <a:pt x="20063" y="10318"/>
                  <a:pt x="20175" y="10334"/>
                </a:cubicBezTo>
                <a:cubicBezTo>
                  <a:pt x="20286" y="10350"/>
                  <a:pt x="20393" y="10339"/>
                  <a:pt x="20412" y="10308"/>
                </a:cubicBezTo>
                <a:cubicBezTo>
                  <a:pt x="20462" y="10226"/>
                  <a:pt x="20638" y="10241"/>
                  <a:pt x="20638" y="10326"/>
                </a:cubicBezTo>
                <a:cubicBezTo>
                  <a:pt x="20638" y="10367"/>
                  <a:pt x="20590" y="10382"/>
                  <a:pt x="20531" y="10359"/>
                </a:cubicBezTo>
                <a:cubicBezTo>
                  <a:pt x="20454" y="10329"/>
                  <a:pt x="20434" y="10346"/>
                  <a:pt x="20462" y="10418"/>
                </a:cubicBezTo>
                <a:cubicBezTo>
                  <a:pt x="20502" y="10523"/>
                  <a:pt x="20488" y="10546"/>
                  <a:pt x="20423" y="10481"/>
                </a:cubicBezTo>
                <a:close/>
                <a:moveTo>
                  <a:pt x="20971" y="10452"/>
                </a:moveTo>
                <a:cubicBezTo>
                  <a:pt x="20971" y="10416"/>
                  <a:pt x="21001" y="10386"/>
                  <a:pt x="21037" y="10386"/>
                </a:cubicBezTo>
                <a:cubicBezTo>
                  <a:pt x="21074" y="10386"/>
                  <a:pt x="21104" y="10416"/>
                  <a:pt x="21104" y="10452"/>
                </a:cubicBezTo>
                <a:cubicBezTo>
                  <a:pt x="21104" y="10489"/>
                  <a:pt x="21074" y="10519"/>
                  <a:pt x="21037" y="10519"/>
                </a:cubicBezTo>
                <a:cubicBezTo>
                  <a:pt x="21001" y="10519"/>
                  <a:pt x="20971" y="10489"/>
                  <a:pt x="20971" y="10452"/>
                </a:cubicBezTo>
                <a:close/>
                <a:moveTo>
                  <a:pt x="30025" y="10452"/>
                </a:moveTo>
                <a:cubicBezTo>
                  <a:pt x="30025" y="10416"/>
                  <a:pt x="30055" y="10386"/>
                  <a:pt x="30091" y="10386"/>
                </a:cubicBezTo>
                <a:cubicBezTo>
                  <a:pt x="30128" y="10386"/>
                  <a:pt x="30158" y="10416"/>
                  <a:pt x="30158" y="10452"/>
                </a:cubicBezTo>
                <a:cubicBezTo>
                  <a:pt x="30158" y="10489"/>
                  <a:pt x="30128" y="10519"/>
                  <a:pt x="30091" y="10519"/>
                </a:cubicBezTo>
                <a:cubicBezTo>
                  <a:pt x="30055" y="10519"/>
                  <a:pt x="30025" y="10489"/>
                  <a:pt x="30025" y="10452"/>
                </a:cubicBezTo>
                <a:close/>
                <a:moveTo>
                  <a:pt x="9187" y="10386"/>
                </a:moveTo>
                <a:cubicBezTo>
                  <a:pt x="9187" y="10349"/>
                  <a:pt x="9217" y="10319"/>
                  <a:pt x="9254" y="10319"/>
                </a:cubicBezTo>
                <a:cubicBezTo>
                  <a:pt x="9290" y="10319"/>
                  <a:pt x="9320" y="10349"/>
                  <a:pt x="9320" y="10386"/>
                </a:cubicBezTo>
                <a:cubicBezTo>
                  <a:pt x="9320" y="10422"/>
                  <a:pt x="9290" y="10452"/>
                  <a:pt x="9254" y="10452"/>
                </a:cubicBezTo>
                <a:cubicBezTo>
                  <a:pt x="9217" y="10452"/>
                  <a:pt x="9187" y="10422"/>
                  <a:pt x="9187" y="10386"/>
                </a:cubicBezTo>
                <a:close/>
                <a:moveTo>
                  <a:pt x="14447" y="10386"/>
                </a:moveTo>
                <a:cubicBezTo>
                  <a:pt x="14447" y="10349"/>
                  <a:pt x="14476" y="10319"/>
                  <a:pt x="14513" y="10319"/>
                </a:cubicBezTo>
                <a:cubicBezTo>
                  <a:pt x="14550" y="10319"/>
                  <a:pt x="14580" y="10349"/>
                  <a:pt x="14580" y="10386"/>
                </a:cubicBezTo>
                <a:cubicBezTo>
                  <a:pt x="14580" y="10422"/>
                  <a:pt x="14550" y="10452"/>
                  <a:pt x="14513" y="10452"/>
                </a:cubicBezTo>
                <a:cubicBezTo>
                  <a:pt x="14476" y="10452"/>
                  <a:pt x="14447" y="10422"/>
                  <a:pt x="14447" y="10386"/>
                </a:cubicBezTo>
                <a:close/>
                <a:moveTo>
                  <a:pt x="16510" y="10386"/>
                </a:moveTo>
                <a:cubicBezTo>
                  <a:pt x="16510" y="10349"/>
                  <a:pt x="16540" y="10319"/>
                  <a:pt x="16577" y="10319"/>
                </a:cubicBezTo>
                <a:cubicBezTo>
                  <a:pt x="16614" y="10319"/>
                  <a:pt x="16643" y="10349"/>
                  <a:pt x="16643" y="10386"/>
                </a:cubicBezTo>
                <a:cubicBezTo>
                  <a:pt x="16643" y="10422"/>
                  <a:pt x="16614" y="10452"/>
                  <a:pt x="16577" y="10452"/>
                </a:cubicBezTo>
                <a:cubicBezTo>
                  <a:pt x="16540" y="10452"/>
                  <a:pt x="16510" y="10422"/>
                  <a:pt x="16510" y="10386"/>
                </a:cubicBezTo>
                <a:close/>
                <a:moveTo>
                  <a:pt x="17858" y="10349"/>
                </a:moveTo>
                <a:cubicBezTo>
                  <a:pt x="17760" y="10242"/>
                  <a:pt x="17752" y="10186"/>
                  <a:pt x="17835" y="10186"/>
                </a:cubicBezTo>
                <a:cubicBezTo>
                  <a:pt x="17891" y="10186"/>
                  <a:pt x="17998" y="10386"/>
                  <a:pt x="17960" y="10422"/>
                </a:cubicBezTo>
                <a:cubicBezTo>
                  <a:pt x="17950" y="10431"/>
                  <a:pt x="17904" y="10398"/>
                  <a:pt x="17858" y="10349"/>
                </a:cubicBezTo>
                <a:close/>
                <a:moveTo>
                  <a:pt x="23434" y="10386"/>
                </a:moveTo>
                <a:cubicBezTo>
                  <a:pt x="23434" y="10349"/>
                  <a:pt x="23464" y="10319"/>
                  <a:pt x="23501" y="10319"/>
                </a:cubicBezTo>
                <a:cubicBezTo>
                  <a:pt x="23537" y="10319"/>
                  <a:pt x="23567" y="10349"/>
                  <a:pt x="23567" y="10386"/>
                </a:cubicBezTo>
                <a:cubicBezTo>
                  <a:pt x="23567" y="10422"/>
                  <a:pt x="23537" y="10452"/>
                  <a:pt x="23501" y="10452"/>
                </a:cubicBezTo>
                <a:cubicBezTo>
                  <a:pt x="23464" y="10452"/>
                  <a:pt x="23434" y="10422"/>
                  <a:pt x="23434" y="10386"/>
                </a:cubicBezTo>
                <a:close/>
                <a:moveTo>
                  <a:pt x="23924" y="10353"/>
                </a:moveTo>
                <a:cubicBezTo>
                  <a:pt x="23979" y="10298"/>
                  <a:pt x="24041" y="10253"/>
                  <a:pt x="24062" y="10253"/>
                </a:cubicBezTo>
                <a:cubicBezTo>
                  <a:pt x="24083" y="10253"/>
                  <a:pt x="24100" y="10298"/>
                  <a:pt x="24100" y="10353"/>
                </a:cubicBezTo>
                <a:cubicBezTo>
                  <a:pt x="24100" y="10409"/>
                  <a:pt x="24040" y="10452"/>
                  <a:pt x="23962" y="10452"/>
                </a:cubicBezTo>
                <a:cubicBezTo>
                  <a:pt x="23839" y="10452"/>
                  <a:pt x="23835" y="10441"/>
                  <a:pt x="23924" y="10353"/>
                </a:cubicBezTo>
                <a:close/>
                <a:moveTo>
                  <a:pt x="25564" y="10386"/>
                </a:moveTo>
                <a:cubicBezTo>
                  <a:pt x="25564" y="10349"/>
                  <a:pt x="25594" y="10319"/>
                  <a:pt x="25631" y="10319"/>
                </a:cubicBezTo>
                <a:cubicBezTo>
                  <a:pt x="25668" y="10319"/>
                  <a:pt x="25698" y="10349"/>
                  <a:pt x="25698" y="10386"/>
                </a:cubicBezTo>
                <a:cubicBezTo>
                  <a:pt x="25698" y="10422"/>
                  <a:pt x="25668" y="10452"/>
                  <a:pt x="25631" y="10452"/>
                </a:cubicBezTo>
                <a:cubicBezTo>
                  <a:pt x="25594" y="10452"/>
                  <a:pt x="25564" y="10422"/>
                  <a:pt x="25564" y="10386"/>
                </a:cubicBezTo>
                <a:close/>
                <a:moveTo>
                  <a:pt x="25831" y="10386"/>
                </a:moveTo>
                <a:cubicBezTo>
                  <a:pt x="25831" y="10349"/>
                  <a:pt x="25861" y="10319"/>
                  <a:pt x="25897" y="10319"/>
                </a:cubicBezTo>
                <a:cubicBezTo>
                  <a:pt x="25934" y="10319"/>
                  <a:pt x="25964" y="10349"/>
                  <a:pt x="25964" y="10386"/>
                </a:cubicBezTo>
                <a:cubicBezTo>
                  <a:pt x="25964" y="10422"/>
                  <a:pt x="25934" y="10452"/>
                  <a:pt x="25897" y="10452"/>
                </a:cubicBezTo>
                <a:cubicBezTo>
                  <a:pt x="25861" y="10452"/>
                  <a:pt x="25831" y="10422"/>
                  <a:pt x="25831" y="10386"/>
                </a:cubicBezTo>
                <a:close/>
                <a:moveTo>
                  <a:pt x="3662" y="10319"/>
                </a:moveTo>
                <a:cubicBezTo>
                  <a:pt x="3662" y="10283"/>
                  <a:pt x="3692" y="10253"/>
                  <a:pt x="3728" y="10253"/>
                </a:cubicBezTo>
                <a:cubicBezTo>
                  <a:pt x="3765" y="10253"/>
                  <a:pt x="3795" y="10283"/>
                  <a:pt x="3795" y="10319"/>
                </a:cubicBezTo>
                <a:cubicBezTo>
                  <a:pt x="3795" y="10356"/>
                  <a:pt x="3765" y="10386"/>
                  <a:pt x="3728" y="10386"/>
                </a:cubicBezTo>
                <a:cubicBezTo>
                  <a:pt x="3692" y="10386"/>
                  <a:pt x="3662" y="10356"/>
                  <a:pt x="3662" y="10319"/>
                </a:cubicBezTo>
                <a:close/>
                <a:moveTo>
                  <a:pt x="17576" y="10319"/>
                </a:moveTo>
                <a:cubicBezTo>
                  <a:pt x="17576" y="10283"/>
                  <a:pt x="17605" y="10253"/>
                  <a:pt x="17642" y="10253"/>
                </a:cubicBezTo>
                <a:cubicBezTo>
                  <a:pt x="17679" y="10253"/>
                  <a:pt x="17709" y="10283"/>
                  <a:pt x="17709" y="10319"/>
                </a:cubicBezTo>
                <a:cubicBezTo>
                  <a:pt x="17709" y="10356"/>
                  <a:pt x="17679" y="10386"/>
                  <a:pt x="17642" y="10386"/>
                </a:cubicBezTo>
                <a:cubicBezTo>
                  <a:pt x="17605" y="10386"/>
                  <a:pt x="17576" y="10356"/>
                  <a:pt x="17576" y="10319"/>
                </a:cubicBezTo>
                <a:close/>
                <a:moveTo>
                  <a:pt x="19140" y="10305"/>
                </a:moveTo>
                <a:cubicBezTo>
                  <a:pt x="18952" y="10196"/>
                  <a:pt x="18818" y="10053"/>
                  <a:pt x="18863" y="10009"/>
                </a:cubicBezTo>
                <a:cubicBezTo>
                  <a:pt x="18884" y="9988"/>
                  <a:pt x="18949" y="10019"/>
                  <a:pt x="19008" y="10078"/>
                </a:cubicBezTo>
                <a:cubicBezTo>
                  <a:pt x="19125" y="10195"/>
                  <a:pt x="19178" y="10215"/>
                  <a:pt x="19165" y="10136"/>
                </a:cubicBezTo>
                <a:cubicBezTo>
                  <a:pt x="19146" y="10015"/>
                  <a:pt x="19178" y="9920"/>
                  <a:pt x="19238" y="9920"/>
                </a:cubicBezTo>
                <a:cubicBezTo>
                  <a:pt x="19273" y="9920"/>
                  <a:pt x="19298" y="10025"/>
                  <a:pt x="19294" y="10153"/>
                </a:cubicBezTo>
                <a:cubicBezTo>
                  <a:pt x="19289" y="10281"/>
                  <a:pt x="19282" y="10385"/>
                  <a:pt x="19279" y="10384"/>
                </a:cubicBezTo>
                <a:cubicBezTo>
                  <a:pt x="19276" y="10383"/>
                  <a:pt x="19213" y="10347"/>
                  <a:pt x="19140" y="10305"/>
                </a:cubicBezTo>
                <a:close/>
                <a:moveTo>
                  <a:pt x="21570" y="10319"/>
                </a:moveTo>
                <a:cubicBezTo>
                  <a:pt x="21570" y="10283"/>
                  <a:pt x="21600" y="10253"/>
                  <a:pt x="21637" y="10253"/>
                </a:cubicBezTo>
                <a:cubicBezTo>
                  <a:pt x="21673" y="10253"/>
                  <a:pt x="21703" y="10283"/>
                  <a:pt x="21703" y="10319"/>
                </a:cubicBezTo>
                <a:cubicBezTo>
                  <a:pt x="21703" y="10356"/>
                  <a:pt x="21673" y="10386"/>
                  <a:pt x="21637" y="10386"/>
                </a:cubicBezTo>
                <a:cubicBezTo>
                  <a:pt x="21600" y="10386"/>
                  <a:pt x="21570" y="10356"/>
                  <a:pt x="21570" y="10319"/>
                </a:cubicBezTo>
                <a:close/>
                <a:moveTo>
                  <a:pt x="24674" y="10203"/>
                </a:moveTo>
                <a:cubicBezTo>
                  <a:pt x="24725" y="9987"/>
                  <a:pt x="24751" y="9950"/>
                  <a:pt x="24807" y="10005"/>
                </a:cubicBezTo>
                <a:cubicBezTo>
                  <a:pt x="24867" y="10066"/>
                  <a:pt x="24774" y="10386"/>
                  <a:pt x="24696" y="10386"/>
                </a:cubicBezTo>
                <a:cubicBezTo>
                  <a:pt x="24657" y="10386"/>
                  <a:pt x="24648" y="10310"/>
                  <a:pt x="24674" y="10203"/>
                </a:cubicBezTo>
                <a:close/>
                <a:moveTo>
                  <a:pt x="25072" y="10280"/>
                </a:moveTo>
                <a:cubicBezTo>
                  <a:pt x="25047" y="10216"/>
                  <a:pt x="25062" y="10185"/>
                  <a:pt x="25111" y="10201"/>
                </a:cubicBezTo>
                <a:cubicBezTo>
                  <a:pt x="25210" y="10235"/>
                  <a:pt x="25265" y="10386"/>
                  <a:pt x="25178" y="10386"/>
                </a:cubicBezTo>
                <a:cubicBezTo>
                  <a:pt x="25142" y="10386"/>
                  <a:pt x="25094" y="10338"/>
                  <a:pt x="25072" y="10280"/>
                </a:cubicBezTo>
                <a:close/>
                <a:moveTo>
                  <a:pt x="26297" y="10319"/>
                </a:moveTo>
                <a:cubicBezTo>
                  <a:pt x="26297" y="10283"/>
                  <a:pt x="26327" y="10253"/>
                  <a:pt x="26363" y="10253"/>
                </a:cubicBezTo>
                <a:cubicBezTo>
                  <a:pt x="26400" y="10253"/>
                  <a:pt x="26430" y="10283"/>
                  <a:pt x="26430" y="10319"/>
                </a:cubicBezTo>
                <a:cubicBezTo>
                  <a:pt x="26430" y="10356"/>
                  <a:pt x="26400" y="10386"/>
                  <a:pt x="26363" y="10386"/>
                </a:cubicBezTo>
                <a:cubicBezTo>
                  <a:pt x="26327" y="10386"/>
                  <a:pt x="26297" y="10356"/>
                  <a:pt x="26297" y="10319"/>
                </a:cubicBezTo>
                <a:close/>
                <a:moveTo>
                  <a:pt x="30497" y="10353"/>
                </a:moveTo>
                <a:cubicBezTo>
                  <a:pt x="30489" y="10232"/>
                  <a:pt x="30608" y="10102"/>
                  <a:pt x="30683" y="10148"/>
                </a:cubicBezTo>
                <a:cubicBezTo>
                  <a:pt x="30792" y="10215"/>
                  <a:pt x="30774" y="10340"/>
                  <a:pt x="30662" y="10297"/>
                </a:cubicBezTo>
                <a:cubicBezTo>
                  <a:pt x="30609" y="10277"/>
                  <a:pt x="30551" y="10296"/>
                  <a:pt x="30534" y="10340"/>
                </a:cubicBezTo>
                <a:cubicBezTo>
                  <a:pt x="30516" y="10383"/>
                  <a:pt x="30499" y="10389"/>
                  <a:pt x="30497" y="10353"/>
                </a:cubicBezTo>
                <a:close/>
                <a:moveTo>
                  <a:pt x="31645" y="10284"/>
                </a:moveTo>
                <a:cubicBezTo>
                  <a:pt x="31645" y="10169"/>
                  <a:pt x="31767" y="10186"/>
                  <a:pt x="31807" y="10307"/>
                </a:cubicBezTo>
                <a:cubicBezTo>
                  <a:pt x="31822" y="10350"/>
                  <a:pt x="31791" y="10386"/>
                  <a:pt x="31739" y="10386"/>
                </a:cubicBezTo>
                <a:cubicBezTo>
                  <a:pt x="31687" y="10386"/>
                  <a:pt x="31645" y="10340"/>
                  <a:pt x="31645" y="10284"/>
                </a:cubicBezTo>
                <a:close/>
                <a:moveTo>
                  <a:pt x="1132" y="10253"/>
                </a:moveTo>
                <a:cubicBezTo>
                  <a:pt x="1132" y="10216"/>
                  <a:pt x="1162" y="10186"/>
                  <a:pt x="1198" y="10186"/>
                </a:cubicBezTo>
                <a:cubicBezTo>
                  <a:pt x="1235" y="10186"/>
                  <a:pt x="1265" y="10216"/>
                  <a:pt x="1265" y="10253"/>
                </a:cubicBezTo>
                <a:cubicBezTo>
                  <a:pt x="1265" y="10289"/>
                  <a:pt x="1235" y="10319"/>
                  <a:pt x="1198" y="10319"/>
                </a:cubicBezTo>
                <a:cubicBezTo>
                  <a:pt x="1162" y="10319"/>
                  <a:pt x="1132" y="10289"/>
                  <a:pt x="1132" y="10253"/>
                </a:cubicBezTo>
                <a:close/>
                <a:moveTo>
                  <a:pt x="7922" y="10186"/>
                </a:moveTo>
                <a:cubicBezTo>
                  <a:pt x="7922" y="10091"/>
                  <a:pt x="7965" y="10054"/>
                  <a:pt x="8072" y="10058"/>
                </a:cubicBezTo>
                <a:cubicBezTo>
                  <a:pt x="8154" y="10061"/>
                  <a:pt x="8184" y="10079"/>
                  <a:pt x="8139" y="10097"/>
                </a:cubicBezTo>
                <a:cubicBezTo>
                  <a:pt x="8093" y="10116"/>
                  <a:pt x="8055" y="10173"/>
                  <a:pt x="8055" y="10225"/>
                </a:cubicBezTo>
                <a:cubicBezTo>
                  <a:pt x="8055" y="10277"/>
                  <a:pt x="8025" y="10319"/>
                  <a:pt x="7989" y="10319"/>
                </a:cubicBezTo>
                <a:cubicBezTo>
                  <a:pt x="7952" y="10319"/>
                  <a:pt x="7922" y="10259"/>
                  <a:pt x="7922" y="10186"/>
                </a:cubicBezTo>
                <a:close/>
                <a:moveTo>
                  <a:pt x="15978" y="10253"/>
                </a:moveTo>
                <a:cubicBezTo>
                  <a:pt x="15978" y="10216"/>
                  <a:pt x="16008" y="10186"/>
                  <a:pt x="16044" y="10186"/>
                </a:cubicBezTo>
                <a:cubicBezTo>
                  <a:pt x="16081" y="10186"/>
                  <a:pt x="16111" y="10216"/>
                  <a:pt x="16111" y="10253"/>
                </a:cubicBezTo>
                <a:cubicBezTo>
                  <a:pt x="16111" y="10289"/>
                  <a:pt x="16081" y="10319"/>
                  <a:pt x="16044" y="10319"/>
                </a:cubicBezTo>
                <a:cubicBezTo>
                  <a:pt x="16008" y="10319"/>
                  <a:pt x="15978" y="10289"/>
                  <a:pt x="15978" y="10253"/>
                </a:cubicBezTo>
                <a:close/>
                <a:moveTo>
                  <a:pt x="17176" y="10253"/>
                </a:moveTo>
                <a:cubicBezTo>
                  <a:pt x="17176" y="10216"/>
                  <a:pt x="17206" y="10186"/>
                  <a:pt x="17243" y="10186"/>
                </a:cubicBezTo>
                <a:cubicBezTo>
                  <a:pt x="17279" y="10186"/>
                  <a:pt x="17309" y="10216"/>
                  <a:pt x="17309" y="10253"/>
                </a:cubicBezTo>
                <a:cubicBezTo>
                  <a:pt x="17309" y="10289"/>
                  <a:pt x="17279" y="10319"/>
                  <a:pt x="17243" y="10319"/>
                </a:cubicBezTo>
                <a:cubicBezTo>
                  <a:pt x="17206" y="10319"/>
                  <a:pt x="17176" y="10289"/>
                  <a:pt x="17176" y="10253"/>
                </a:cubicBezTo>
                <a:close/>
                <a:moveTo>
                  <a:pt x="18707" y="10253"/>
                </a:moveTo>
                <a:cubicBezTo>
                  <a:pt x="18707" y="10216"/>
                  <a:pt x="18737" y="10186"/>
                  <a:pt x="18774" y="10186"/>
                </a:cubicBezTo>
                <a:cubicBezTo>
                  <a:pt x="18810" y="10186"/>
                  <a:pt x="18840" y="10216"/>
                  <a:pt x="18840" y="10253"/>
                </a:cubicBezTo>
                <a:cubicBezTo>
                  <a:pt x="18840" y="10289"/>
                  <a:pt x="18810" y="10319"/>
                  <a:pt x="18774" y="10319"/>
                </a:cubicBezTo>
                <a:cubicBezTo>
                  <a:pt x="18737" y="10319"/>
                  <a:pt x="18707" y="10289"/>
                  <a:pt x="18707" y="10253"/>
                </a:cubicBezTo>
                <a:close/>
                <a:moveTo>
                  <a:pt x="19415" y="10219"/>
                </a:moveTo>
                <a:cubicBezTo>
                  <a:pt x="19388" y="10147"/>
                  <a:pt x="19403" y="10076"/>
                  <a:pt x="19452" y="10045"/>
                </a:cubicBezTo>
                <a:cubicBezTo>
                  <a:pt x="19568" y="9973"/>
                  <a:pt x="19585" y="10009"/>
                  <a:pt x="19519" y="10187"/>
                </a:cubicBezTo>
                <a:cubicBezTo>
                  <a:pt x="19467" y="10326"/>
                  <a:pt x="19458" y="10329"/>
                  <a:pt x="19415" y="10219"/>
                </a:cubicBezTo>
                <a:close/>
                <a:moveTo>
                  <a:pt x="20904" y="10253"/>
                </a:moveTo>
                <a:cubicBezTo>
                  <a:pt x="20904" y="10216"/>
                  <a:pt x="20934" y="10186"/>
                  <a:pt x="20971" y="10186"/>
                </a:cubicBezTo>
                <a:cubicBezTo>
                  <a:pt x="21007" y="10186"/>
                  <a:pt x="21037" y="10216"/>
                  <a:pt x="21037" y="10253"/>
                </a:cubicBezTo>
                <a:cubicBezTo>
                  <a:pt x="21037" y="10289"/>
                  <a:pt x="21007" y="10319"/>
                  <a:pt x="20971" y="10319"/>
                </a:cubicBezTo>
                <a:cubicBezTo>
                  <a:pt x="20934" y="10319"/>
                  <a:pt x="20904" y="10289"/>
                  <a:pt x="20904" y="10253"/>
                </a:cubicBezTo>
                <a:close/>
                <a:moveTo>
                  <a:pt x="24366" y="10268"/>
                </a:moveTo>
                <a:cubicBezTo>
                  <a:pt x="24366" y="10223"/>
                  <a:pt x="24320" y="10208"/>
                  <a:pt x="24257" y="10232"/>
                </a:cubicBezTo>
                <a:cubicBezTo>
                  <a:pt x="24184" y="10260"/>
                  <a:pt x="24158" y="10245"/>
                  <a:pt x="24178" y="10184"/>
                </a:cubicBezTo>
                <a:cubicBezTo>
                  <a:pt x="24218" y="10065"/>
                  <a:pt x="24310" y="10041"/>
                  <a:pt x="24432" y="10118"/>
                </a:cubicBezTo>
                <a:cubicBezTo>
                  <a:pt x="24511" y="10168"/>
                  <a:pt x="24515" y="10197"/>
                  <a:pt x="24449" y="10263"/>
                </a:cubicBezTo>
                <a:cubicBezTo>
                  <a:pt x="24388" y="10324"/>
                  <a:pt x="24366" y="10325"/>
                  <a:pt x="24366" y="10268"/>
                </a:cubicBezTo>
                <a:close/>
                <a:moveTo>
                  <a:pt x="34286" y="10253"/>
                </a:moveTo>
                <a:cubicBezTo>
                  <a:pt x="34286" y="10216"/>
                  <a:pt x="34316" y="10186"/>
                  <a:pt x="34352" y="10186"/>
                </a:cubicBezTo>
                <a:cubicBezTo>
                  <a:pt x="34389" y="10186"/>
                  <a:pt x="34419" y="10216"/>
                  <a:pt x="34419" y="10253"/>
                </a:cubicBezTo>
                <a:cubicBezTo>
                  <a:pt x="34419" y="10289"/>
                  <a:pt x="34389" y="10319"/>
                  <a:pt x="34352" y="10319"/>
                </a:cubicBezTo>
                <a:cubicBezTo>
                  <a:pt x="34316" y="10319"/>
                  <a:pt x="34286" y="10289"/>
                  <a:pt x="34286" y="10253"/>
                </a:cubicBezTo>
                <a:close/>
                <a:moveTo>
                  <a:pt x="8788" y="10186"/>
                </a:moveTo>
                <a:cubicBezTo>
                  <a:pt x="8788" y="10150"/>
                  <a:pt x="8818" y="10120"/>
                  <a:pt x="8854" y="10120"/>
                </a:cubicBezTo>
                <a:cubicBezTo>
                  <a:pt x="8891" y="10120"/>
                  <a:pt x="8921" y="10150"/>
                  <a:pt x="8921" y="10186"/>
                </a:cubicBezTo>
                <a:cubicBezTo>
                  <a:pt x="8921" y="10223"/>
                  <a:pt x="8891" y="10253"/>
                  <a:pt x="8854" y="10253"/>
                </a:cubicBezTo>
                <a:cubicBezTo>
                  <a:pt x="8818" y="10253"/>
                  <a:pt x="8788" y="10223"/>
                  <a:pt x="8788" y="10186"/>
                </a:cubicBezTo>
                <a:close/>
                <a:moveTo>
                  <a:pt x="21770" y="10186"/>
                </a:moveTo>
                <a:cubicBezTo>
                  <a:pt x="21770" y="10150"/>
                  <a:pt x="21800" y="10120"/>
                  <a:pt x="21836" y="10120"/>
                </a:cubicBezTo>
                <a:cubicBezTo>
                  <a:pt x="21873" y="10120"/>
                  <a:pt x="21903" y="10150"/>
                  <a:pt x="21903" y="10186"/>
                </a:cubicBezTo>
                <a:cubicBezTo>
                  <a:pt x="21903" y="10223"/>
                  <a:pt x="21873" y="10253"/>
                  <a:pt x="21836" y="10253"/>
                </a:cubicBezTo>
                <a:cubicBezTo>
                  <a:pt x="21800" y="10253"/>
                  <a:pt x="21770" y="10223"/>
                  <a:pt x="21770" y="10186"/>
                </a:cubicBezTo>
                <a:close/>
                <a:moveTo>
                  <a:pt x="36283" y="10186"/>
                </a:moveTo>
                <a:cubicBezTo>
                  <a:pt x="36283" y="10150"/>
                  <a:pt x="36313" y="10120"/>
                  <a:pt x="36349" y="10120"/>
                </a:cubicBezTo>
                <a:cubicBezTo>
                  <a:pt x="36386" y="10120"/>
                  <a:pt x="36416" y="10150"/>
                  <a:pt x="36416" y="10186"/>
                </a:cubicBezTo>
                <a:cubicBezTo>
                  <a:pt x="36416" y="10223"/>
                  <a:pt x="36386" y="10253"/>
                  <a:pt x="36349" y="10253"/>
                </a:cubicBezTo>
                <a:cubicBezTo>
                  <a:pt x="36313" y="10253"/>
                  <a:pt x="36283" y="10223"/>
                  <a:pt x="36283" y="10186"/>
                </a:cubicBezTo>
                <a:close/>
                <a:moveTo>
                  <a:pt x="13115" y="10120"/>
                </a:moveTo>
                <a:cubicBezTo>
                  <a:pt x="13030" y="10064"/>
                  <a:pt x="13032" y="10055"/>
                  <a:pt x="13132" y="10054"/>
                </a:cubicBezTo>
                <a:cubicBezTo>
                  <a:pt x="13196" y="10053"/>
                  <a:pt x="13248" y="10083"/>
                  <a:pt x="13248" y="10120"/>
                </a:cubicBezTo>
                <a:cubicBezTo>
                  <a:pt x="13248" y="10201"/>
                  <a:pt x="13241" y="10201"/>
                  <a:pt x="13115" y="10120"/>
                </a:cubicBezTo>
                <a:close/>
                <a:moveTo>
                  <a:pt x="13648" y="10120"/>
                </a:moveTo>
                <a:cubicBezTo>
                  <a:pt x="13648" y="10083"/>
                  <a:pt x="13678" y="10053"/>
                  <a:pt x="13714" y="10053"/>
                </a:cubicBezTo>
                <a:cubicBezTo>
                  <a:pt x="13751" y="10053"/>
                  <a:pt x="13781" y="10083"/>
                  <a:pt x="13781" y="10120"/>
                </a:cubicBezTo>
                <a:cubicBezTo>
                  <a:pt x="13781" y="10156"/>
                  <a:pt x="13751" y="10186"/>
                  <a:pt x="13714" y="10186"/>
                </a:cubicBezTo>
                <a:cubicBezTo>
                  <a:pt x="13678" y="10186"/>
                  <a:pt x="13648" y="10156"/>
                  <a:pt x="13648" y="10120"/>
                </a:cubicBezTo>
                <a:close/>
                <a:moveTo>
                  <a:pt x="17023" y="10093"/>
                </a:moveTo>
                <a:cubicBezTo>
                  <a:pt x="16995" y="10024"/>
                  <a:pt x="16989" y="9952"/>
                  <a:pt x="17008" y="9932"/>
                </a:cubicBezTo>
                <a:cubicBezTo>
                  <a:pt x="17069" y="9872"/>
                  <a:pt x="17122" y="9971"/>
                  <a:pt x="17097" y="10098"/>
                </a:cubicBezTo>
                <a:cubicBezTo>
                  <a:pt x="17073" y="10214"/>
                  <a:pt x="17070" y="10213"/>
                  <a:pt x="17023" y="10093"/>
                </a:cubicBezTo>
                <a:close/>
                <a:moveTo>
                  <a:pt x="17376" y="10120"/>
                </a:moveTo>
                <a:cubicBezTo>
                  <a:pt x="17376" y="10083"/>
                  <a:pt x="17406" y="10053"/>
                  <a:pt x="17442" y="10053"/>
                </a:cubicBezTo>
                <a:cubicBezTo>
                  <a:pt x="17479" y="10053"/>
                  <a:pt x="17509" y="10083"/>
                  <a:pt x="17509" y="10120"/>
                </a:cubicBezTo>
                <a:cubicBezTo>
                  <a:pt x="17509" y="10156"/>
                  <a:pt x="17479" y="10186"/>
                  <a:pt x="17442" y="10186"/>
                </a:cubicBezTo>
                <a:cubicBezTo>
                  <a:pt x="17406" y="10186"/>
                  <a:pt x="17376" y="10156"/>
                  <a:pt x="17376" y="10120"/>
                </a:cubicBezTo>
                <a:close/>
                <a:moveTo>
                  <a:pt x="18308" y="10120"/>
                </a:moveTo>
                <a:cubicBezTo>
                  <a:pt x="18308" y="10083"/>
                  <a:pt x="18338" y="10053"/>
                  <a:pt x="18374" y="10053"/>
                </a:cubicBezTo>
                <a:cubicBezTo>
                  <a:pt x="18411" y="10053"/>
                  <a:pt x="18441" y="10083"/>
                  <a:pt x="18441" y="10120"/>
                </a:cubicBezTo>
                <a:cubicBezTo>
                  <a:pt x="18441" y="10156"/>
                  <a:pt x="18411" y="10186"/>
                  <a:pt x="18374" y="10186"/>
                </a:cubicBezTo>
                <a:cubicBezTo>
                  <a:pt x="18338" y="10186"/>
                  <a:pt x="18308" y="10156"/>
                  <a:pt x="18308" y="10120"/>
                </a:cubicBezTo>
                <a:close/>
                <a:moveTo>
                  <a:pt x="18523" y="10107"/>
                </a:moveTo>
                <a:cubicBezTo>
                  <a:pt x="18537" y="10064"/>
                  <a:pt x="18585" y="10016"/>
                  <a:pt x="18628" y="10002"/>
                </a:cubicBezTo>
                <a:cubicBezTo>
                  <a:pt x="18677" y="9985"/>
                  <a:pt x="18692" y="10016"/>
                  <a:pt x="18667" y="10081"/>
                </a:cubicBezTo>
                <a:cubicBezTo>
                  <a:pt x="18620" y="10202"/>
                  <a:pt x="18483" y="10227"/>
                  <a:pt x="18523" y="10107"/>
                </a:cubicBezTo>
                <a:close/>
                <a:moveTo>
                  <a:pt x="20305" y="10082"/>
                </a:moveTo>
                <a:cubicBezTo>
                  <a:pt x="20305" y="10025"/>
                  <a:pt x="20335" y="9997"/>
                  <a:pt x="20372" y="10020"/>
                </a:cubicBezTo>
                <a:cubicBezTo>
                  <a:pt x="20408" y="10042"/>
                  <a:pt x="20438" y="10089"/>
                  <a:pt x="20438" y="10123"/>
                </a:cubicBezTo>
                <a:cubicBezTo>
                  <a:pt x="20438" y="10158"/>
                  <a:pt x="20408" y="10186"/>
                  <a:pt x="20372" y="10186"/>
                </a:cubicBezTo>
                <a:cubicBezTo>
                  <a:pt x="20335" y="10186"/>
                  <a:pt x="20305" y="10139"/>
                  <a:pt x="20305" y="10082"/>
                </a:cubicBezTo>
                <a:close/>
                <a:moveTo>
                  <a:pt x="25964" y="10060"/>
                </a:moveTo>
                <a:cubicBezTo>
                  <a:pt x="25964" y="9991"/>
                  <a:pt x="26003" y="9919"/>
                  <a:pt x="26051" y="9901"/>
                </a:cubicBezTo>
                <a:cubicBezTo>
                  <a:pt x="26198" y="9844"/>
                  <a:pt x="26496" y="9930"/>
                  <a:pt x="26496" y="10027"/>
                </a:cubicBezTo>
                <a:cubicBezTo>
                  <a:pt x="26496" y="10148"/>
                  <a:pt x="26398" y="10145"/>
                  <a:pt x="26273" y="10020"/>
                </a:cubicBezTo>
                <a:cubicBezTo>
                  <a:pt x="26139" y="9886"/>
                  <a:pt x="26097" y="9894"/>
                  <a:pt x="26097" y="10053"/>
                </a:cubicBezTo>
                <a:cubicBezTo>
                  <a:pt x="26097" y="10126"/>
                  <a:pt x="26067" y="10186"/>
                  <a:pt x="26030" y="10186"/>
                </a:cubicBezTo>
                <a:cubicBezTo>
                  <a:pt x="25994" y="10186"/>
                  <a:pt x="25964" y="10129"/>
                  <a:pt x="25964" y="10060"/>
                </a:cubicBezTo>
                <a:close/>
                <a:moveTo>
                  <a:pt x="26563" y="10120"/>
                </a:moveTo>
                <a:cubicBezTo>
                  <a:pt x="26563" y="10083"/>
                  <a:pt x="26593" y="10053"/>
                  <a:pt x="26630" y="10053"/>
                </a:cubicBezTo>
                <a:cubicBezTo>
                  <a:pt x="26666" y="10053"/>
                  <a:pt x="26696" y="10083"/>
                  <a:pt x="26696" y="10120"/>
                </a:cubicBezTo>
                <a:cubicBezTo>
                  <a:pt x="26696" y="10156"/>
                  <a:pt x="26666" y="10186"/>
                  <a:pt x="26630" y="10186"/>
                </a:cubicBezTo>
                <a:cubicBezTo>
                  <a:pt x="26593" y="10186"/>
                  <a:pt x="26563" y="10156"/>
                  <a:pt x="26563" y="10120"/>
                </a:cubicBezTo>
                <a:close/>
                <a:moveTo>
                  <a:pt x="28427" y="10120"/>
                </a:moveTo>
                <a:cubicBezTo>
                  <a:pt x="28427" y="10083"/>
                  <a:pt x="28457" y="10053"/>
                  <a:pt x="28494" y="10053"/>
                </a:cubicBezTo>
                <a:cubicBezTo>
                  <a:pt x="28530" y="10053"/>
                  <a:pt x="28560" y="10083"/>
                  <a:pt x="28560" y="10120"/>
                </a:cubicBezTo>
                <a:cubicBezTo>
                  <a:pt x="28560" y="10156"/>
                  <a:pt x="28530" y="10186"/>
                  <a:pt x="28494" y="10186"/>
                </a:cubicBezTo>
                <a:cubicBezTo>
                  <a:pt x="28457" y="10186"/>
                  <a:pt x="28427" y="10156"/>
                  <a:pt x="28427" y="10120"/>
                </a:cubicBezTo>
                <a:close/>
                <a:moveTo>
                  <a:pt x="31505" y="10107"/>
                </a:moveTo>
                <a:cubicBezTo>
                  <a:pt x="31538" y="10008"/>
                  <a:pt x="31689" y="9953"/>
                  <a:pt x="31689" y="10040"/>
                </a:cubicBezTo>
                <a:cubicBezTo>
                  <a:pt x="31689" y="10076"/>
                  <a:pt x="31642" y="10124"/>
                  <a:pt x="31584" y="10146"/>
                </a:cubicBezTo>
                <a:cubicBezTo>
                  <a:pt x="31519" y="10171"/>
                  <a:pt x="31488" y="10156"/>
                  <a:pt x="31505" y="10107"/>
                </a:cubicBezTo>
                <a:close/>
                <a:moveTo>
                  <a:pt x="36017" y="10036"/>
                </a:moveTo>
                <a:cubicBezTo>
                  <a:pt x="36018" y="9915"/>
                  <a:pt x="36031" y="9906"/>
                  <a:pt x="36083" y="9986"/>
                </a:cubicBezTo>
                <a:cubicBezTo>
                  <a:pt x="36166" y="10115"/>
                  <a:pt x="36166" y="10186"/>
                  <a:pt x="36083" y="10186"/>
                </a:cubicBezTo>
                <a:cubicBezTo>
                  <a:pt x="36046" y="10186"/>
                  <a:pt x="36017" y="10119"/>
                  <a:pt x="36017" y="10036"/>
                </a:cubicBezTo>
                <a:close/>
                <a:moveTo>
                  <a:pt x="15512" y="10053"/>
                </a:moveTo>
                <a:cubicBezTo>
                  <a:pt x="15512" y="10016"/>
                  <a:pt x="15542" y="9986"/>
                  <a:pt x="15578" y="9986"/>
                </a:cubicBezTo>
                <a:cubicBezTo>
                  <a:pt x="15615" y="9986"/>
                  <a:pt x="15645" y="10016"/>
                  <a:pt x="15645" y="10053"/>
                </a:cubicBezTo>
                <a:cubicBezTo>
                  <a:pt x="15645" y="10090"/>
                  <a:pt x="15615" y="10120"/>
                  <a:pt x="15578" y="10120"/>
                </a:cubicBezTo>
                <a:cubicBezTo>
                  <a:pt x="15542" y="10120"/>
                  <a:pt x="15512" y="10090"/>
                  <a:pt x="15512" y="10053"/>
                </a:cubicBezTo>
                <a:close/>
                <a:moveTo>
                  <a:pt x="17908" y="10053"/>
                </a:moveTo>
                <a:cubicBezTo>
                  <a:pt x="17908" y="10016"/>
                  <a:pt x="17938" y="9986"/>
                  <a:pt x="17975" y="9986"/>
                </a:cubicBezTo>
                <a:cubicBezTo>
                  <a:pt x="18012" y="9986"/>
                  <a:pt x="18042" y="10016"/>
                  <a:pt x="18042" y="10053"/>
                </a:cubicBezTo>
                <a:cubicBezTo>
                  <a:pt x="18042" y="10090"/>
                  <a:pt x="18012" y="10120"/>
                  <a:pt x="17975" y="10120"/>
                </a:cubicBezTo>
                <a:cubicBezTo>
                  <a:pt x="17938" y="10120"/>
                  <a:pt x="17908" y="10090"/>
                  <a:pt x="17908" y="10053"/>
                </a:cubicBezTo>
                <a:close/>
                <a:moveTo>
                  <a:pt x="20934" y="10025"/>
                </a:moveTo>
                <a:cubicBezTo>
                  <a:pt x="20863" y="9973"/>
                  <a:pt x="20827" y="9908"/>
                  <a:pt x="20854" y="9881"/>
                </a:cubicBezTo>
                <a:cubicBezTo>
                  <a:pt x="20882" y="9853"/>
                  <a:pt x="20904" y="9866"/>
                  <a:pt x="20904" y="9909"/>
                </a:cubicBezTo>
                <a:cubicBezTo>
                  <a:pt x="20904" y="9951"/>
                  <a:pt x="20964" y="9986"/>
                  <a:pt x="21037" y="9986"/>
                </a:cubicBezTo>
                <a:cubicBezTo>
                  <a:pt x="21111" y="9986"/>
                  <a:pt x="21170" y="10016"/>
                  <a:pt x="21170" y="10053"/>
                </a:cubicBezTo>
                <a:cubicBezTo>
                  <a:pt x="21170" y="10146"/>
                  <a:pt x="21085" y="10136"/>
                  <a:pt x="20934" y="10025"/>
                </a:cubicBezTo>
                <a:close/>
                <a:moveTo>
                  <a:pt x="22517" y="9986"/>
                </a:moveTo>
                <a:cubicBezTo>
                  <a:pt x="22449" y="9877"/>
                  <a:pt x="22451" y="9853"/>
                  <a:pt x="22528" y="9853"/>
                </a:cubicBezTo>
                <a:cubicBezTo>
                  <a:pt x="22605" y="9853"/>
                  <a:pt x="22702" y="9985"/>
                  <a:pt x="22702" y="10092"/>
                </a:cubicBezTo>
                <a:cubicBezTo>
                  <a:pt x="22702" y="10168"/>
                  <a:pt x="22591" y="10104"/>
                  <a:pt x="22517" y="9986"/>
                </a:cubicBezTo>
                <a:close/>
                <a:moveTo>
                  <a:pt x="23283" y="10045"/>
                </a:moveTo>
                <a:cubicBezTo>
                  <a:pt x="23328" y="9999"/>
                  <a:pt x="23382" y="9979"/>
                  <a:pt x="23402" y="9999"/>
                </a:cubicBezTo>
                <a:cubicBezTo>
                  <a:pt x="23423" y="10020"/>
                  <a:pt x="23386" y="10057"/>
                  <a:pt x="23320" y="10082"/>
                </a:cubicBezTo>
                <a:cubicBezTo>
                  <a:pt x="23225" y="10118"/>
                  <a:pt x="23218" y="10110"/>
                  <a:pt x="23283" y="10045"/>
                </a:cubicBezTo>
                <a:close/>
                <a:moveTo>
                  <a:pt x="25431" y="10053"/>
                </a:moveTo>
                <a:cubicBezTo>
                  <a:pt x="25431" y="10016"/>
                  <a:pt x="25461" y="9986"/>
                  <a:pt x="25498" y="9986"/>
                </a:cubicBezTo>
                <a:cubicBezTo>
                  <a:pt x="25534" y="9986"/>
                  <a:pt x="25564" y="10016"/>
                  <a:pt x="25564" y="10053"/>
                </a:cubicBezTo>
                <a:cubicBezTo>
                  <a:pt x="25564" y="10090"/>
                  <a:pt x="25534" y="10120"/>
                  <a:pt x="25498" y="10120"/>
                </a:cubicBezTo>
                <a:cubicBezTo>
                  <a:pt x="25461" y="10120"/>
                  <a:pt x="25431" y="10090"/>
                  <a:pt x="25431" y="10053"/>
                </a:cubicBezTo>
                <a:close/>
                <a:moveTo>
                  <a:pt x="27562" y="10053"/>
                </a:moveTo>
                <a:cubicBezTo>
                  <a:pt x="27562" y="10016"/>
                  <a:pt x="27592" y="9986"/>
                  <a:pt x="27628" y="9986"/>
                </a:cubicBezTo>
                <a:cubicBezTo>
                  <a:pt x="27665" y="9986"/>
                  <a:pt x="27695" y="10016"/>
                  <a:pt x="27695" y="10053"/>
                </a:cubicBezTo>
                <a:cubicBezTo>
                  <a:pt x="27695" y="10090"/>
                  <a:pt x="27665" y="10120"/>
                  <a:pt x="27628" y="10120"/>
                </a:cubicBezTo>
                <a:cubicBezTo>
                  <a:pt x="27592" y="10120"/>
                  <a:pt x="27562" y="10090"/>
                  <a:pt x="27562" y="10053"/>
                </a:cubicBezTo>
                <a:close/>
                <a:moveTo>
                  <a:pt x="27894" y="10053"/>
                </a:moveTo>
                <a:cubicBezTo>
                  <a:pt x="27894" y="10016"/>
                  <a:pt x="27924" y="9986"/>
                  <a:pt x="27961" y="9986"/>
                </a:cubicBezTo>
                <a:cubicBezTo>
                  <a:pt x="27998" y="9986"/>
                  <a:pt x="28028" y="10016"/>
                  <a:pt x="28028" y="10053"/>
                </a:cubicBezTo>
                <a:cubicBezTo>
                  <a:pt x="28028" y="10090"/>
                  <a:pt x="27998" y="10120"/>
                  <a:pt x="27961" y="10120"/>
                </a:cubicBezTo>
                <a:cubicBezTo>
                  <a:pt x="27924" y="10120"/>
                  <a:pt x="27894" y="10090"/>
                  <a:pt x="27894" y="10053"/>
                </a:cubicBezTo>
                <a:close/>
                <a:moveTo>
                  <a:pt x="34352" y="10053"/>
                </a:moveTo>
                <a:cubicBezTo>
                  <a:pt x="34352" y="10016"/>
                  <a:pt x="34382" y="9986"/>
                  <a:pt x="34419" y="9986"/>
                </a:cubicBezTo>
                <a:cubicBezTo>
                  <a:pt x="34455" y="9986"/>
                  <a:pt x="34485" y="10016"/>
                  <a:pt x="34485" y="10053"/>
                </a:cubicBezTo>
                <a:cubicBezTo>
                  <a:pt x="34485" y="10090"/>
                  <a:pt x="34455" y="10120"/>
                  <a:pt x="34419" y="10120"/>
                </a:cubicBezTo>
                <a:cubicBezTo>
                  <a:pt x="34382" y="10120"/>
                  <a:pt x="34352" y="10090"/>
                  <a:pt x="34352" y="10053"/>
                </a:cubicBezTo>
                <a:close/>
                <a:moveTo>
                  <a:pt x="11082" y="9982"/>
                </a:moveTo>
                <a:cubicBezTo>
                  <a:pt x="11014" y="9871"/>
                  <a:pt x="11075" y="9856"/>
                  <a:pt x="11170" y="9960"/>
                </a:cubicBezTo>
                <a:cubicBezTo>
                  <a:pt x="11218" y="10011"/>
                  <a:pt x="11227" y="10053"/>
                  <a:pt x="11191" y="10053"/>
                </a:cubicBezTo>
                <a:cubicBezTo>
                  <a:pt x="11155" y="10053"/>
                  <a:pt x="11106" y="10021"/>
                  <a:pt x="11082" y="9982"/>
                </a:cubicBezTo>
                <a:close/>
                <a:moveTo>
                  <a:pt x="14846" y="9986"/>
                </a:moveTo>
                <a:cubicBezTo>
                  <a:pt x="14846" y="9950"/>
                  <a:pt x="14876" y="9920"/>
                  <a:pt x="14913" y="9920"/>
                </a:cubicBezTo>
                <a:cubicBezTo>
                  <a:pt x="14949" y="9920"/>
                  <a:pt x="14979" y="9950"/>
                  <a:pt x="14979" y="9986"/>
                </a:cubicBezTo>
                <a:cubicBezTo>
                  <a:pt x="14979" y="10023"/>
                  <a:pt x="14949" y="10053"/>
                  <a:pt x="14913" y="10053"/>
                </a:cubicBezTo>
                <a:cubicBezTo>
                  <a:pt x="14876" y="10053"/>
                  <a:pt x="14846" y="10023"/>
                  <a:pt x="14846" y="9986"/>
                </a:cubicBezTo>
                <a:close/>
                <a:moveTo>
                  <a:pt x="16004" y="9883"/>
                </a:moveTo>
                <a:cubicBezTo>
                  <a:pt x="15966" y="9731"/>
                  <a:pt x="16007" y="9588"/>
                  <a:pt x="16068" y="9659"/>
                </a:cubicBezTo>
                <a:cubicBezTo>
                  <a:pt x="16136" y="9737"/>
                  <a:pt x="16172" y="10053"/>
                  <a:pt x="16113" y="10053"/>
                </a:cubicBezTo>
                <a:cubicBezTo>
                  <a:pt x="16077" y="10053"/>
                  <a:pt x="16028" y="9977"/>
                  <a:pt x="16004" y="9883"/>
                </a:cubicBezTo>
                <a:close/>
                <a:moveTo>
                  <a:pt x="18190" y="9974"/>
                </a:moveTo>
                <a:cubicBezTo>
                  <a:pt x="18223" y="9874"/>
                  <a:pt x="18374" y="9820"/>
                  <a:pt x="18374" y="9907"/>
                </a:cubicBezTo>
                <a:cubicBezTo>
                  <a:pt x="18374" y="9943"/>
                  <a:pt x="18327" y="9990"/>
                  <a:pt x="18269" y="10013"/>
                </a:cubicBezTo>
                <a:cubicBezTo>
                  <a:pt x="18204" y="10037"/>
                  <a:pt x="18174" y="10023"/>
                  <a:pt x="18190" y="9974"/>
                </a:cubicBezTo>
                <a:close/>
                <a:moveTo>
                  <a:pt x="22103" y="9986"/>
                </a:moveTo>
                <a:cubicBezTo>
                  <a:pt x="22103" y="9950"/>
                  <a:pt x="22132" y="9920"/>
                  <a:pt x="22169" y="9920"/>
                </a:cubicBezTo>
                <a:cubicBezTo>
                  <a:pt x="22206" y="9920"/>
                  <a:pt x="22236" y="9950"/>
                  <a:pt x="22236" y="9986"/>
                </a:cubicBezTo>
                <a:cubicBezTo>
                  <a:pt x="22236" y="10023"/>
                  <a:pt x="22206" y="10053"/>
                  <a:pt x="22169" y="10053"/>
                </a:cubicBezTo>
                <a:cubicBezTo>
                  <a:pt x="22132" y="10053"/>
                  <a:pt x="22103" y="10023"/>
                  <a:pt x="22103" y="9986"/>
                </a:cubicBezTo>
                <a:close/>
                <a:moveTo>
                  <a:pt x="26826" y="9984"/>
                </a:moveTo>
                <a:cubicBezTo>
                  <a:pt x="26750" y="9937"/>
                  <a:pt x="26747" y="9909"/>
                  <a:pt x="26813" y="9843"/>
                </a:cubicBezTo>
                <a:cubicBezTo>
                  <a:pt x="26859" y="9797"/>
                  <a:pt x="26896" y="9786"/>
                  <a:pt x="26896" y="9817"/>
                </a:cubicBezTo>
                <a:cubicBezTo>
                  <a:pt x="26896" y="9848"/>
                  <a:pt x="26953" y="9822"/>
                  <a:pt x="27022" y="9759"/>
                </a:cubicBezTo>
                <a:cubicBezTo>
                  <a:pt x="27204" y="9595"/>
                  <a:pt x="27248" y="9728"/>
                  <a:pt x="27069" y="9900"/>
                </a:cubicBezTo>
                <a:cubicBezTo>
                  <a:pt x="26968" y="9997"/>
                  <a:pt x="26891" y="10024"/>
                  <a:pt x="26826" y="9984"/>
                </a:cubicBezTo>
                <a:close/>
                <a:moveTo>
                  <a:pt x="28960" y="10015"/>
                </a:moveTo>
                <a:cubicBezTo>
                  <a:pt x="28960" y="9994"/>
                  <a:pt x="29010" y="9927"/>
                  <a:pt x="29072" y="9865"/>
                </a:cubicBezTo>
                <a:cubicBezTo>
                  <a:pt x="29178" y="9760"/>
                  <a:pt x="29182" y="9761"/>
                  <a:pt x="29139" y="9875"/>
                </a:cubicBezTo>
                <a:cubicBezTo>
                  <a:pt x="29114" y="9942"/>
                  <a:pt x="29093" y="10010"/>
                  <a:pt x="29093" y="10025"/>
                </a:cubicBezTo>
                <a:cubicBezTo>
                  <a:pt x="29093" y="10040"/>
                  <a:pt x="29063" y="10053"/>
                  <a:pt x="29026" y="10053"/>
                </a:cubicBezTo>
                <a:cubicBezTo>
                  <a:pt x="28990" y="10053"/>
                  <a:pt x="28960" y="10036"/>
                  <a:pt x="28960" y="10015"/>
                </a:cubicBezTo>
                <a:close/>
                <a:moveTo>
                  <a:pt x="29399" y="9948"/>
                </a:moveTo>
                <a:cubicBezTo>
                  <a:pt x="29337" y="9785"/>
                  <a:pt x="29351" y="9769"/>
                  <a:pt x="29459" y="9877"/>
                </a:cubicBezTo>
                <a:cubicBezTo>
                  <a:pt x="29572" y="9990"/>
                  <a:pt x="29587" y="10053"/>
                  <a:pt x="29499" y="10053"/>
                </a:cubicBezTo>
                <a:cubicBezTo>
                  <a:pt x="29467" y="10053"/>
                  <a:pt x="29422" y="10006"/>
                  <a:pt x="29399" y="9948"/>
                </a:cubicBezTo>
                <a:close/>
                <a:moveTo>
                  <a:pt x="29692" y="10015"/>
                </a:moveTo>
                <a:cubicBezTo>
                  <a:pt x="29692" y="9944"/>
                  <a:pt x="29898" y="9771"/>
                  <a:pt x="29936" y="9809"/>
                </a:cubicBezTo>
                <a:cubicBezTo>
                  <a:pt x="29957" y="9830"/>
                  <a:pt x="29928" y="9893"/>
                  <a:pt x="29871" y="9950"/>
                </a:cubicBezTo>
                <a:cubicBezTo>
                  <a:pt x="29765" y="10056"/>
                  <a:pt x="29692" y="10082"/>
                  <a:pt x="29692" y="10015"/>
                </a:cubicBezTo>
                <a:close/>
                <a:moveTo>
                  <a:pt x="31889" y="9986"/>
                </a:moveTo>
                <a:cubicBezTo>
                  <a:pt x="31889" y="9950"/>
                  <a:pt x="31919" y="9920"/>
                  <a:pt x="31955" y="9920"/>
                </a:cubicBezTo>
                <a:cubicBezTo>
                  <a:pt x="31992" y="9920"/>
                  <a:pt x="32022" y="9950"/>
                  <a:pt x="32022" y="9986"/>
                </a:cubicBezTo>
                <a:cubicBezTo>
                  <a:pt x="32022" y="10023"/>
                  <a:pt x="31992" y="10053"/>
                  <a:pt x="31955" y="10053"/>
                </a:cubicBezTo>
                <a:cubicBezTo>
                  <a:pt x="31919" y="10053"/>
                  <a:pt x="31889" y="10023"/>
                  <a:pt x="31889" y="9986"/>
                </a:cubicBezTo>
                <a:close/>
                <a:moveTo>
                  <a:pt x="32155" y="9986"/>
                </a:moveTo>
                <a:cubicBezTo>
                  <a:pt x="32155" y="9950"/>
                  <a:pt x="32185" y="9920"/>
                  <a:pt x="32222" y="9920"/>
                </a:cubicBezTo>
                <a:cubicBezTo>
                  <a:pt x="32258" y="9920"/>
                  <a:pt x="32288" y="9950"/>
                  <a:pt x="32288" y="9986"/>
                </a:cubicBezTo>
                <a:cubicBezTo>
                  <a:pt x="32288" y="10023"/>
                  <a:pt x="32258" y="10053"/>
                  <a:pt x="32222" y="10053"/>
                </a:cubicBezTo>
                <a:cubicBezTo>
                  <a:pt x="32185" y="10053"/>
                  <a:pt x="32155" y="10023"/>
                  <a:pt x="32155" y="9986"/>
                </a:cubicBezTo>
                <a:close/>
                <a:moveTo>
                  <a:pt x="10186" y="9920"/>
                </a:moveTo>
                <a:cubicBezTo>
                  <a:pt x="10186" y="9883"/>
                  <a:pt x="10216" y="9853"/>
                  <a:pt x="10252" y="9853"/>
                </a:cubicBezTo>
                <a:cubicBezTo>
                  <a:pt x="10289" y="9853"/>
                  <a:pt x="10319" y="9883"/>
                  <a:pt x="10319" y="9920"/>
                </a:cubicBezTo>
                <a:cubicBezTo>
                  <a:pt x="10319" y="9956"/>
                  <a:pt x="10289" y="9986"/>
                  <a:pt x="10252" y="9986"/>
                </a:cubicBezTo>
                <a:cubicBezTo>
                  <a:pt x="10216" y="9986"/>
                  <a:pt x="10186" y="9956"/>
                  <a:pt x="10186" y="9920"/>
                </a:cubicBezTo>
                <a:close/>
                <a:moveTo>
                  <a:pt x="12915" y="9920"/>
                </a:moveTo>
                <a:cubicBezTo>
                  <a:pt x="12915" y="9883"/>
                  <a:pt x="12945" y="9853"/>
                  <a:pt x="12982" y="9853"/>
                </a:cubicBezTo>
                <a:cubicBezTo>
                  <a:pt x="13019" y="9853"/>
                  <a:pt x="13048" y="9883"/>
                  <a:pt x="13048" y="9920"/>
                </a:cubicBezTo>
                <a:cubicBezTo>
                  <a:pt x="13048" y="9956"/>
                  <a:pt x="13019" y="9986"/>
                  <a:pt x="12982" y="9986"/>
                </a:cubicBezTo>
                <a:cubicBezTo>
                  <a:pt x="12945" y="9986"/>
                  <a:pt x="12915" y="9956"/>
                  <a:pt x="12915" y="9920"/>
                </a:cubicBezTo>
                <a:close/>
                <a:moveTo>
                  <a:pt x="32555" y="9920"/>
                </a:moveTo>
                <a:cubicBezTo>
                  <a:pt x="32555" y="9883"/>
                  <a:pt x="32585" y="9853"/>
                  <a:pt x="32621" y="9853"/>
                </a:cubicBezTo>
                <a:cubicBezTo>
                  <a:pt x="32658" y="9853"/>
                  <a:pt x="32688" y="9883"/>
                  <a:pt x="32688" y="9920"/>
                </a:cubicBezTo>
                <a:cubicBezTo>
                  <a:pt x="32688" y="9956"/>
                  <a:pt x="32658" y="9986"/>
                  <a:pt x="32621" y="9986"/>
                </a:cubicBezTo>
                <a:cubicBezTo>
                  <a:pt x="32585" y="9986"/>
                  <a:pt x="32555" y="9956"/>
                  <a:pt x="32555" y="9920"/>
                </a:cubicBezTo>
                <a:close/>
                <a:moveTo>
                  <a:pt x="35617" y="9920"/>
                </a:moveTo>
                <a:cubicBezTo>
                  <a:pt x="35617" y="9883"/>
                  <a:pt x="35647" y="9853"/>
                  <a:pt x="35684" y="9853"/>
                </a:cubicBezTo>
                <a:cubicBezTo>
                  <a:pt x="35720" y="9853"/>
                  <a:pt x="35750" y="9883"/>
                  <a:pt x="35750" y="9920"/>
                </a:cubicBezTo>
                <a:cubicBezTo>
                  <a:pt x="35750" y="9956"/>
                  <a:pt x="35720" y="9986"/>
                  <a:pt x="35684" y="9986"/>
                </a:cubicBezTo>
                <a:cubicBezTo>
                  <a:pt x="35647" y="9986"/>
                  <a:pt x="35617" y="9956"/>
                  <a:pt x="35617" y="9920"/>
                </a:cubicBezTo>
                <a:close/>
                <a:moveTo>
                  <a:pt x="17644" y="9856"/>
                </a:moveTo>
                <a:cubicBezTo>
                  <a:pt x="17590" y="9822"/>
                  <a:pt x="17563" y="9777"/>
                  <a:pt x="17585" y="9755"/>
                </a:cubicBezTo>
                <a:cubicBezTo>
                  <a:pt x="17637" y="9703"/>
                  <a:pt x="17842" y="9787"/>
                  <a:pt x="17842" y="9860"/>
                </a:cubicBezTo>
                <a:cubicBezTo>
                  <a:pt x="17842" y="9936"/>
                  <a:pt x="17768" y="9935"/>
                  <a:pt x="17644" y="9856"/>
                </a:cubicBezTo>
                <a:close/>
                <a:moveTo>
                  <a:pt x="18441" y="9853"/>
                </a:moveTo>
                <a:cubicBezTo>
                  <a:pt x="18441" y="9817"/>
                  <a:pt x="18471" y="9787"/>
                  <a:pt x="18508" y="9787"/>
                </a:cubicBezTo>
                <a:cubicBezTo>
                  <a:pt x="18544" y="9787"/>
                  <a:pt x="18574" y="9817"/>
                  <a:pt x="18574" y="9853"/>
                </a:cubicBezTo>
                <a:cubicBezTo>
                  <a:pt x="18574" y="9890"/>
                  <a:pt x="18544" y="9920"/>
                  <a:pt x="18508" y="9920"/>
                </a:cubicBezTo>
                <a:cubicBezTo>
                  <a:pt x="18471" y="9920"/>
                  <a:pt x="18441" y="9890"/>
                  <a:pt x="18441" y="9853"/>
                </a:cubicBezTo>
                <a:close/>
                <a:moveTo>
                  <a:pt x="20409" y="9806"/>
                </a:moveTo>
                <a:cubicBezTo>
                  <a:pt x="20373" y="9711"/>
                  <a:pt x="20381" y="9704"/>
                  <a:pt x="20446" y="9769"/>
                </a:cubicBezTo>
                <a:cubicBezTo>
                  <a:pt x="20492" y="9814"/>
                  <a:pt x="20512" y="9868"/>
                  <a:pt x="20492" y="9888"/>
                </a:cubicBezTo>
                <a:cubicBezTo>
                  <a:pt x="20471" y="9909"/>
                  <a:pt x="20434" y="9872"/>
                  <a:pt x="20409" y="9806"/>
                </a:cubicBezTo>
                <a:close/>
                <a:moveTo>
                  <a:pt x="20638" y="9853"/>
                </a:moveTo>
                <a:cubicBezTo>
                  <a:pt x="20638" y="9817"/>
                  <a:pt x="20668" y="9787"/>
                  <a:pt x="20704" y="9787"/>
                </a:cubicBezTo>
                <a:cubicBezTo>
                  <a:pt x="20741" y="9787"/>
                  <a:pt x="20771" y="9817"/>
                  <a:pt x="20771" y="9853"/>
                </a:cubicBezTo>
                <a:cubicBezTo>
                  <a:pt x="20771" y="9890"/>
                  <a:pt x="20741" y="9920"/>
                  <a:pt x="20704" y="9920"/>
                </a:cubicBezTo>
                <a:cubicBezTo>
                  <a:pt x="20668" y="9920"/>
                  <a:pt x="20638" y="9890"/>
                  <a:pt x="20638" y="9853"/>
                </a:cubicBezTo>
                <a:close/>
                <a:moveTo>
                  <a:pt x="24765" y="9853"/>
                </a:moveTo>
                <a:cubicBezTo>
                  <a:pt x="24765" y="9817"/>
                  <a:pt x="24795" y="9787"/>
                  <a:pt x="24832" y="9787"/>
                </a:cubicBezTo>
                <a:cubicBezTo>
                  <a:pt x="24869" y="9787"/>
                  <a:pt x="24899" y="9817"/>
                  <a:pt x="24899" y="9853"/>
                </a:cubicBezTo>
                <a:cubicBezTo>
                  <a:pt x="24899" y="9890"/>
                  <a:pt x="24869" y="9920"/>
                  <a:pt x="24832" y="9920"/>
                </a:cubicBezTo>
                <a:cubicBezTo>
                  <a:pt x="24795" y="9920"/>
                  <a:pt x="24765" y="9890"/>
                  <a:pt x="24765" y="9853"/>
                </a:cubicBezTo>
                <a:close/>
                <a:moveTo>
                  <a:pt x="25262" y="9849"/>
                </a:moveTo>
                <a:cubicBezTo>
                  <a:pt x="25194" y="9738"/>
                  <a:pt x="25255" y="9723"/>
                  <a:pt x="25351" y="9827"/>
                </a:cubicBezTo>
                <a:cubicBezTo>
                  <a:pt x="25398" y="9878"/>
                  <a:pt x="25407" y="9920"/>
                  <a:pt x="25371" y="9920"/>
                </a:cubicBezTo>
                <a:cubicBezTo>
                  <a:pt x="25335" y="9920"/>
                  <a:pt x="25286" y="9888"/>
                  <a:pt x="25262" y="9849"/>
                </a:cubicBezTo>
                <a:close/>
                <a:moveTo>
                  <a:pt x="28294" y="9820"/>
                </a:moveTo>
                <a:cubicBezTo>
                  <a:pt x="28294" y="9765"/>
                  <a:pt x="28324" y="9720"/>
                  <a:pt x="28360" y="9720"/>
                </a:cubicBezTo>
                <a:cubicBezTo>
                  <a:pt x="28397" y="9720"/>
                  <a:pt x="28427" y="9765"/>
                  <a:pt x="28427" y="9820"/>
                </a:cubicBezTo>
                <a:cubicBezTo>
                  <a:pt x="28427" y="9875"/>
                  <a:pt x="28397" y="9920"/>
                  <a:pt x="28360" y="9920"/>
                </a:cubicBezTo>
                <a:cubicBezTo>
                  <a:pt x="28324" y="9920"/>
                  <a:pt x="28294" y="9875"/>
                  <a:pt x="28294" y="9820"/>
                </a:cubicBezTo>
                <a:close/>
                <a:moveTo>
                  <a:pt x="32355" y="9853"/>
                </a:moveTo>
                <a:cubicBezTo>
                  <a:pt x="32355" y="9817"/>
                  <a:pt x="32385" y="9787"/>
                  <a:pt x="32421" y="9787"/>
                </a:cubicBezTo>
                <a:cubicBezTo>
                  <a:pt x="32458" y="9787"/>
                  <a:pt x="32488" y="9817"/>
                  <a:pt x="32488" y="9853"/>
                </a:cubicBezTo>
                <a:cubicBezTo>
                  <a:pt x="32488" y="9890"/>
                  <a:pt x="32458" y="9920"/>
                  <a:pt x="32421" y="9920"/>
                </a:cubicBezTo>
                <a:cubicBezTo>
                  <a:pt x="32385" y="9920"/>
                  <a:pt x="32355" y="9890"/>
                  <a:pt x="32355" y="9853"/>
                </a:cubicBezTo>
                <a:close/>
                <a:moveTo>
                  <a:pt x="5392" y="9787"/>
                </a:moveTo>
                <a:cubicBezTo>
                  <a:pt x="5392" y="9750"/>
                  <a:pt x="5422" y="9720"/>
                  <a:pt x="5459" y="9720"/>
                </a:cubicBezTo>
                <a:cubicBezTo>
                  <a:pt x="5496" y="9720"/>
                  <a:pt x="5526" y="9750"/>
                  <a:pt x="5526" y="9787"/>
                </a:cubicBezTo>
                <a:cubicBezTo>
                  <a:pt x="5526" y="9823"/>
                  <a:pt x="5496" y="9853"/>
                  <a:pt x="5459" y="9853"/>
                </a:cubicBezTo>
                <a:cubicBezTo>
                  <a:pt x="5422" y="9853"/>
                  <a:pt x="5392" y="9823"/>
                  <a:pt x="5392" y="9787"/>
                </a:cubicBezTo>
                <a:close/>
                <a:moveTo>
                  <a:pt x="8388" y="9787"/>
                </a:moveTo>
                <a:cubicBezTo>
                  <a:pt x="8388" y="9750"/>
                  <a:pt x="8418" y="9720"/>
                  <a:pt x="8455" y="9720"/>
                </a:cubicBezTo>
                <a:cubicBezTo>
                  <a:pt x="8491" y="9720"/>
                  <a:pt x="8521" y="9750"/>
                  <a:pt x="8521" y="9787"/>
                </a:cubicBezTo>
                <a:cubicBezTo>
                  <a:pt x="8521" y="9823"/>
                  <a:pt x="8491" y="9853"/>
                  <a:pt x="8455" y="9853"/>
                </a:cubicBezTo>
                <a:cubicBezTo>
                  <a:pt x="8418" y="9853"/>
                  <a:pt x="8388" y="9823"/>
                  <a:pt x="8388" y="9787"/>
                </a:cubicBezTo>
                <a:close/>
                <a:moveTo>
                  <a:pt x="14580" y="9787"/>
                </a:moveTo>
                <a:cubicBezTo>
                  <a:pt x="14580" y="9750"/>
                  <a:pt x="14610" y="9720"/>
                  <a:pt x="14646" y="9720"/>
                </a:cubicBezTo>
                <a:cubicBezTo>
                  <a:pt x="14683" y="9720"/>
                  <a:pt x="14713" y="9750"/>
                  <a:pt x="14713" y="9787"/>
                </a:cubicBezTo>
                <a:cubicBezTo>
                  <a:pt x="14713" y="9823"/>
                  <a:pt x="14683" y="9853"/>
                  <a:pt x="14646" y="9853"/>
                </a:cubicBezTo>
                <a:cubicBezTo>
                  <a:pt x="14610" y="9853"/>
                  <a:pt x="14580" y="9823"/>
                  <a:pt x="14580" y="9787"/>
                </a:cubicBezTo>
                <a:close/>
                <a:moveTo>
                  <a:pt x="18109" y="9803"/>
                </a:moveTo>
                <a:cubicBezTo>
                  <a:pt x="18110" y="9776"/>
                  <a:pt x="18139" y="9708"/>
                  <a:pt x="18175" y="9654"/>
                </a:cubicBezTo>
                <a:cubicBezTo>
                  <a:pt x="18227" y="9573"/>
                  <a:pt x="18239" y="9582"/>
                  <a:pt x="18240" y="9703"/>
                </a:cubicBezTo>
                <a:cubicBezTo>
                  <a:pt x="18241" y="9786"/>
                  <a:pt x="18211" y="9853"/>
                  <a:pt x="18175" y="9853"/>
                </a:cubicBezTo>
                <a:cubicBezTo>
                  <a:pt x="18138" y="9853"/>
                  <a:pt x="18109" y="9831"/>
                  <a:pt x="18109" y="9803"/>
                </a:cubicBezTo>
                <a:close/>
                <a:moveTo>
                  <a:pt x="21903" y="9787"/>
                </a:moveTo>
                <a:cubicBezTo>
                  <a:pt x="21903" y="9750"/>
                  <a:pt x="21933" y="9720"/>
                  <a:pt x="21969" y="9720"/>
                </a:cubicBezTo>
                <a:cubicBezTo>
                  <a:pt x="22006" y="9720"/>
                  <a:pt x="22036" y="9750"/>
                  <a:pt x="22036" y="9787"/>
                </a:cubicBezTo>
                <a:cubicBezTo>
                  <a:pt x="22036" y="9823"/>
                  <a:pt x="22006" y="9853"/>
                  <a:pt x="21969" y="9853"/>
                </a:cubicBezTo>
                <a:cubicBezTo>
                  <a:pt x="21933" y="9853"/>
                  <a:pt x="21903" y="9823"/>
                  <a:pt x="21903" y="9787"/>
                </a:cubicBezTo>
                <a:close/>
                <a:moveTo>
                  <a:pt x="23101" y="9753"/>
                </a:moveTo>
                <a:cubicBezTo>
                  <a:pt x="23101" y="9698"/>
                  <a:pt x="23131" y="9654"/>
                  <a:pt x="23168" y="9654"/>
                </a:cubicBezTo>
                <a:cubicBezTo>
                  <a:pt x="23204" y="9654"/>
                  <a:pt x="23234" y="9698"/>
                  <a:pt x="23234" y="9753"/>
                </a:cubicBezTo>
                <a:cubicBezTo>
                  <a:pt x="23234" y="9808"/>
                  <a:pt x="23204" y="9853"/>
                  <a:pt x="23168" y="9853"/>
                </a:cubicBezTo>
                <a:cubicBezTo>
                  <a:pt x="23131" y="9853"/>
                  <a:pt x="23101" y="9808"/>
                  <a:pt x="23101" y="9753"/>
                </a:cubicBezTo>
                <a:close/>
                <a:moveTo>
                  <a:pt x="23370" y="9724"/>
                </a:moveTo>
                <a:cubicBezTo>
                  <a:pt x="23328" y="9647"/>
                  <a:pt x="23317" y="9549"/>
                  <a:pt x="23344" y="9505"/>
                </a:cubicBezTo>
                <a:cubicBezTo>
                  <a:pt x="23374" y="9455"/>
                  <a:pt x="23412" y="9498"/>
                  <a:pt x="23444" y="9620"/>
                </a:cubicBezTo>
                <a:cubicBezTo>
                  <a:pt x="23508" y="9859"/>
                  <a:pt x="23470" y="9912"/>
                  <a:pt x="23370" y="9724"/>
                </a:cubicBezTo>
                <a:close/>
                <a:moveTo>
                  <a:pt x="27343" y="9767"/>
                </a:moveTo>
                <a:cubicBezTo>
                  <a:pt x="27324" y="9717"/>
                  <a:pt x="27361" y="9677"/>
                  <a:pt x="27432" y="9672"/>
                </a:cubicBezTo>
                <a:cubicBezTo>
                  <a:pt x="27512" y="9666"/>
                  <a:pt x="27542" y="9695"/>
                  <a:pt x="27517" y="9758"/>
                </a:cubicBezTo>
                <a:cubicBezTo>
                  <a:pt x="27472" y="9877"/>
                  <a:pt x="27387" y="9881"/>
                  <a:pt x="27343" y="9767"/>
                </a:cubicBezTo>
                <a:close/>
                <a:moveTo>
                  <a:pt x="28627" y="9787"/>
                </a:moveTo>
                <a:cubicBezTo>
                  <a:pt x="28627" y="9750"/>
                  <a:pt x="28657" y="9720"/>
                  <a:pt x="28693" y="9720"/>
                </a:cubicBezTo>
                <a:cubicBezTo>
                  <a:pt x="28730" y="9720"/>
                  <a:pt x="28760" y="9750"/>
                  <a:pt x="28760" y="9787"/>
                </a:cubicBezTo>
                <a:cubicBezTo>
                  <a:pt x="28760" y="9823"/>
                  <a:pt x="28730" y="9853"/>
                  <a:pt x="28693" y="9853"/>
                </a:cubicBezTo>
                <a:cubicBezTo>
                  <a:pt x="28657" y="9853"/>
                  <a:pt x="28627" y="9823"/>
                  <a:pt x="28627" y="9787"/>
                </a:cubicBezTo>
                <a:close/>
                <a:moveTo>
                  <a:pt x="30158" y="9787"/>
                </a:moveTo>
                <a:cubicBezTo>
                  <a:pt x="30158" y="9750"/>
                  <a:pt x="30188" y="9720"/>
                  <a:pt x="30225" y="9720"/>
                </a:cubicBezTo>
                <a:cubicBezTo>
                  <a:pt x="30261" y="9720"/>
                  <a:pt x="30291" y="9750"/>
                  <a:pt x="30291" y="9787"/>
                </a:cubicBezTo>
                <a:cubicBezTo>
                  <a:pt x="30291" y="9823"/>
                  <a:pt x="30261" y="9853"/>
                  <a:pt x="30225" y="9853"/>
                </a:cubicBezTo>
                <a:cubicBezTo>
                  <a:pt x="30188" y="9853"/>
                  <a:pt x="30158" y="9823"/>
                  <a:pt x="30158" y="9787"/>
                </a:cubicBezTo>
                <a:close/>
                <a:moveTo>
                  <a:pt x="30824" y="9794"/>
                </a:moveTo>
                <a:cubicBezTo>
                  <a:pt x="30824" y="9720"/>
                  <a:pt x="31029" y="9636"/>
                  <a:pt x="31081" y="9689"/>
                </a:cubicBezTo>
                <a:cubicBezTo>
                  <a:pt x="31102" y="9710"/>
                  <a:pt x="31075" y="9755"/>
                  <a:pt x="31022" y="9789"/>
                </a:cubicBezTo>
                <a:cubicBezTo>
                  <a:pt x="30897" y="9868"/>
                  <a:pt x="30824" y="9870"/>
                  <a:pt x="30824" y="9794"/>
                </a:cubicBezTo>
                <a:close/>
                <a:moveTo>
                  <a:pt x="34752" y="9787"/>
                </a:moveTo>
                <a:cubicBezTo>
                  <a:pt x="34752" y="9750"/>
                  <a:pt x="34782" y="9720"/>
                  <a:pt x="34818" y="9720"/>
                </a:cubicBezTo>
                <a:cubicBezTo>
                  <a:pt x="34855" y="9720"/>
                  <a:pt x="34885" y="9750"/>
                  <a:pt x="34885" y="9787"/>
                </a:cubicBezTo>
                <a:cubicBezTo>
                  <a:pt x="34885" y="9823"/>
                  <a:pt x="34855" y="9853"/>
                  <a:pt x="34818" y="9853"/>
                </a:cubicBezTo>
                <a:cubicBezTo>
                  <a:pt x="34782" y="9853"/>
                  <a:pt x="34752" y="9823"/>
                  <a:pt x="34752" y="9787"/>
                </a:cubicBezTo>
                <a:close/>
                <a:moveTo>
                  <a:pt x="19040" y="9720"/>
                </a:moveTo>
                <a:cubicBezTo>
                  <a:pt x="19040" y="9637"/>
                  <a:pt x="19111" y="9637"/>
                  <a:pt x="19240" y="9720"/>
                </a:cubicBezTo>
                <a:cubicBezTo>
                  <a:pt x="19321" y="9772"/>
                  <a:pt x="19311" y="9785"/>
                  <a:pt x="19190" y="9786"/>
                </a:cubicBezTo>
                <a:cubicBezTo>
                  <a:pt x="19108" y="9786"/>
                  <a:pt x="19040" y="9757"/>
                  <a:pt x="19040" y="9720"/>
                </a:cubicBezTo>
                <a:close/>
                <a:moveTo>
                  <a:pt x="20106" y="9670"/>
                </a:moveTo>
                <a:cubicBezTo>
                  <a:pt x="20107" y="9537"/>
                  <a:pt x="20216" y="9342"/>
                  <a:pt x="20262" y="9389"/>
                </a:cubicBezTo>
                <a:cubicBezTo>
                  <a:pt x="20279" y="9406"/>
                  <a:pt x="20277" y="9503"/>
                  <a:pt x="20258" y="9604"/>
                </a:cubicBezTo>
                <a:cubicBezTo>
                  <a:pt x="20219" y="9805"/>
                  <a:pt x="20105" y="9855"/>
                  <a:pt x="20106" y="9670"/>
                </a:cubicBezTo>
                <a:close/>
                <a:moveTo>
                  <a:pt x="23700" y="9720"/>
                </a:moveTo>
                <a:cubicBezTo>
                  <a:pt x="23700" y="9684"/>
                  <a:pt x="23730" y="9654"/>
                  <a:pt x="23767" y="9654"/>
                </a:cubicBezTo>
                <a:cubicBezTo>
                  <a:pt x="23803" y="9654"/>
                  <a:pt x="23833" y="9684"/>
                  <a:pt x="23833" y="9720"/>
                </a:cubicBezTo>
                <a:cubicBezTo>
                  <a:pt x="23833" y="9757"/>
                  <a:pt x="23803" y="9787"/>
                  <a:pt x="23767" y="9787"/>
                </a:cubicBezTo>
                <a:cubicBezTo>
                  <a:pt x="23730" y="9787"/>
                  <a:pt x="23700" y="9757"/>
                  <a:pt x="23700" y="9720"/>
                </a:cubicBezTo>
                <a:close/>
                <a:moveTo>
                  <a:pt x="35417" y="9720"/>
                </a:moveTo>
                <a:cubicBezTo>
                  <a:pt x="35417" y="9684"/>
                  <a:pt x="35447" y="9654"/>
                  <a:pt x="35484" y="9654"/>
                </a:cubicBezTo>
                <a:cubicBezTo>
                  <a:pt x="35521" y="9654"/>
                  <a:pt x="35550" y="9684"/>
                  <a:pt x="35550" y="9720"/>
                </a:cubicBezTo>
                <a:cubicBezTo>
                  <a:pt x="35550" y="9757"/>
                  <a:pt x="35521" y="9787"/>
                  <a:pt x="35484" y="9787"/>
                </a:cubicBezTo>
                <a:cubicBezTo>
                  <a:pt x="35447" y="9787"/>
                  <a:pt x="35417" y="9757"/>
                  <a:pt x="35417" y="9720"/>
                </a:cubicBezTo>
                <a:close/>
                <a:moveTo>
                  <a:pt x="36416" y="9720"/>
                </a:moveTo>
                <a:cubicBezTo>
                  <a:pt x="36416" y="9684"/>
                  <a:pt x="36446" y="9654"/>
                  <a:pt x="36482" y="9654"/>
                </a:cubicBezTo>
                <a:cubicBezTo>
                  <a:pt x="36519" y="9654"/>
                  <a:pt x="36549" y="9684"/>
                  <a:pt x="36549" y="9720"/>
                </a:cubicBezTo>
                <a:cubicBezTo>
                  <a:pt x="36549" y="9757"/>
                  <a:pt x="36519" y="9787"/>
                  <a:pt x="36482" y="9787"/>
                </a:cubicBezTo>
                <a:cubicBezTo>
                  <a:pt x="36446" y="9787"/>
                  <a:pt x="36416" y="9757"/>
                  <a:pt x="36416" y="9720"/>
                </a:cubicBezTo>
                <a:close/>
                <a:moveTo>
                  <a:pt x="6990" y="9654"/>
                </a:moveTo>
                <a:cubicBezTo>
                  <a:pt x="6990" y="9617"/>
                  <a:pt x="7020" y="9587"/>
                  <a:pt x="7057" y="9587"/>
                </a:cubicBezTo>
                <a:cubicBezTo>
                  <a:pt x="7093" y="9587"/>
                  <a:pt x="7123" y="9617"/>
                  <a:pt x="7123" y="9654"/>
                </a:cubicBezTo>
                <a:cubicBezTo>
                  <a:pt x="7123" y="9690"/>
                  <a:pt x="7093" y="9720"/>
                  <a:pt x="7057" y="9720"/>
                </a:cubicBezTo>
                <a:cubicBezTo>
                  <a:pt x="7020" y="9720"/>
                  <a:pt x="6990" y="9690"/>
                  <a:pt x="6990" y="9654"/>
                </a:cubicBezTo>
                <a:close/>
                <a:moveTo>
                  <a:pt x="21637" y="9654"/>
                </a:moveTo>
                <a:cubicBezTo>
                  <a:pt x="21637" y="9617"/>
                  <a:pt x="21666" y="9587"/>
                  <a:pt x="21703" y="9587"/>
                </a:cubicBezTo>
                <a:cubicBezTo>
                  <a:pt x="21740" y="9587"/>
                  <a:pt x="21770" y="9617"/>
                  <a:pt x="21770" y="9654"/>
                </a:cubicBezTo>
                <a:cubicBezTo>
                  <a:pt x="21770" y="9690"/>
                  <a:pt x="21740" y="9720"/>
                  <a:pt x="21703" y="9720"/>
                </a:cubicBezTo>
                <a:cubicBezTo>
                  <a:pt x="21666" y="9720"/>
                  <a:pt x="21637" y="9690"/>
                  <a:pt x="21637" y="9654"/>
                </a:cubicBezTo>
                <a:close/>
                <a:moveTo>
                  <a:pt x="20838" y="9576"/>
                </a:moveTo>
                <a:cubicBezTo>
                  <a:pt x="20838" y="9545"/>
                  <a:pt x="20883" y="9520"/>
                  <a:pt x="20937" y="9520"/>
                </a:cubicBezTo>
                <a:cubicBezTo>
                  <a:pt x="20992" y="9520"/>
                  <a:pt x="21037" y="9545"/>
                  <a:pt x="21037" y="9576"/>
                </a:cubicBezTo>
                <a:cubicBezTo>
                  <a:pt x="21037" y="9606"/>
                  <a:pt x="20992" y="9631"/>
                  <a:pt x="20937" y="9631"/>
                </a:cubicBezTo>
                <a:cubicBezTo>
                  <a:pt x="20883" y="9631"/>
                  <a:pt x="20838" y="9606"/>
                  <a:pt x="20838" y="9576"/>
                </a:cubicBezTo>
                <a:close/>
                <a:moveTo>
                  <a:pt x="22569" y="9624"/>
                </a:moveTo>
                <a:cubicBezTo>
                  <a:pt x="22569" y="9608"/>
                  <a:pt x="22599" y="9576"/>
                  <a:pt x="22635" y="9554"/>
                </a:cubicBezTo>
                <a:cubicBezTo>
                  <a:pt x="22672" y="9531"/>
                  <a:pt x="22702" y="9544"/>
                  <a:pt x="22702" y="9583"/>
                </a:cubicBezTo>
                <a:cubicBezTo>
                  <a:pt x="22702" y="9622"/>
                  <a:pt x="22672" y="9654"/>
                  <a:pt x="22635" y="9654"/>
                </a:cubicBezTo>
                <a:cubicBezTo>
                  <a:pt x="22599" y="9654"/>
                  <a:pt x="22569" y="9640"/>
                  <a:pt x="22569" y="9624"/>
                </a:cubicBezTo>
                <a:close/>
                <a:moveTo>
                  <a:pt x="23967" y="9587"/>
                </a:moveTo>
                <a:cubicBezTo>
                  <a:pt x="23967" y="9550"/>
                  <a:pt x="23997" y="9520"/>
                  <a:pt x="24033" y="9520"/>
                </a:cubicBezTo>
                <a:cubicBezTo>
                  <a:pt x="24070" y="9520"/>
                  <a:pt x="24100" y="9550"/>
                  <a:pt x="24100" y="9587"/>
                </a:cubicBezTo>
                <a:cubicBezTo>
                  <a:pt x="24100" y="9624"/>
                  <a:pt x="24070" y="9654"/>
                  <a:pt x="24033" y="9654"/>
                </a:cubicBezTo>
                <a:cubicBezTo>
                  <a:pt x="23997" y="9654"/>
                  <a:pt x="23967" y="9624"/>
                  <a:pt x="23967" y="9587"/>
                </a:cubicBezTo>
                <a:close/>
                <a:moveTo>
                  <a:pt x="24384" y="9520"/>
                </a:moveTo>
                <a:cubicBezTo>
                  <a:pt x="24390" y="9447"/>
                  <a:pt x="24436" y="9387"/>
                  <a:pt x="24487" y="9387"/>
                </a:cubicBezTo>
                <a:cubicBezTo>
                  <a:pt x="24544" y="9387"/>
                  <a:pt x="24565" y="9428"/>
                  <a:pt x="24540" y="9493"/>
                </a:cubicBezTo>
                <a:cubicBezTo>
                  <a:pt x="24517" y="9550"/>
                  <a:pt x="24499" y="9610"/>
                  <a:pt x="24499" y="9626"/>
                </a:cubicBezTo>
                <a:cubicBezTo>
                  <a:pt x="24499" y="9641"/>
                  <a:pt x="24471" y="9654"/>
                  <a:pt x="24437" y="9654"/>
                </a:cubicBezTo>
                <a:cubicBezTo>
                  <a:pt x="24402" y="9654"/>
                  <a:pt x="24379" y="9594"/>
                  <a:pt x="24384" y="9520"/>
                </a:cubicBezTo>
                <a:close/>
                <a:moveTo>
                  <a:pt x="24965" y="9587"/>
                </a:moveTo>
                <a:cubicBezTo>
                  <a:pt x="24965" y="9550"/>
                  <a:pt x="24995" y="9520"/>
                  <a:pt x="25032" y="9520"/>
                </a:cubicBezTo>
                <a:cubicBezTo>
                  <a:pt x="25068" y="9520"/>
                  <a:pt x="25098" y="9550"/>
                  <a:pt x="25098" y="9587"/>
                </a:cubicBezTo>
                <a:cubicBezTo>
                  <a:pt x="25098" y="9624"/>
                  <a:pt x="25068" y="9654"/>
                  <a:pt x="25032" y="9654"/>
                </a:cubicBezTo>
                <a:cubicBezTo>
                  <a:pt x="24995" y="9654"/>
                  <a:pt x="24965" y="9624"/>
                  <a:pt x="24965" y="9587"/>
                </a:cubicBezTo>
                <a:close/>
                <a:moveTo>
                  <a:pt x="26337" y="9559"/>
                </a:moveTo>
                <a:cubicBezTo>
                  <a:pt x="26359" y="9501"/>
                  <a:pt x="26407" y="9454"/>
                  <a:pt x="26443" y="9454"/>
                </a:cubicBezTo>
                <a:cubicBezTo>
                  <a:pt x="26530" y="9454"/>
                  <a:pt x="26475" y="9605"/>
                  <a:pt x="26376" y="9638"/>
                </a:cubicBezTo>
                <a:cubicBezTo>
                  <a:pt x="26327" y="9655"/>
                  <a:pt x="26312" y="9624"/>
                  <a:pt x="26337" y="9559"/>
                </a:cubicBezTo>
                <a:close/>
                <a:moveTo>
                  <a:pt x="29759" y="9587"/>
                </a:moveTo>
                <a:cubicBezTo>
                  <a:pt x="29759" y="9550"/>
                  <a:pt x="29788" y="9520"/>
                  <a:pt x="29825" y="9520"/>
                </a:cubicBezTo>
                <a:cubicBezTo>
                  <a:pt x="29862" y="9520"/>
                  <a:pt x="29892" y="9550"/>
                  <a:pt x="29892" y="9587"/>
                </a:cubicBezTo>
                <a:cubicBezTo>
                  <a:pt x="29892" y="9624"/>
                  <a:pt x="29862" y="9654"/>
                  <a:pt x="29825" y="9654"/>
                </a:cubicBezTo>
                <a:cubicBezTo>
                  <a:pt x="29788" y="9654"/>
                  <a:pt x="29759" y="9624"/>
                  <a:pt x="29759" y="9587"/>
                </a:cubicBezTo>
                <a:close/>
                <a:moveTo>
                  <a:pt x="20372" y="9520"/>
                </a:moveTo>
                <a:cubicBezTo>
                  <a:pt x="20372" y="9484"/>
                  <a:pt x="20402" y="9454"/>
                  <a:pt x="20438" y="9454"/>
                </a:cubicBezTo>
                <a:cubicBezTo>
                  <a:pt x="20475" y="9454"/>
                  <a:pt x="20505" y="9484"/>
                  <a:pt x="20505" y="9520"/>
                </a:cubicBezTo>
                <a:cubicBezTo>
                  <a:pt x="20505" y="9557"/>
                  <a:pt x="20475" y="9587"/>
                  <a:pt x="20438" y="9587"/>
                </a:cubicBezTo>
                <a:cubicBezTo>
                  <a:pt x="20402" y="9587"/>
                  <a:pt x="20372" y="9557"/>
                  <a:pt x="20372" y="9520"/>
                </a:cubicBezTo>
                <a:close/>
                <a:moveTo>
                  <a:pt x="25195" y="9516"/>
                </a:moveTo>
                <a:cubicBezTo>
                  <a:pt x="25171" y="9477"/>
                  <a:pt x="25166" y="9431"/>
                  <a:pt x="25183" y="9413"/>
                </a:cubicBezTo>
                <a:cubicBezTo>
                  <a:pt x="25201" y="9396"/>
                  <a:pt x="25233" y="9428"/>
                  <a:pt x="25254" y="9484"/>
                </a:cubicBezTo>
                <a:cubicBezTo>
                  <a:pt x="25299" y="9602"/>
                  <a:pt x="25261" y="9622"/>
                  <a:pt x="25195" y="9516"/>
                </a:cubicBezTo>
                <a:close/>
                <a:moveTo>
                  <a:pt x="29026" y="9520"/>
                </a:moveTo>
                <a:cubicBezTo>
                  <a:pt x="29026" y="9484"/>
                  <a:pt x="29056" y="9454"/>
                  <a:pt x="29093" y="9454"/>
                </a:cubicBezTo>
                <a:cubicBezTo>
                  <a:pt x="29129" y="9454"/>
                  <a:pt x="29159" y="9484"/>
                  <a:pt x="29159" y="9520"/>
                </a:cubicBezTo>
                <a:cubicBezTo>
                  <a:pt x="29159" y="9557"/>
                  <a:pt x="29129" y="9587"/>
                  <a:pt x="29093" y="9587"/>
                </a:cubicBezTo>
                <a:cubicBezTo>
                  <a:pt x="29056" y="9587"/>
                  <a:pt x="29026" y="9557"/>
                  <a:pt x="29026" y="9520"/>
                </a:cubicBezTo>
                <a:close/>
                <a:moveTo>
                  <a:pt x="32821" y="9520"/>
                </a:moveTo>
                <a:cubicBezTo>
                  <a:pt x="32821" y="9484"/>
                  <a:pt x="32851" y="9454"/>
                  <a:pt x="32888" y="9454"/>
                </a:cubicBezTo>
                <a:cubicBezTo>
                  <a:pt x="32924" y="9454"/>
                  <a:pt x="32954" y="9484"/>
                  <a:pt x="32954" y="9520"/>
                </a:cubicBezTo>
                <a:cubicBezTo>
                  <a:pt x="32954" y="9557"/>
                  <a:pt x="32924" y="9587"/>
                  <a:pt x="32888" y="9587"/>
                </a:cubicBezTo>
                <a:cubicBezTo>
                  <a:pt x="32851" y="9587"/>
                  <a:pt x="32821" y="9557"/>
                  <a:pt x="32821" y="9520"/>
                </a:cubicBezTo>
                <a:close/>
                <a:moveTo>
                  <a:pt x="1331" y="9454"/>
                </a:moveTo>
                <a:cubicBezTo>
                  <a:pt x="1331" y="9417"/>
                  <a:pt x="1361" y="9387"/>
                  <a:pt x="1398" y="9387"/>
                </a:cubicBezTo>
                <a:cubicBezTo>
                  <a:pt x="1435" y="9387"/>
                  <a:pt x="1465" y="9417"/>
                  <a:pt x="1465" y="9454"/>
                </a:cubicBezTo>
                <a:cubicBezTo>
                  <a:pt x="1465" y="9490"/>
                  <a:pt x="1435" y="9520"/>
                  <a:pt x="1398" y="9520"/>
                </a:cubicBezTo>
                <a:cubicBezTo>
                  <a:pt x="1361" y="9520"/>
                  <a:pt x="1331" y="9490"/>
                  <a:pt x="1331" y="9454"/>
                </a:cubicBezTo>
                <a:close/>
                <a:moveTo>
                  <a:pt x="14913" y="9454"/>
                </a:moveTo>
                <a:cubicBezTo>
                  <a:pt x="14913" y="9417"/>
                  <a:pt x="14943" y="9387"/>
                  <a:pt x="14979" y="9387"/>
                </a:cubicBezTo>
                <a:cubicBezTo>
                  <a:pt x="15016" y="9387"/>
                  <a:pt x="15046" y="9417"/>
                  <a:pt x="15046" y="9454"/>
                </a:cubicBezTo>
                <a:cubicBezTo>
                  <a:pt x="15046" y="9490"/>
                  <a:pt x="15016" y="9520"/>
                  <a:pt x="14979" y="9520"/>
                </a:cubicBezTo>
                <a:cubicBezTo>
                  <a:pt x="14943" y="9520"/>
                  <a:pt x="14913" y="9490"/>
                  <a:pt x="14913" y="9454"/>
                </a:cubicBezTo>
                <a:close/>
                <a:moveTo>
                  <a:pt x="23634" y="9454"/>
                </a:moveTo>
                <a:cubicBezTo>
                  <a:pt x="23634" y="9417"/>
                  <a:pt x="23664" y="9387"/>
                  <a:pt x="23700" y="9387"/>
                </a:cubicBezTo>
                <a:cubicBezTo>
                  <a:pt x="23737" y="9387"/>
                  <a:pt x="23767" y="9417"/>
                  <a:pt x="23767" y="9454"/>
                </a:cubicBezTo>
                <a:cubicBezTo>
                  <a:pt x="23767" y="9490"/>
                  <a:pt x="23737" y="9520"/>
                  <a:pt x="23700" y="9520"/>
                </a:cubicBezTo>
                <a:cubicBezTo>
                  <a:pt x="23664" y="9520"/>
                  <a:pt x="23634" y="9490"/>
                  <a:pt x="23634" y="9454"/>
                </a:cubicBezTo>
                <a:close/>
                <a:moveTo>
                  <a:pt x="24632" y="9454"/>
                </a:moveTo>
                <a:cubicBezTo>
                  <a:pt x="24632" y="9417"/>
                  <a:pt x="24662" y="9387"/>
                  <a:pt x="24699" y="9387"/>
                </a:cubicBezTo>
                <a:cubicBezTo>
                  <a:pt x="24736" y="9387"/>
                  <a:pt x="24765" y="9417"/>
                  <a:pt x="24765" y="9454"/>
                </a:cubicBezTo>
                <a:cubicBezTo>
                  <a:pt x="24765" y="9490"/>
                  <a:pt x="24736" y="9520"/>
                  <a:pt x="24699" y="9520"/>
                </a:cubicBezTo>
                <a:cubicBezTo>
                  <a:pt x="24662" y="9520"/>
                  <a:pt x="24632" y="9490"/>
                  <a:pt x="24632" y="9454"/>
                </a:cubicBezTo>
                <a:close/>
                <a:moveTo>
                  <a:pt x="27162" y="9454"/>
                </a:moveTo>
                <a:cubicBezTo>
                  <a:pt x="27162" y="9417"/>
                  <a:pt x="27192" y="9387"/>
                  <a:pt x="27229" y="9387"/>
                </a:cubicBezTo>
                <a:cubicBezTo>
                  <a:pt x="27265" y="9387"/>
                  <a:pt x="27295" y="9417"/>
                  <a:pt x="27295" y="9454"/>
                </a:cubicBezTo>
                <a:cubicBezTo>
                  <a:pt x="27295" y="9490"/>
                  <a:pt x="27265" y="9520"/>
                  <a:pt x="27229" y="9520"/>
                </a:cubicBezTo>
                <a:cubicBezTo>
                  <a:pt x="27192" y="9520"/>
                  <a:pt x="27162" y="9490"/>
                  <a:pt x="27162" y="9454"/>
                </a:cubicBezTo>
                <a:close/>
                <a:moveTo>
                  <a:pt x="6791" y="9387"/>
                </a:moveTo>
                <a:cubicBezTo>
                  <a:pt x="6791" y="9351"/>
                  <a:pt x="6820" y="9321"/>
                  <a:pt x="6857" y="9321"/>
                </a:cubicBezTo>
                <a:cubicBezTo>
                  <a:pt x="6894" y="9321"/>
                  <a:pt x="6924" y="9351"/>
                  <a:pt x="6924" y="9387"/>
                </a:cubicBezTo>
                <a:cubicBezTo>
                  <a:pt x="6924" y="9424"/>
                  <a:pt x="6894" y="9454"/>
                  <a:pt x="6857" y="9454"/>
                </a:cubicBezTo>
                <a:cubicBezTo>
                  <a:pt x="6820" y="9454"/>
                  <a:pt x="6791" y="9424"/>
                  <a:pt x="6791" y="9387"/>
                </a:cubicBezTo>
                <a:close/>
                <a:moveTo>
                  <a:pt x="15445" y="9387"/>
                </a:moveTo>
                <a:cubicBezTo>
                  <a:pt x="15445" y="9351"/>
                  <a:pt x="15475" y="9321"/>
                  <a:pt x="15512" y="9321"/>
                </a:cubicBezTo>
                <a:cubicBezTo>
                  <a:pt x="15548" y="9321"/>
                  <a:pt x="15578" y="9351"/>
                  <a:pt x="15578" y="9387"/>
                </a:cubicBezTo>
                <a:cubicBezTo>
                  <a:pt x="15578" y="9424"/>
                  <a:pt x="15548" y="9454"/>
                  <a:pt x="15512" y="9454"/>
                </a:cubicBezTo>
                <a:cubicBezTo>
                  <a:pt x="15475" y="9454"/>
                  <a:pt x="15445" y="9424"/>
                  <a:pt x="15445" y="9387"/>
                </a:cubicBezTo>
                <a:close/>
                <a:moveTo>
                  <a:pt x="16577" y="9394"/>
                </a:moveTo>
                <a:cubicBezTo>
                  <a:pt x="16577" y="9325"/>
                  <a:pt x="16704" y="9225"/>
                  <a:pt x="16741" y="9264"/>
                </a:cubicBezTo>
                <a:cubicBezTo>
                  <a:pt x="16753" y="9277"/>
                  <a:pt x="16721" y="9326"/>
                  <a:pt x="16670" y="9373"/>
                </a:cubicBezTo>
                <a:cubicBezTo>
                  <a:pt x="16619" y="9420"/>
                  <a:pt x="16577" y="9430"/>
                  <a:pt x="16577" y="9394"/>
                </a:cubicBezTo>
                <a:close/>
                <a:moveTo>
                  <a:pt x="17908" y="9387"/>
                </a:moveTo>
                <a:cubicBezTo>
                  <a:pt x="17908" y="9351"/>
                  <a:pt x="17938" y="9321"/>
                  <a:pt x="17975" y="9321"/>
                </a:cubicBezTo>
                <a:cubicBezTo>
                  <a:pt x="18012" y="9321"/>
                  <a:pt x="18042" y="9351"/>
                  <a:pt x="18042" y="9387"/>
                </a:cubicBezTo>
                <a:cubicBezTo>
                  <a:pt x="18042" y="9424"/>
                  <a:pt x="18012" y="9454"/>
                  <a:pt x="17975" y="9454"/>
                </a:cubicBezTo>
                <a:cubicBezTo>
                  <a:pt x="17938" y="9454"/>
                  <a:pt x="17908" y="9424"/>
                  <a:pt x="17908" y="9387"/>
                </a:cubicBezTo>
                <a:close/>
                <a:moveTo>
                  <a:pt x="18953" y="9361"/>
                </a:moveTo>
                <a:cubicBezTo>
                  <a:pt x="18926" y="9292"/>
                  <a:pt x="18920" y="9219"/>
                  <a:pt x="18939" y="9200"/>
                </a:cubicBezTo>
                <a:cubicBezTo>
                  <a:pt x="18999" y="9139"/>
                  <a:pt x="19053" y="9239"/>
                  <a:pt x="19027" y="9365"/>
                </a:cubicBezTo>
                <a:cubicBezTo>
                  <a:pt x="19004" y="9481"/>
                  <a:pt x="19001" y="9481"/>
                  <a:pt x="18953" y="9361"/>
                </a:cubicBezTo>
                <a:close/>
                <a:moveTo>
                  <a:pt x="22435" y="9387"/>
                </a:moveTo>
                <a:cubicBezTo>
                  <a:pt x="22435" y="9351"/>
                  <a:pt x="22465" y="9321"/>
                  <a:pt x="22502" y="9321"/>
                </a:cubicBezTo>
                <a:cubicBezTo>
                  <a:pt x="22539" y="9321"/>
                  <a:pt x="22569" y="9351"/>
                  <a:pt x="22569" y="9387"/>
                </a:cubicBezTo>
                <a:cubicBezTo>
                  <a:pt x="22569" y="9424"/>
                  <a:pt x="22539" y="9454"/>
                  <a:pt x="22502" y="9454"/>
                </a:cubicBezTo>
                <a:cubicBezTo>
                  <a:pt x="22465" y="9454"/>
                  <a:pt x="22435" y="9424"/>
                  <a:pt x="22435" y="9387"/>
                </a:cubicBezTo>
                <a:close/>
                <a:moveTo>
                  <a:pt x="26030" y="9387"/>
                </a:moveTo>
                <a:cubicBezTo>
                  <a:pt x="26030" y="9351"/>
                  <a:pt x="26060" y="9321"/>
                  <a:pt x="26097" y="9321"/>
                </a:cubicBezTo>
                <a:cubicBezTo>
                  <a:pt x="26134" y="9321"/>
                  <a:pt x="26164" y="9351"/>
                  <a:pt x="26164" y="9387"/>
                </a:cubicBezTo>
                <a:cubicBezTo>
                  <a:pt x="26164" y="9424"/>
                  <a:pt x="26134" y="9454"/>
                  <a:pt x="26097" y="9454"/>
                </a:cubicBezTo>
                <a:cubicBezTo>
                  <a:pt x="26060" y="9454"/>
                  <a:pt x="26030" y="9424"/>
                  <a:pt x="26030" y="9387"/>
                </a:cubicBezTo>
                <a:close/>
                <a:moveTo>
                  <a:pt x="30225" y="9358"/>
                </a:moveTo>
                <a:cubicBezTo>
                  <a:pt x="30225" y="9301"/>
                  <a:pt x="30255" y="9254"/>
                  <a:pt x="30291" y="9254"/>
                </a:cubicBezTo>
                <a:cubicBezTo>
                  <a:pt x="30328" y="9254"/>
                  <a:pt x="30358" y="9282"/>
                  <a:pt x="30358" y="9317"/>
                </a:cubicBezTo>
                <a:cubicBezTo>
                  <a:pt x="30358" y="9351"/>
                  <a:pt x="30328" y="9398"/>
                  <a:pt x="30291" y="9421"/>
                </a:cubicBezTo>
                <a:cubicBezTo>
                  <a:pt x="30255" y="9443"/>
                  <a:pt x="30225" y="9415"/>
                  <a:pt x="30225" y="9358"/>
                </a:cubicBezTo>
                <a:close/>
                <a:moveTo>
                  <a:pt x="36682" y="9387"/>
                </a:moveTo>
                <a:cubicBezTo>
                  <a:pt x="36682" y="9351"/>
                  <a:pt x="36712" y="9321"/>
                  <a:pt x="36749" y="9321"/>
                </a:cubicBezTo>
                <a:cubicBezTo>
                  <a:pt x="36785" y="9321"/>
                  <a:pt x="36815" y="9351"/>
                  <a:pt x="36815" y="9387"/>
                </a:cubicBezTo>
                <a:cubicBezTo>
                  <a:pt x="36815" y="9424"/>
                  <a:pt x="36785" y="9454"/>
                  <a:pt x="36749" y="9454"/>
                </a:cubicBezTo>
                <a:cubicBezTo>
                  <a:pt x="36712" y="9454"/>
                  <a:pt x="36682" y="9424"/>
                  <a:pt x="36682" y="9387"/>
                </a:cubicBezTo>
                <a:close/>
                <a:moveTo>
                  <a:pt x="2530" y="9321"/>
                </a:moveTo>
                <a:cubicBezTo>
                  <a:pt x="2530" y="9284"/>
                  <a:pt x="2560" y="9254"/>
                  <a:pt x="2596" y="9254"/>
                </a:cubicBezTo>
                <a:cubicBezTo>
                  <a:pt x="2633" y="9254"/>
                  <a:pt x="2663" y="9284"/>
                  <a:pt x="2663" y="9321"/>
                </a:cubicBezTo>
                <a:cubicBezTo>
                  <a:pt x="2663" y="9357"/>
                  <a:pt x="2633" y="9387"/>
                  <a:pt x="2596" y="9387"/>
                </a:cubicBezTo>
                <a:cubicBezTo>
                  <a:pt x="2560" y="9387"/>
                  <a:pt x="2530" y="9357"/>
                  <a:pt x="2530" y="9321"/>
                </a:cubicBezTo>
                <a:close/>
                <a:moveTo>
                  <a:pt x="17342" y="9321"/>
                </a:moveTo>
                <a:cubicBezTo>
                  <a:pt x="17365" y="9284"/>
                  <a:pt x="17414" y="9254"/>
                  <a:pt x="17450" y="9254"/>
                </a:cubicBezTo>
                <a:cubicBezTo>
                  <a:pt x="17487" y="9254"/>
                  <a:pt x="17498" y="9284"/>
                  <a:pt x="17476" y="9321"/>
                </a:cubicBezTo>
                <a:cubicBezTo>
                  <a:pt x="17453" y="9357"/>
                  <a:pt x="17405" y="9387"/>
                  <a:pt x="17368" y="9387"/>
                </a:cubicBezTo>
                <a:cubicBezTo>
                  <a:pt x="17331" y="9387"/>
                  <a:pt x="17320" y="9357"/>
                  <a:pt x="17342" y="9321"/>
                </a:cubicBezTo>
                <a:close/>
                <a:moveTo>
                  <a:pt x="20039" y="9287"/>
                </a:moveTo>
                <a:cubicBezTo>
                  <a:pt x="20039" y="9232"/>
                  <a:pt x="20068" y="9188"/>
                  <a:pt x="20103" y="9188"/>
                </a:cubicBezTo>
                <a:cubicBezTo>
                  <a:pt x="20139" y="9188"/>
                  <a:pt x="20150" y="9232"/>
                  <a:pt x="20129" y="9287"/>
                </a:cubicBezTo>
                <a:cubicBezTo>
                  <a:pt x="20108" y="9342"/>
                  <a:pt x="20079" y="9387"/>
                  <a:pt x="20065" y="9387"/>
                </a:cubicBezTo>
                <a:cubicBezTo>
                  <a:pt x="20051" y="9387"/>
                  <a:pt x="20039" y="9342"/>
                  <a:pt x="20039" y="9287"/>
                </a:cubicBezTo>
                <a:close/>
                <a:moveTo>
                  <a:pt x="20453" y="9308"/>
                </a:moveTo>
                <a:cubicBezTo>
                  <a:pt x="20495" y="9185"/>
                  <a:pt x="20638" y="9164"/>
                  <a:pt x="20638" y="9282"/>
                </a:cubicBezTo>
                <a:cubicBezTo>
                  <a:pt x="20638" y="9340"/>
                  <a:pt x="20590" y="9387"/>
                  <a:pt x="20532" y="9387"/>
                </a:cubicBezTo>
                <a:cubicBezTo>
                  <a:pt x="20475" y="9387"/>
                  <a:pt x="20439" y="9352"/>
                  <a:pt x="20453" y="9308"/>
                </a:cubicBezTo>
                <a:close/>
                <a:moveTo>
                  <a:pt x="20947" y="9287"/>
                </a:moveTo>
                <a:cubicBezTo>
                  <a:pt x="20968" y="9232"/>
                  <a:pt x="20952" y="9188"/>
                  <a:pt x="20911" y="9188"/>
                </a:cubicBezTo>
                <a:cubicBezTo>
                  <a:pt x="20871" y="9188"/>
                  <a:pt x="20838" y="9143"/>
                  <a:pt x="20838" y="9088"/>
                </a:cubicBezTo>
                <a:cubicBezTo>
                  <a:pt x="20838" y="9033"/>
                  <a:pt x="20868" y="8988"/>
                  <a:pt x="20904" y="8988"/>
                </a:cubicBezTo>
                <a:cubicBezTo>
                  <a:pt x="20941" y="8988"/>
                  <a:pt x="20971" y="9030"/>
                  <a:pt x="20971" y="9082"/>
                </a:cubicBezTo>
                <a:cubicBezTo>
                  <a:pt x="20971" y="9134"/>
                  <a:pt x="21006" y="9188"/>
                  <a:pt x="21049" y="9203"/>
                </a:cubicBezTo>
                <a:cubicBezTo>
                  <a:pt x="21092" y="9217"/>
                  <a:pt x="21105" y="9264"/>
                  <a:pt x="21078" y="9308"/>
                </a:cubicBezTo>
                <a:cubicBezTo>
                  <a:pt x="21008" y="9422"/>
                  <a:pt x="20901" y="9406"/>
                  <a:pt x="20947" y="9287"/>
                </a:cubicBezTo>
                <a:close/>
                <a:moveTo>
                  <a:pt x="26896" y="9321"/>
                </a:moveTo>
                <a:cubicBezTo>
                  <a:pt x="26896" y="9284"/>
                  <a:pt x="26926" y="9254"/>
                  <a:pt x="26962" y="9254"/>
                </a:cubicBezTo>
                <a:cubicBezTo>
                  <a:pt x="26999" y="9254"/>
                  <a:pt x="27029" y="9284"/>
                  <a:pt x="27029" y="9321"/>
                </a:cubicBezTo>
                <a:cubicBezTo>
                  <a:pt x="27029" y="9357"/>
                  <a:pt x="26999" y="9387"/>
                  <a:pt x="26962" y="9387"/>
                </a:cubicBezTo>
                <a:cubicBezTo>
                  <a:pt x="26926" y="9387"/>
                  <a:pt x="26896" y="9357"/>
                  <a:pt x="26896" y="9321"/>
                </a:cubicBezTo>
                <a:close/>
                <a:moveTo>
                  <a:pt x="29958" y="9254"/>
                </a:moveTo>
                <a:cubicBezTo>
                  <a:pt x="29958" y="9181"/>
                  <a:pt x="29988" y="9121"/>
                  <a:pt x="30025" y="9121"/>
                </a:cubicBezTo>
                <a:cubicBezTo>
                  <a:pt x="30061" y="9121"/>
                  <a:pt x="30091" y="9181"/>
                  <a:pt x="30091" y="9254"/>
                </a:cubicBezTo>
                <a:cubicBezTo>
                  <a:pt x="30091" y="9327"/>
                  <a:pt x="30061" y="9387"/>
                  <a:pt x="30025" y="9387"/>
                </a:cubicBezTo>
                <a:cubicBezTo>
                  <a:pt x="29988" y="9387"/>
                  <a:pt x="29958" y="9327"/>
                  <a:pt x="29958" y="9254"/>
                </a:cubicBezTo>
                <a:close/>
                <a:moveTo>
                  <a:pt x="34086" y="9321"/>
                </a:moveTo>
                <a:cubicBezTo>
                  <a:pt x="34086" y="9284"/>
                  <a:pt x="34116" y="9254"/>
                  <a:pt x="34152" y="9254"/>
                </a:cubicBezTo>
                <a:cubicBezTo>
                  <a:pt x="34189" y="9254"/>
                  <a:pt x="34219" y="9284"/>
                  <a:pt x="34219" y="9321"/>
                </a:cubicBezTo>
                <a:cubicBezTo>
                  <a:pt x="34219" y="9357"/>
                  <a:pt x="34189" y="9387"/>
                  <a:pt x="34152" y="9387"/>
                </a:cubicBezTo>
                <a:cubicBezTo>
                  <a:pt x="34116" y="9387"/>
                  <a:pt x="34086" y="9357"/>
                  <a:pt x="34086" y="9321"/>
                </a:cubicBezTo>
                <a:close/>
                <a:moveTo>
                  <a:pt x="4727" y="9254"/>
                </a:moveTo>
                <a:cubicBezTo>
                  <a:pt x="4727" y="9217"/>
                  <a:pt x="4757" y="9188"/>
                  <a:pt x="4793" y="9188"/>
                </a:cubicBezTo>
                <a:cubicBezTo>
                  <a:pt x="4830" y="9188"/>
                  <a:pt x="4860" y="9217"/>
                  <a:pt x="4860" y="9254"/>
                </a:cubicBezTo>
                <a:cubicBezTo>
                  <a:pt x="4860" y="9291"/>
                  <a:pt x="4830" y="9321"/>
                  <a:pt x="4793" y="9321"/>
                </a:cubicBezTo>
                <a:cubicBezTo>
                  <a:pt x="4757" y="9321"/>
                  <a:pt x="4727" y="9291"/>
                  <a:pt x="4727" y="9254"/>
                </a:cubicBezTo>
                <a:close/>
                <a:moveTo>
                  <a:pt x="5792" y="9254"/>
                </a:moveTo>
                <a:cubicBezTo>
                  <a:pt x="5792" y="9217"/>
                  <a:pt x="5822" y="9188"/>
                  <a:pt x="5859" y="9188"/>
                </a:cubicBezTo>
                <a:cubicBezTo>
                  <a:pt x="5895" y="9188"/>
                  <a:pt x="5925" y="9217"/>
                  <a:pt x="5925" y="9254"/>
                </a:cubicBezTo>
                <a:cubicBezTo>
                  <a:pt x="5925" y="9291"/>
                  <a:pt x="5895" y="9321"/>
                  <a:pt x="5859" y="9321"/>
                </a:cubicBezTo>
                <a:cubicBezTo>
                  <a:pt x="5822" y="9321"/>
                  <a:pt x="5792" y="9291"/>
                  <a:pt x="5792" y="9254"/>
                </a:cubicBezTo>
                <a:close/>
                <a:moveTo>
                  <a:pt x="12449" y="9254"/>
                </a:moveTo>
                <a:cubicBezTo>
                  <a:pt x="12449" y="9217"/>
                  <a:pt x="12479" y="9188"/>
                  <a:pt x="12516" y="9188"/>
                </a:cubicBezTo>
                <a:cubicBezTo>
                  <a:pt x="12553" y="9188"/>
                  <a:pt x="12582" y="9217"/>
                  <a:pt x="12582" y="9254"/>
                </a:cubicBezTo>
                <a:cubicBezTo>
                  <a:pt x="12582" y="9291"/>
                  <a:pt x="12553" y="9321"/>
                  <a:pt x="12516" y="9321"/>
                </a:cubicBezTo>
                <a:cubicBezTo>
                  <a:pt x="12479" y="9321"/>
                  <a:pt x="12449" y="9291"/>
                  <a:pt x="12449" y="9254"/>
                </a:cubicBezTo>
                <a:close/>
                <a:moveTo>
                  <a:pt x="12915" y="9254"/>
                </a:moveTo>
                <a:cubicBezTo>
                  <a:pt x="12915" y="9217"/>
                  <a:pt x="12945" y="9188"/>
                  <a:pt x="12982" y="9188"/>
                </a:cubicBezTo>
                <a:cubicBezTo>
                  <a:pt x="13019" y="9188"/>
                  <a:pt x="13048" y="9217"/>
                  <a:pt x="13048" y="9254"/>
                </a:cubicBezTo>
                <a:cubicBezTo>
                  <a:pt x="13048" y="9291"/>
                  <a:pt x="13019" y="9321"/>
                  <a:pt x="12982" y="9321"/>
                </a:cubicBezTo>
                <a:cubicBezTo>
                  <a:pt x="12945" y="9321"/>
                  <a:pt x="12915" y="9291"/>
                  <a:pt x="12915" y="9254"/>
                </a:cubicBezTo>
                <a:close/>
                <a:moveTo>
                  <a:pt x="14114" y="9254"/>
                </a:moveTo>
                <a:cubicBezTo>
                  <a:pt x="14114" y="9217"/>
                  <a:pt x="14144" y="9188"/>
                  <a:pt x="14180" y="9188"/>
                </a:cubicBezTo>
                <a:cubicBezTo>
                  <a:pt x="14217" y="9188"/>
                  <a:pt x="14247" y="9217"/>
                  <a:pt x="14247" y="9254"/>
                </a:cubicBezTo>
                <a:cubicBezTo>
                  <a:pt x="14247" y="9291"/>
                  <a:pt x="14217" y="9321"/>
                  <a:pt x="14180" y="9321"/>
                </a:cubicBezTo>
                <a:cubicBezTo>
                  <a:pt x="14144" y="9321"/>
                  <a:pt x="14114" y="9291"/>
                  <a:pt x="14114" y="9254"/>
                </a:cubicBezTo>
                <a:close/>
                <a:moveTo>
                  <a:pt x="14979" y="9254"/>
                </a:moveTo>
                <a:cubicBezTo>
                  <a:pt x="14979" y="9217"/>
                  <a:pt x="15009" y="9188"/>
                  <a:pt x="15046" y="9188"/>
                </a:cubicBezTo>
                <a:cubicBezTo>
                  <a:pt x="15082" y="9188"/>
                  <a:pt x="15112" y="9217"/>
                  <a:pt x="15112" y="9254"/>
                </a:cubicBezTo>
                <a:cubicBezTo>
                  <a:pt x="15112" y="9291"/>
                  <a:pt x="15082" y="9321"/>
                  <a:pt x="15046" y="9321"/>
                </a:cubicBezTo>
                <a:cubicBezTo>
                  <a:pt x="15009" y="9321"/>
                  <a:pt x="14979" y="9291"/>
                  <a:pt x="14979" y="9254"/>
                </a:cubicBezTo>
                <a:close/>
                <a:moveTo>
                  <a:pt x="15179" y="9221"/>
                </a:moveTo>
                <a:cubicBezTo>
                  <a:pt x="15179" y="9166"/>
                  <a:pt x="15209" y="9121"/>
                  <a:pt x="15245" y="9121"/>
                </a:cubicBezTo>
                <a:cubicBezTo>
                  <a:pt x="15282" y="9121"/>
                  <a:pt x="15312" y="9166"/>
                  <a:pt x="15312" y="9221"/>
                </a:cubicBezTo>
                <a:cubicBezTo>
                  <a:pt x="15312" y="9276"/>
                  <a:pt x="15282" y="9321"/>
                  <a:pt x="15245" y="9321"/>
                </a:cubicBezTo>
                <a:cubicBezTo>
                  <a:pt x="15209" y="9321"/>
                  <a:pt x="15179" y="9276"/>
                  <a:pt x="15179" y="9221"/>
                </a:cubicBezTo>
                <a:close/>
                <a:moveTo>
                  <a:pt x="18441" y="9254"/>
                </a:moveTo>
                <a:cubicBezTo>
                  <a:pt x="18441" y="9217"/>
                  <a:pt x="18471" y="9188"/>
                  <a:pt x="18508" y="9188"/>
                </a:cubicBezTo>
                <a:cubicBezTo>
                  <a:pt x="18544" y="9188"/>
                  <a:pt x="18574" y="9217"/>
                  <a:pt x="18574" y="9254"/>
                </a:cubicBezTo>
                <a:cubicBezTo>
                  <a:pt x="18574" y="9291"/>
                  <a:pt x="18544" y="9321"/>
                  <a:pt x="18508" y="9321"/>
                </a:cubicBezTo>
                <a:cubicBezTo>
                  <a:pt x="18471" y="9321"/>
                  <a:pt x="18441" y="9291"/>
                  <a:pt x="18441" y="9254"/>
                </a:cubicBezTo>
                <a:close/>
                <a:moveTo>
                  <a:pt x="21848" y="9182"/>
                </a:moveTo>
                <a:cubicBezTo>
                  <a:pt x="21770" y="9056"/>
                  <a:pt x="21776" y="9046"/>
                  <a:pt x="21915" y="9066"/>
                </a:cubicBezTo>
                <a:cubicBezTo>
                  <a:pt x="21999" y="9078"/>
                  <a:pt x="22078" y="9140"/>
                  <a:pt x="22090" y="9204"/>
                </a:cubicBezTo>
                <a:cubicBezTo>
                  <a:pt x="22121" y="9366"/>
                  <a:pt x="21953" y="9351"/>
                  <a:pt x="21848" y="9182"/>
                </a:cubicBezTo>
                <a:close/>
                <a:moveTo>
                  <a:pt x="30957" y="9221"/>
                </a:moveTo>
                <a:cubicBezTo>
                  <a:pt x="30957" y="9166"/>
                  <a:pt x="30987" y="9121"/>
                  <a:pt x="31023" y="9121"/>
                </a:cubicBezTo>
                <a:cubicBezTo>
                  <a:pt x="31060" y="9121"/>
                  <a:pt x="31090" y="9166"/>
                  <a:pt x="31090" y="9221"/>
                </a:cubicBezTo>
                <a:cubicBezTo>
                  <a:pt x="31090" y="9276"/>
                  <a:pt x="31060" y="9321"/>
                  <a:pt x="31023" y="9321"/>
                </a:cubicBezTo>
                <a:cubicBezTo>
                  <a:pt x="30987" y="9321"/>
                  <a:pt x="30957" y="9276"/>
                  <a:pt x="30957" y="9221"/>
                </a:cubicBezTo>
                <a:close/>
                <a:moveTo>
                  <a:pt x="36160" y="9151"/>
                </a:moveTo>
                <a:cubicBezTo>
                  <a:pt x="36068" y="8949"/>
                  <a:pt x="36066" y="8921"/>
                  <a:pt x="36139" y="8921"/>
                </a:cubicBezTo>
                <a:cubicBezTo>
                  <a:pt x="36187" y="8921"/>
                  <a:pt x="36349" y="9206"/>
                  <a:pt x="36349" y="9291"/>
                </a:cubicBezTo>
                <a:cubicBezTo>
                  <a:pt x="36349" y="9386"/>
                  <a:pt x="36226" y="9295"/>
                  <a:pt x="36160" y="9151"/>
                </a:cubicBezTo>
                <a:close/>
                <a:moveTo>
                  <a:pt x="13914" y="9188"/>
                </a:moveTo>
                <a:cubicBezTo>
                  <a:pt x="13914" y="9151"/>
                  <a:pt x="13944" y="9121"/>
                  <a:pt x="13981" y="9121"/>
                </a:cubicBezTo>
                <a:cubicBezTo>
                  <a:pt x="14017" y="9121"/>
                  <a:pt x="14047" y="9151"/>
                  <a:pt x="14047" y="9188"/>
                </a:cubicBezTo>
                <a:cubicBezTo>
                  <a:pt x="14047" y="9224"/>
                  <a:pt x="14017" y="9254"/>
                  <a:pt x="13981" y="9254"/>
                </a:cubicBezTo>
                <a:cubicBezTo>
                  <a:pt x="13944" y="9254"/>
                  <a:pt x="13914" y="9224"/>
                  <a:pt x="13914" y="9188"/>
                </a:cubicBezTo>
                <a:close/>
                <a:moveTo>
                  <a:pt x="14646" y="9188"/>
                </a:moveTo>
                <a:cubicBezTo>
                  <a:pt x="14646" y="9151"/>
                  <a:pt x="14676" y="9121"/>
                  <a:pt x="14713" y="9121"/>
                </a:cubicBezTo>
                <a:cubicBezTo>
                  <a:pt x="14749" y="9121"/>
                  <a:pt x="14779" y="9151"/>
                  <a:pt x="14779" y="9188"/>
                </a:cubicBezTo>
                <a:cubicBezTo>
                  <a:pt x="14779" y="9224"/>
                  <a:pt x="14749" y="9254"/>
                  <a:pt x="14713" y="9254"/>
                </a:cubicBezTo>
                <a:cubicBezTo>
                  <a:pt x="14676" y="9254"/>
                  <a:pt x="14646" y="9224"/>
                  <a:pt x="14646" y="9188"/>
                </a:cubicBezTo>
                <a:close/>
                <a:moveTo>
                  <a:pt x="15578" y="9188"/>
                </a:moveTo>
                <a:cubicBezTo>
                  <a:pt x="15578" y="9151"/>
                  <a:pt x="15608" y="9121"/>
                  <a:pt x="15645" y="9121"/>
                </a:cubicBezTo>
                <a:cubicBezTo>
                  <a:pt x="15681" y="9121"/>
                  <a:pt x="15711" y="9151"/>
                  <a:pt x="15711" y="9188"/>
                </a:cubicBezTo>
                <a:cubicBezTo>
                  <a:pt x="15711" y="9224"/>
                  <a:pt x="15681" y="9254"/>
                  <a:pt x="15645" y="9254"/>
                </a:cubicBezTo>
                <a:cubicBezTo>
                  <a:pt x="15608" y="9254"/>
                  <a:pt x="15578" y="9224"/>
                  <a:pt x="15578" y="9188"/>
                </a:cubicBezTo>
                <a:close/>
                <a:moveTo>
                  <a:pt x="23652" y="9120"/>
                </a:moveTo>
                <a:cubicBezTo>
                  <a:pt x="23643" y="9004"/>
                  <a:pt x="23654" y="8999"/>
                  <a:pt x="23738" y="9082"/>
                </a:cubicBezTo>
                <a:cubicBezTo>
                  <a:pt x="23856" y="9201"/>
                  <a:pt x="23859" y="9254"/>
                  <a:pt x="23748" y="9254"/>
                </a:cubicBezTo>
                <a:cubicBezTo>
                  <a:pt x="23701" y="9254"/>
                  <a:pt x="23658" y="9194"/>
                  <a:pt x="23652" y="9120"/>
                </a:cubicBezTo>
                <a:close/>
                <a:moveTo>
                  <a:pt x="32224" y="9190"/>
                </a:moveTo>
                <a:cubicBezTo>
                  <a:pt x="32170" y="9156"/>
                  <a:pt x="32143" y="9111"/>
                  <a:pt x="32164" y="9090"/>
                </a:cubicBezTo>
                <a:cubicBezTo>
                  <a:pt x="32217" y="9037"/>
                  <a:pt x="32421" y="9121"/>
                  <a:pt x="32421" y="9195"/>
                </a:cubicBezTo>
                <a:cubicBezTo>
                  <a:pt x="32421" y="9271"/>
                  <a:pt x="32348" y="9269"/>
                  <a:pt x="32224" y="9190"/>
                </a:cubicBezTo>
                <a:close/>
                <a:moveTo>
                  <a:pt x="23168" y="9133"/>
                </a:moveTo>
                <a:cubicBezTo>
                  <a:pt x="23168" y="9065"/>
                  <a:pt x="23441" y="8973"/>
                  <a:pt x="23492" y="9024"/>
                </a:cubicBezTo>
                <a:cubicBezTo>
                  <a:pt x="23534" y="9066"/>
                  <a:pt x="23492" y="9097"/>
                  <a:pt x="23318" y="9150"/>
                </a:cubicBezTo>
                <a:cubicBezTo>
                  <a:pt x="23235" y="9176"/>
                  <a:pt x="23168" y="9168"/>
                  <a:pt x="23168" y="9133"/>
                </a:cubicBezTo>
                <a:close/>
                <a:moveTo>
                  <a:pt x="24433" y="9121"/>
                </a:moveTo>
                <a:cubicBezTo>
                  <a:pt x="24433" y="9084"/>
                  <a:pt x="24463" y="9054"/>
                  <a:pt x="24499" y="9054"/>
                </a:cubicBezTo>
                <a:cubicBezTo>
                  <a:pt x="24536" y="9054"/>
                  <a:pt x="24566" y="9084"/>
                  <a:pt x="24566" y="9121"/>
                </a:cubicBezTo>
                <a:cubicBezTo>
                  <a:pt x="24566" y="9158"/>
                  <a:pt x="24536" y="9188"/>
                  <a:pt x="24499" y="9188"/>
                </a:cubicBezTo>
                <a:cubicBezTo>
                  <a:pt x="24463" y="9188"/>
                  <a:pt x="24433" y="9158"/>
                  <a:pt x="24433" y="9121"/>
                </a:cubicBezTo>
                <a:close/>
                <a:moveTo>
                  <a:pt x="24632" y="9121"/>
                </a:moveTo>
                <a:cubicBezTo>
                  <a:pt x="24632" y="9084"/>
                  <a:pt x="24662" y="9054"/>
                  <a:pt x="24699" y="9054"/>
                </a:cubicBezTo>
                <a:cubicBezTo>
                  <a:pt x="24736" y="9054"/>
                  <a:pt x="24765" y="9084"/>
                  <a:pt x="24765" y="9121"/>
                </a:cubicBezTo>
                <a:cubicBezTo>
                  <a:pt x="24765" y="9158"/>
                  <a:pt x="24736" y="9188"/>
                  <a:pt x="24699" y="9188"/>
                </a:cubicBezTo>
                <a:cubicBezTo>
                  <a:pt x="24662" y="9188"/>
                  <a:pt x="24632" y="9158"/>
                  <a:pt x="24632" y="9121"/>
                </a:cubicBezTo>
                <a:close/>
                <a:moveTo>
                  <a:pt x="25098" y="9149"/>
                </a:moveTo>
                <a:cubicBezTo>
                  <a:pt x="25098" y="9076"/>
                  <a:pt x="25283" y="8928"/>
                  <a:pt x="25323" y="8969"/>
                </a:cubicBezTo>
                <a:cubicBezTo>
                  <a:pt x="25391" y="9036"/>
                  <a:pt x="25370" y="9132"/>
                  <a:pt x="25298" y="9088"/>
                </a:cubicBezTo>
                <a:cubicBezTo>
                  <a:pt x="25261" y="9065"/>
                  <a:pt x="25232" y="9078"/>
                  <a:pt x="25232" y="9117"/>
                </a:cubicBezTo>
                <a:cubicBezTo>
                  <a:pt x="25232" y="9156"/>
                  <a:pt x="25202" y="9188"/>
                  <a:pt x="25165" y="9188"/>
                </a:cubicBezTo>
                <a:cubicBezTo>
                  <a:pt x="25128" y="9188"/>
                  <a:pt x="25098" y="9170"/>
                  <a:pt x="25098" y="9149"/>
                </a:cubicBezTo>
                <a:close/>
                <a:moveTo>
                  <a:pt x="26297" y="9121"/>
                </a:moveTo>
                <a:cubicBezTo>
                  <a:pt x="26297" y="9084"/>
                  <a:pt x="26327" y="9054"/>
                  <a:pt x="26363" y="9054"/>
                </a:cubicBezTo>
                <a:cubicBezTo>
                  <a:pt x="26400" y="9054"/>
                  <a:pt x="26430" y="9084"/>
                  <a:pt x="26430" y="9121"/>
                </a:cubicBezTo>
                <a:cubicBezTo>
                  <a:pt x="26430" y="9158"/>
                  <a:pt x="26400" y="9188"/>
                  <a:pt x="26363" y="9188"/>
                </a:cubicBezTo>
                <a:cubicBezTo>
                  <a:pt x="26327" y="9188"/>
                  <a:pt x="26297" y="9158"/>
                  <a:pt x="26297" y="9121"/>
                </a:cubicBezTo>
                <a:close/>
                <a:moveTo>
                  <a:pt x="26745" y="9148"/>
                </a:moveTo>
                <a:cubicBezTo>
                  <a:pt x="26660" y="9063"/>
                  <a:pt x="26692" y="8990"/>
                  <a:pt x="26796" y="9030"/>
                </a:cubicBezTo>
                <a:cubicBezTo>
                  <a:pt x="26869" y="9058"/>
                  <a:pt x="26896" y="9022"/>
                  <a:pt x="26896" y="8891"/>
                </a:cubicBezTo>
                <a:cubicBezTo>
                  <a:pt x="26896" y="8790"/>
                  <a:pt x="26924" y="8731"/>
                  <a:pt x="26962" y="8755"/>
                </a:cubicBezTo>
                <a:cubicBezTo>
                  <a:pt x="27058" y="8814"/>
                  <a:pt x="27045" y="8886"/>
                  <a:pt x="26912" y="9052"/>
                </a:cubicBezTo>
                <a:cubicBezTo>
                  <a:pt x="26847" y="9131"/>
                  <a:pt x="26772" y="9175"/>
                  <a:pt x="26745" y="9148"/>
                </a:cubicBezTo>
                <a:close/>
                <a:moveTo>
                  <a:pt x="30463" y="9078"/>
                </a:moveTo>
                <a:cubicBezTo>
                  <a:pt x="30407" y="8933"/>
                  <a:pt x="30481" y="8865"/>
                  <a:pt x="30560" y="8990"/>
                </a:cubicBezTo>
                <a:cubicBezTo>
                  <a:pt x="30639" y="9114"/>
                  <a:pt x="30640" y="9188"/>
                  <a:pt x="30565" y="9188"/>
                </a:cubicBezTo>
                <a:cubicBezTo>
                  <a:pt x="30532" y="9188"/>
                  <a:pt x="30486" y="9138"/>
                  <a:pt x="30463" y="9078"/>
                </a:cubicBezTo>
                <a:close/>
                <a:moveTo>
                  <a:pt x="34419" y="9121"/>
                </a:moveTo>
                <a:cubicBezTo>
                  <a:pt x="34419" y="9084"/>
                  <a:pt x="34449" y="9054"/>
                  <a:pt x="34485" y="9054"/>
                </a:cubicBezTo>
                <a:cubicBezTo>
                  <a:pt x="34522" y="9054"/>
                  <a:pt x="34552" y="9084"/>
                  <a:pt x="34552" y="9121"/>
                </a:cubicBezTo>
                <a:cubicBezTo>
                  <a:pt x="34552" y="9158"/>
                  <a:pt x="34522" y="9188"/>
                  <a:pt x="34485" y="9188"/>
                </a:cubicBezTo>
                <a:cubicBezTo>
                  <a:pt x="34449" y="9188"/>
                  <a:pt x="34419" y="9158"/>
                  <a:pt x="34419" y="9121"/>
                </a:cubicBezTo>
                <a:close/>
                <a:moveTo>
                  <a:pt x="7723" y="9054"/>
                </a:moveTo>
                <a:cubicBezTo>
                  <a:pt x="7723" y="9018"/>
                  <a:pt x="7753" y="8988"/>
                  <a:pt x="7789" y="8988"/>
                </a:cubicBezTo>
                <a:cubicBezTo>
                  <a:pt x="7826" y="8988"/>
                  <a:pt x="7856" y="9018"/>
                  <a:pt x="7856" y="9054"/>
                </a:cubicBezTo>
                <a:cubicBezTo>
                  <a:pt x="7856" y="9091"/>
                  <a:pt x="7826" y="9121"/>
                  <a:pt x="7789" y="9121"/>
                </a:cubicBezTo>
                <a:cubicBezTo>
                  <a:pt x="7753" y="9121"/>
                  <a:pt x="7723" y="9091"/>
                  <a:pt x="7723" y="9054"/>
                </a:cubicBezTo>
                <a:close/>
                <a:moveTo>
                  <a:pt x="11251" y="9054"/>
                </a:moveTo>
                <a:cubicBezTo>
                  <a:pt x="11251" y="9018"/>
                  <a:pt x="11281" y="8988"/>
                  <a:pt x="11318" y="8988"/>
                </a:cubicBezTo>
                <a:cubicBezTo>
                  <a:pt x="11354" y="8988"/>
                  <a:pt x="11384" y="9018"/>
                  <a:pt x="11384" y="9054"/>
                </a:cubicBezTo>
                <a:cubicBezTo>
                  <a:pt x="11384" y="9091"/>
                  <a:pt x="11354" y="9121"/>
                  <a:pt x="11318" y="9121"/>
                </a:cubicBezTo>
                <a:cubicBezTo>
                  <a:pt x="11281" y="9121"/>
                  <a:pt x="11251" y="9091"/>
                  <a:pt x="11251" y="9054"/>
                </a:cubicBezTo>
                <a:close/>
                <a:moveTo>
                  <a:pt x="20039" y="9021"/>
                </a:moveTo>
                <a:cubicBezTo>
                  <a:pt x="20039" y="8966"/>
                  <a:pt x="20069" y="8921"/>
                  <a:pt x="20105" y="8921"/>
                </a:cubicBezTo>
                <a:cubicBezTo>
                  <a:pt x="20142" y="8921"/>
                  <a:pt x="20172" y="8966"/>
                  <a:pt x="20172" y="9021"/>
                </a:cubicBezTo>
                <a:cubicBezTo>
                  <a:pt x="20172" y="9076"/>
                  <a:pt x="20142" y="9121"/>
                  <a:pt x="20105" y="9121"/>
                </a:cubicBezTo>
                <a:cubicBezTo>
                  <a:pt x="20069" y="9121"/>
                  <a:pt x="20039" y="9076"/>
                  <a:pt x="20039" y="9021"/>
                </a:cubicBezTo>
                <a:close/>
                <a:moveTo>
                  <a:pt x="22435" y="9092"/>
                </a:moveTo>
                <a:cubicBezTo>
                  <a:pt x="22435" y="9075"/>
                  <a:pt x="22465" y="9044"/>
                  <a:pt x="22502" y="9021"/>
                </a:cubicBezTo>
                <a:cubicBezTo>
                  <a:pt x="22539" y="8998"/>
                  <a:pt x="22569" y="9012"/>
                  <a:pt x="22569" y="9050"/>
                </a:cubicBezTo>
                <a:cubicBezTo>
                  <a:pt x="22569" y="9089"/>
                  <a:pt x="22539" y="9121"/>
                  <a:pt x="22502" y="9121"/>
                </a:cubicBezTo>
                <a:cubicBezTo>
                  <a:pt x="22465" y="9121"/>
                  <a:pt x="22435" y="9108"/>
                  <a:pt x="22435" y="9092"/>
                </a:cubicBezTo>
                <a:close/>
                <a:moveTo>
                  <a:pt x="11584" y="8988"/>
                </a:moveTo>
                <a:cubicBezTo>
                  <a:pt x="11584" y="8951"/>
                  <a:pt x="11614" y="8921"/>
                  <a:pt x="11650" y="8921"/>
                </a:cubicBezTo>
                <a:cubicBezTo>
                  <a:pt x="11687" y="8921"/>
                  <a:pt x="11717" y="8951"/>
                  <a:pt x="11717" y="8988"/>
                </a:cubicBezTo>
                <a:cubicBezTo>
                  <a:pt x="11717" y="9024"/>
                  <a:pt x="11687" y="9054"/>
                  <a:pt x="11650" y="9054"/>
                </a:cubicBezTo>
                <a:cubicBezTo>
                  <a:pt x="11614" y="9054"/>
                  <a:pt x="11584" y="9024"/>
                  <a:pt x="11584" y="8988"/>
                </a:cubicBezTo>
                <a:close/>
                <a:moveTo>
                  <a:pt x="12100" y="9010"/>
                </a:moveTo>
                <a:cubicBezTo>
                  <a:pt x="12146" y="8992"/>
                  <a:pt x="12220" y="8992"/>
                  <a:pt x="12266" y="9010"/>
                </a:cubicBezTo>
                <a:cubicBezTo>
                  <a:pt x="12312" y="9029"/>
                  <a:pt x="12275" y="9044"/>
                  <a:pt x="12183" y="9044"/>
                </a:cubicBezTo>
                <a:cubicBezTo>
                  <a:pt x="12091" y="9044"/>
                  <a:pt x="12054" y="9029"/>
                  <a:pt x="12100" y="9010"/>
                </a:cubicBezTo>
                <a:close/>
                <a:moveTo>
                  <a:pt x="15329" y="8955"/>
                </a:moveTo>
                <a:cubicBezTo>
                  <a:pt x="15221" y="8832"/>
                  <a:pt x="15223" y="8788"/>
                  <a:pt x="15338" y="8788"/>
                </a:cubicBezTo>
                <a:cubicBezTo>
                  <a:pt x="15416" y="8788"/>
                  <a:pt x="15512" y="8920"/>
                  <a:pt x="15512" y="9027"/>
                </a:cubicBezTo>
                <a:cubicBezTo>
                  <a:pt x="15512" y="9086"/>
                  <a:pt x="15408" y="9045"/>
                  <a:pt x="15329" y="8955"/>
                </a:cubicBezTo>
                <a:close/>
                <a:moveTo>
                  <a:pt x="19307" y="9009"/>
                </a:moveTo>
                <a:cubicBezTo>
                  <a:pt x="19309" y="8907"/>
                  <a:pt x="19432" y="8758"/>
                  <a:pt x="19477" y="8803"/>
                </a:cubicBezTo>
                <a:cubicBezTo>
                  <a:pt x="19502" y="8828"/>
                  <a:pt x="19473" y="8897"/>
                  <a:pt x="19414" y="8956"/>
                </a:cubicBezTo>
                <a:cubicBezTo>
                  <a:pt x="19355" y="9015"/>
                  <a:pt x="19307" y="9039"/>
                  <a:pt x="19307" y="9009"/>
                </a:cubicBezTo>
                <a:close/>
                <a:moveTo>
                  <a:pt x="19839" y="8988"/>
                </a:moveTo>
                <a:cubicBezTo>
                  <a:pt x="19839" y="8951"/>
                  <a:pt x="19869" y="8921"/>
                  <a:pt x="19906" y="8921"/>
                </a:cubicBezTo>
                <a:cubicBezTo>
                  <a:pt x="19942" y="8921"/>
                  <a:pt x="19972" y="8951"/>
                  <a:pt x="19972" y="8988"/>
                </a:cubicBezTo>
                <a:cubicBezTo>
                  <a:pt x="19972" y="9024"/>
                  <a:pt x="19942" y="9054"/>
                  <a:pt x="19906" y="9054"/>
                </a:cubicBezTo>
                <a:cubicBezTo>
                  <a:pt x="19869" y="9054"/>
                  <a:pt x="19839" y="9024"/>
                  <a:pt x="19839" y="8988"/>
                </a:cubicBezTo>
                <a:close/>
                <a:moveTo>
                  <a:pt x="29426" y="8955"/>
                </a:moveTo>
                <a:cubicBezTo>
                  <a:pt x="29426" y="8900"/>
                  <a:pt x="29456" y="8855"/>
                  <a:pt x="29492" y="8855"/>
                </a:cubicBezTo>
                <a:cubicBezTo>
                  <a:pt x="29529" y="8855"/>
                  <a:pt x="29559" y="8900"/>
                  <a:pt x="29559" y="8955"/>
                </a:cubicBezTo>
                <a:cubicBezTo>
                  <a:pt x="29559" y="9009"/>
                  <a:pt x="29529" y="9054"/>
                  <a:pt x="29492" y="9054"/>
                </a:cubicBezTo>
                <a:cubicBezTo>
                  <a:pt x="29456" y="9054"/>
                  <a:pt x="29426" y="9009"/>
                  <a:pt x="29426" y="8955"/>
                </a:cubicBezTo>
                <a:close/>
                <a:moveTo>
                  <a:pt x="3728" y="8921"/>
                </a:moveTo>
                <a:cubicBezTo>
                  <a:pt x="3728" y="8885"/>
                  <a:pt x="3758" y="8855"/>
                  <a:pt x="3795" y="8855"/>
                </a:cubicBezTo>
                <a:cubicBezTo>
                  <a:pt x="3831" y="8855"/>
                  <a:pt x="3861" y="8885"/>
                  <a:pt x="3861" y="8921"/>
                </a:cubicBezTo>
                <a:cubicBezTo>
                  <a:pt x="3861" y="8958"/>
                  <a:pt x="3831" y="8988"/>
                  <a:pt x="3795" y="8988"/>
                </a:cubicBezTo>
                <a:cubicBezTo>
                  <a:pt x="3758" y="8988"/>
                  <a:pt x="3728" y="8958"/>
                  <a:pt x="3728" y="8921"/>
                </a:cubicBezTo>
                <a:close/>
                <a:moveTo>
                  <a:pt x="8122" y="8921"/>
                </a:moveTo>
                <a:cubicBezTo>
                  <a:pt x="8122" y="8885"/>
                  <a:pt x="8152" y="8855"/>
                  <a:pt x="8189" y="8855"/>
                </a:cubicBezTo>
                <a:cubicBezTo>
                  <a:pt x="8225" y="8855"/>
                  <a:pt x="8255" y="8885"/>
                  <a:pt x="8255" y="8921"/>
                </a:cubicBezTo>
                <a:cubicBezTo>
                  <a:pt x="8255" y="8958"/>
                  <a:pt x="8225" y="8988"/>
                  <a:pt x="8189" y="8988"/>
                </a:cubicBezTo>
                <a:cubicBezTo>
                  <a:pt x="8152" y="8988"/>
                  <a:pt x="8122" y="8958"/>
                  <a:pt x="8122" y="8921"/>
                </a:cubicBezTo>
                <a:close/>
                <a:moveTo>
                  <a:pt x="14249" y="8873"/>
                </a:moveTo>
                <a:cubicBezTo>
                  <a:pt x="14162" y="8774"/>
                  <a:pt x="14164" y="8768"/>
                  <a:pt x="14271" y="8809"/>
                </a:cubicBezTo>
                <a:cubicBezTo>
                  <a:pt x="14337" y="8834"/>
                  <a:pt x="14403" y="8855"/>
                  <a:pt x="14419" y="8855"/>
                </a:cubicBezTo>
                <a:cubicBezTo>
                  <a:pt x="14434" y="8855"/>
                  <a:pt x="14447" y="8885"/>
                  <a:pt x="14447" y="8921"/>
                </a:cubicBezTo>
                <a:cubicBezTo>
                  <a:pt x="14447" y="9019"/>
                  <a:pt x="14360" y="8998"/>
                  <a:pt x="14249" y="8873"/>
                </a:cubicBezTo>
                <a:close/>
                <a:moveTo>
                  <a:pt x="16843" y="8921"/>
                </a:moveTo>
                <a:cubicBezTo>
                  <a:pt x="16843" y="8885"/>
                  <a:pt x="16873" y="8855"/>
                  <a:pt x="16910" y="8855"/>
                </a:cubicBezTo>
                <a:cubicBezTo>
                  <a:pt x="16946" y="8855"/>
                  <a:pt x="16976" y="8885"/>
                  <a:pt x="16976" y="8921"/>
                </a:cubicBezTo>
                <a:cubicBezTo>
                  <a:pt x="16976" y="8958"/>
                  <a:pt x="16946" y="8988"/>
                  <a:pt x="16910" y="8988"/>
                </a:cubicBezTo>
                <a:cubicBezTo>
                  <a:pt x="16873" y="8988"/>
                  <a:pt x="16843" y="8958"/>
                  <a:pt x="16843" y="8921"/>
                </a:cubicBezTo>
                <a:close/>
                <a:moveTo>
                  <a:pt x="19573" y="8921"/>
                </a:moveTo>
                <a:cubicBezTo>
                  <a:pt x="19573" y="8885"/>
                  <a:pt x="19603" y="8855"/>
                  <a:pt x="19639" y="8855"/>
                </a:cubicBezTo>
                <a:cubicBezTo>
                  <a:pt x="19676" y="8855"/>
                  <a:pt x="19706" y="8885"/>
                  <a:pt x="19706" y="8921"/>
                </a:cubicBezTo>
                <a:cubicBezTo>
                  <a:pt x="19706" y="8958"/>
                  <a:pt x="19676" y="8988"/>
                  <a:pt x="19639" y="8988"/>
                </a:cubicBezTo>
                <a:cubicBezTo>
                  <a:pt x="19603" y="8988"/>
                  <a:pt x="19573" y="8958"/>
                  <a:pt x="19573" y="8921"/>
                </a:cubicBezTo>
                <a:close/>
                <a:moveTo>
                  <a:pt x="25808" y="8891"/>
                </a:moveTo>
                <a:cubicBezTo>
                  <a:pt x="25783" y="8827"/>
                  <a:pt x="25803" y="8807"/>
                  <a:pt x="25867" y="8832"/>
                </a:cubicBezTo>
                <a:cubicBezTo>
                  <a:pt x="25920" y="8852"/>
                  <a:pt x="25964" y="8896"/>
                  <a:pt x="25964" y="8928"/>
                </a:cubicBezTo>
                <a:cubicBezTo>
                  <a:pt x="25964" y="9024"/>
                  <a:pt x="25848" y="8997"/>
                  <a:pt x="25808" y="8891"/>
                </a:cubicBezTo>
                <a:close/>
                <a:moveTo>
                  <a:pt x="26031" y="8871"/>
                </a:moveTo>
                <a:cubicBezTo>
                  <a:pt x="26031" y="8789"/>
                  <a:pt x="26060" y="8722"/>
                  <a:pt x="26097" y="8722"/>
                </a:cubicBezTo>
                <a:cubicBezTo>
                  <a:pt x="26180" y="8722"/>
                  <a:pt x="26180" y="8792"/>
                  <a:pt x="26097" y="8921"/>
                </a:cubicBezTo>
                <a:cubicBezTo>
                  <a:pt x="26045" y="9002"/>
                  <a:pt x="26032" y="8992"/>
                  <a:pt x="26031" y="8871"/>
                </a:cubicBezTo>
                <a:close/>
                <a:moveTo>
                  <a:pt x="27868" y="8883"/>
                </a:moveTo>
                <a:cubicBezTo>
                  <a:pt x="27806" y="8720"/>
                  <a:pt x="27819" y="8703"/>
                  <a:pt x="27928" y="8812"/>
                </a:cubicBezTo>
                <a:cubicBezTo>
                  <a:pt x="28041" y="8925"/>
                  <a:pt x="28055" y="8988"/>
                  <a:pt x="27968" y="8988"/>
                </a:cubicBezTo>
                <a:cubicBezTo>
                  <a:pt x="27935" y="8988"/>
                  <a:pt x="27891" y="8940"/>
                  <a:pt x="27868" y="8883"/>
                </a:cubicBezTo>
                <a:close/>
                <a:moveTo>
                  <a:pt x="28760" y="8921"/>
                </a:moveTo>
                <a:cubicBezTo>
                  <a:pt x="28760" y="8885"/>
                  <a:pt x="28790" y="8855"/>
                  <a:pt x="28826" y="8855"/>
                </a:cubicBezTo>
                <a:cubicBezTo>
                  <a:pt x="28863" y="8855"/>
                  <a:pt x="28893" y="8885"/>
                  <a:pt x="28893" y="8921"/>
                </a:cubicBezTo>
                <a:cubicBezTo>
                  <a:pt x="28893" y="8958"/>
                  <a:pt x="28863" y="8988"/>
                  <a:pt x="28826" y="8988"/>
                </a:cubicBezTo>
                <a:cubicBezTo>
                  <a:pt x="28790" y="8988"/>
                  <a:pt x="28760" y="8958"/>
                  <a:pt x="28760" y="8921"/>
                </a:cubicBezTo>
                <a:close/>
                <a:moveTo>
                  <a:pt x="29797" y="8883"/>
                </a:moveTo>
                <a:cubicBezTo>
                  <a:pt x="29663" y="8750"/>
                  <a:pt x="29664" y="8680"/>
                  <a:pt x="29799" y="8628"/>
                </a:cubicBezTo>
                <a:cubicBezTo>
                  <a:pt x="29877" y="8598"/>
                  <a:pt x="29896" y="8615"/>
                  <a:pt x="29867" y="8690"/>
                </a:cubicBezTo>
                <a:cubicBezTo>
                  <a:pt x="29844" y="8749"/>
                  <a:pt x="29870" y="8809"/>
                  <a:pt x="29926" y="8831"/>
                </a:cubicBezTo>
                <a:cubicBezTo>
                  <a:pt x="30034" y="8873"/>
                  <a:pt x="30062" y="8988"/>
                  <a:pt x="29963" y="8988"/>
                </a:cubicBezTo>
                <a:cubicBezTo>
                  <a:pt x="29929" y="8988"/>
                  <a:pt x="29854" y="8941"/>
                  <a:pt x="29797" y="8883"/>
                </a:cubicBezTo>
                <a:close/>
                <a:moveTo>
                  <a:pt x="33686" y="8921"/>
                </a:moveTo>
                <a:cubicBezTo>
                  <a:pt x="33686" y="8885"/>
                  <a:pt x="33716" y="8855"/>
                  <a:pt x="33753" y="8855"/>
                </a:cubicBezTo>
                <a:cubicBezTo>
                  <a:pt x="33790" y="8855"/>
                  <a:pt x="33820" y="8885"/>
                  <a:pt x="33820" y="8921"/>
                </a:cubicBezTo>
                <a:cubicBezTo>
                  <a:pt x="33820" y="8958"/>
                  <a:pt x="33790" y="8988"/>
                  <a:pt x="33753" y="8988"/>
                </a:cubicBezTo>
                <a:cubicBezTo>
                  <a:pt x="33716" y="8988"/>
                  <a:pt x="33686" y="8958"/>
                  <a:pt x="33686" y="8921"/>
                </a:cubicBezTo>
                <a:close/>
                <a:moveTo>
                  <a:pt x="34508" y="8885"/>
                </a:moveTo>
                <a:cubicBezTo>
                  <a:pt x="34454" y="8745"/>
                  <a:pt x="34544" y="8669"/>
                  <a:pt x="34621" y="8790"/>
                </a:cubicBezTo>
                <a:cubicBezTo>
                  <a:pt x="34703" y="8919"/>
                  <a:pt x="34701" y="8988"/>
                  <a:pt x="34616" y="8988"/>
                </a:cubicBezTo>
                <a:cubicBezTo>
                  <a:pt x="34579" y="8988"/>
                  <a:pt x="34530" y="8942"/>
                  <a:pt x="34508" y="8885"/>
                </a:cubicBezTo>
                <a:close/>
                <a:moveTo>
                  <a:pt x="36416" y="8921"/>
                </a:moveTo>
                <a:cubicBezTo>
                  <a:pt x="36416" y="8885"/>
                  <a:pt x="36446" y="8855"/>
                  <a:pt x="36482" y="8855"/>
                </a:cubicBezTo>
                <a:cubicBezTo>
                  <a:pt x="36519" y="8855"/>
                  <a:pt x="36549" y="8885"/>
                  <a:pt x="36549" y="8921"/>
                </a:cubicBezTo>
                <a:cubicBezTo>
                  <a:pt x="36549" y="8958"/>
                  <a:pt x="36519" y="8988"/>
                  <a:pt x="36482" y="8988"/>
                </a:cubicBezTo>
                <a:cubicBezTo>
                  <a:pt x="36446" y="8988"/>
                  <a:pt x="36416" y="8958"/>
                  <a:pt x="36416" y="8921"/>
                </a:cubicBezTo>
                <a:close/>
                <a:moveTo>
                  <a:pt x="3462" y="8855"/>
                </a:moveTo>
                <a:cubicBezTo>
                  <a:pt x="3462" y="8818"/>
                  <a:pt x="3492" y="8788"/>
                  <a:pt x="3528" y="8788"/>
                </a:cubicBezTo>
                <a:cubicBezTo>
                  <a:pt x="3565" y="8788"/>
                  <a:pt x="3595" y="8818"/>
                  <a:pt x="3595" y="8855"/>
                </a:cubicBezTo>
                <a:cubicBezTo>
                  <a:pt x="3595" y="8891"/>
                  <a:pt x="3565" y="8921"/>
                  <a:pt x="3528" y="8921"/>
                </a:cubicBezTo>
                <a:cubicBezTo>
                  <a:pt x="3492" y="8921"/>
                  <a:pt x="3462" y="8891"/>
                  <a:pt x="3462" y="8855"/>
                </a:cubicBezTo>
                <a:close/>
                <a:moveTo>
                  <a:pt x="13381" y="8855"/>
                </a:moveTo>
                <a:cubicBezTo>
                  <a:pt x="13381" y="8818"/>
                  <a:pt x="13411" y="8788"/>
                  <a:pt x="13448" y="8788"/>
                </a:cubicBezTo>
                <a:cubicBezTo>
                  <a:pt x="13485" y="8788"/>
                  <a:pt x="13514" y="8818"/>
                  <a:pt x="13514" y="8855"/>
                </a:cubicBezTo>
                <a:cubicBezTo>
                  <a:pt x="13514" y="8891"/>
                  <a:pt x="13485" y="8921"/>
                  <a:pt x="13448" y="8921"/>
                </a:cubicBezTo>
                <a:cubicBezTo>
                  <a:pt x="13411" y="8921"/>
                  <a:pt x="13381" y="8891"/>
                  <a:pt x="13381" y="8855"/>
                </a:cubicBezTo>
                <a:close/>
                <a:moveTo>
                  <a:pt x="22369" y="8883"/>
                </a:moveTo>
                <a:cubicBezTo>
                  <a:pt x="22369" y="8862"/>
                  <a:pt x="22420" y="8795"/>
                  <a:pt x="22482" y="8733"/>
                </a:cubicBezTo>
                <a:cubicBezTo>
                  <a:pt x="22587" y="8629"/>
                  <a:pt x="22591" y="8629"/>
                  <a:pt x="22548" y="8744"/>
                </a:cubicBezTo>
                <a:cubicBezTo>
                  <a:pt x="22523" y="8811"/>
                  <a:pt x="22502" y="8878"/>
                  <a:pt x="22502" y="8893"/>
                </a:cubicBezTo>
                <a:cubicBezTo>
                  <a:pt x="22502" y="8909"/>
                  <a:pt x="22472" y="8921"/>
                  <a:pt x="22435" y="8921"/>
                </a:cubicBezTo>
                <a:cubicBezTo>
                  <a:pt x="22399" y="8921"/>
                  <a:pt x="22369" y="8904"/>
                  <a:pt x="22369" y="8883"/>
                </a:cubicBezTo>
                <a:close/>
                <a:moveTo>
                  <a:pt x="27495" y="8859"/>
                </a:moveTo>
                <a:cubicBezTo>
                  <a:pt x="27495" y="8820"/>
                  <a:pt x="27525" y="8788"/>
                  <a:pt x="27562" y="8788"/>
                </a:cubicBezTo>
                <a:cubicBezTo>
                  <a:pt x="27598" y="8788"/>
                  <a:pt x="27628" y="8801"/>
                  <a:pt x="27628" y="8817"/>
                </a:cubicBezTo>
                <a:cubicBezTo>
                  <a:pt x="27628" y="8834"/>
                  <a:pt x="27598" y="8865"/>
                  <a:pt x="27562" y="8888"/>
                </a:cubicBezTo>
                <a:cubicBezTo>
                  <a:pt x="27525" y="8911"/>
                  <a:pt x="27495" y="8897"/>
                  <a:pt x="27495" y="8859"/>
                </a:cubicBezTo>
                <a:close/>
                <a:moveTo>
                  <a:pt x="32222" y="8855"/>
                </a:moveTo>
                <a:cubicBezTo>
                  <a:pt x="32222" y="8818"/>
                  <a:pt x="32252" y="8788"/>
                  <a:pt x="32288" y="8788"/>
                </a:cubicBezTo>
                <a:cubicBezTo>
                  <a:pt x="32325" y="8788"/>
                  <a:pt x="32355" y="8818"/>
                  <a:pt x="32355" y="8855"/>
                </a:cubicBezTo>
                <a:cubicBezTo>
                  <a:pt x="32355" y="8891"/>
                  <a:pt x="32325" y="8921"/>
                  <a:pt x="32288" y="8921"/>
                </a:cubicBezTo>
                <a:cubicBezTo>
                  <a:pt x="32252" y="8921"/>
                  <a:pt x="32222" y="8891"/>
                  <a:pt x="32222" y="8855"/>
                </a:cubicBezTo>
                <a:close/>
                <a:moveTo>
                  <a:pt x="4394" y="8788"/>
                </a:moveTo>
                <a:cubicBezTo>
                  <a:pt x="4394" y="8751"/>
                  <a:pt x="4424" y="8722"/>
                  <a:pt x="4460" y="8722"/>
                </a:cubicBezTo>
                <a:cubicBezTo>
                  <a:pt x="4497" y="8722"/>
                  <a:pt x="4527" y="8751"/>
                  <a:pt x="4527" y="8788"/>
                </a:cubicBezTo>
                <a:cubicBezTo>
                  <a:pt x="4527" y="8825"/>
                  <a:pt x="4497" y="8855"/>
                  <a:pt x="4460" y="8855"/>
                </a:cubicBezTo>
                <a:cubicBezTo>
                  <a:pt x="4424" y="8855"/>
                  <a:pt x="4394" y="8825"/>
                  <a:pt x="4394" y="8788"/>
                </a:cubicBezTo>
                <a:close/>
                <a:moveTo>
                  <a:pt x="13878" y="8784"/>
                </a:moveTo>
                <a:cubicBezTo>
                  <a:pt x="13854" y="8745"/>
                  <a:pt x="13850" y="8697"/>
                  <a:pt x="13870" y="8677"/>
                </a:cubicBezTo>
                <a:cubicBezTo>
                  <a:pt x="13917" y="8629"/>
                  <a:pt x="14047" y="8713"/>
                  <a:pt x="14047" y="8792"/>
                </a:cubicBezTo>
                <a:cubicBezTo>
                  <a:pt x="14047" y="8877"/>
                  <a:pt x="13932" y="8871"/>
                  <a:pt x="13878" y="8784"/>
                </a:cubicBezTo>
                <a:close/>
                <a:moveTo>
                  <a:pt x="20122" y="8810"/>
                </a:moveTo>
                <a:cubicBezTo>
                  <a:pt x="20023" y="8771"/>
                  <a:pt x="20009" y="8522"/>
                  <a:pt x="20105" y="8522"/>
                </a:cubicBezTo>
                <a:cubicBezTo>
                  <a:pt x="20142" y="8522"/>
                  <a:pt x="20172" y="8570"/>
                  <a:pt x="20172" y="8629"/>
                </a:cubicBezTo>
                <a:cubicBezTo>
                  <a:pt x="20172" y="8699"/>
                  <a:pt x="20208" y="8722"/>
                  <a:pt x="20277" y="8695"/>
                </a:cubicBezTo>
                <a:cubicBezTo>
                  <a:pt x="20342" y="8670"/>
                  <a:pt x="20373" y="8685"/>
                  <a:pt x="20356" y="8734"/>
                </a:cubicBezTo>
                <a:cubicBezTo>
                  <a:pt x="20325" y="8828"/>
                  <a:pt x="20237" y="8856"/>
                  <a:pt x="20122" y="8810"/>
                </a:cubicBezTo>
                <a:close/>
                <a:moveTo>
                  <a:pt x="21197" y="8685"/>
                </a:moveTo>
                <a:cubicBezTo>
                  <a:pt x="21159" y="8533"/>
                  <a:pt x="21200" y="8390"/>
                  <a:pt x="21261" y="8461"/>
                </a:cubicBezTo>
                <a:cubicBezTo>
                  <a:pt x="21329" y="8539"/>
                  <a:pt x="21365" y="8855"/>
                  <a:pt x="21306" y="8855"/>
                </a:cubicBezTo>
                <a:cubicBezTo>
                  <a:pt x="21270" y="8855"/>
                  <a:pt x="21220" y="8778"/>
                  <a:pt x="21197" y="8685"/>
                </a:cubicBezTo>
                <a:close/>
                <a:moveTo>
                  <a:pt x="21753" y="8811"/>
                </a:moveTo>
                <a:cubicBezTo>
                  <a:pt x="21799" y="8792"/>
                  <a:pt x="21837" y="8727"/>
                  <a:pt x="21837" y="8666"/>
                </a:cubicBezTo>
                <a:cubicBezTo>
                  <a:pt x="21838" y="8572"/>
                  <a:pt x="21848" y="8570"/>
                  <a:pt x="21900" y="8653"/>
                </a:cubicBezTo>
                <a:cubicBezTo>
                  <a:pt x="21963" y="8753"/>
                  <a:pt x="21875" y="8857"/>
                  <a:pt x="21736" y="8848"/>
                </a:cubicBezTo>
                <a:cubicBezTo>
                  <a:pt x="21700" y="8846"/>
                  <a:pt x="21707" y="8829"/>
                  <a:pt x="21753" y="8811"/>
                </a:cubicBezTo>
                <a:close/>
                <a:moveTo>
                  <a:pt x="24832" y="8755"/>
                </a:moveTo>
                <a:cubicBezTo>
                  <a:pt x="24832" y="8700"/>
                  <a:pt x="24862" y="8655"/>
                  <a:pt x="24899" y="8655"/>
                </a:cubicBezTo>
                <a:cubicBezTo>
                  <a:pt x="24935" y="8655"/>
                  <a:pt x="24965" y="8700"/>
                  <a:pt x="24965" y="8755"/>
                </a:cubicBezTo>
                <a:cubicBezTo>
                  <a:pt x="24965" y="8810"/>
                  <a:pt x="24935" y="8855"/>
                  <a:pt x="24899" y="8855"/>
                </a:cubicBezTo>
                <a:cubicBezTo>
                  <a:pt x="24862" y="8855"/>
                  <a:pt x="24832" y="8810"/>
                  <a:pt x="24832" y="8755"/>
                </a:cubicBezTo>
                <a:close/>
                <a:moveTo>
                  <a:pt x="4993" y="8722"/>
                </a:moveTo>
                <a:cubicBezTo>
                  <a:pt x="4993" y="8685"/>
                  <a:pt x="5023" y="8655"/>
                  <a:pt x="5060" y="8655"/>
                </a:cubicBezTo>
                <a:cubicBezTo>
                  <a:pt x="5096" y="8655"/>
                  <a:pt x="5126" y="8685"/>
                  <a:pt x="5126" y="8722"/>
                </a:cubicBezTo>
                <a:cubicBezTo>
                  <a:pt x="5126" y="8758"/>
                  <a:pt x="5096" y="8788"/>
                  <a:pt x="5060" y="8788"/>
                </a:cubicBezTo>
                <a:cubicBezTo>
                  <a:pt x="5023" y="8788"/>
                  <a:pt x="4993" y="8758"/>
                  <a:pt x="4993" y="8722"/>
                </a:cubicBezTo>
                <a:close/>
                <a:moveTo>
                  <a:pt x="17842" y="8722"/>
                </a:moveTo>
                <a:cubicBezTo>
                  <a:pt x="17842" y="8685"/>
                  <a:pt x="17872" y="8655"/>
                  <a:pt x="17908" y="8655"/>
                </a:cubicBezTo>
                <a:cubicBezTo>
                  <a:pt x="17945" y="8655"/>
                  <a:pt x="17975" y="8685"/>
                  <a:pt x="17975" y="8722"/>
                </a:cubicBezTo>
                <a:cubicBezTo>
                  <a:pt x="17975" y="8758"/>
                  <a:pt x="17945" y="8788"/>
                  <a:pt x="17908" y="8788"/>
                </a:cubicBezTo>
                <a:cubicBezTo>
                  <a:pt x="17872" y="8788"/>
                  <a:pt x="17842" y="8758"/>
                  <a:pt x="17842" y="8722"/>
                </a:cubicBezTo>
                <a:close/>
                <a:moveTo>
                  <a:pt x="18641" y="8722"/>
                </a:moveTo>
                <a:cubicBezTo>
                  <a:pt x="18641" y="8685"/>
                  <a:pt x="18671" y="8655"/>
                  <a:pt x="18707" y="8655"/>
                </a:cubicBezTo>
                <a:cubicBezTo>
                  <a:pt x="18744" y="8655"/>
                  <a:pt x="18774" y="8685"/>
                  <a:pt x="18774" y="8722"/>
                </a:cubicBezTo>
                <a:cubicBezTo>
                  <a:pt x="18774" y="8758"/>
                  <a:pt x="18744" y="8788"/>
                  <a:pt x="18707" y="8788"/>
                </a:cubicBezTo>
                <a:cubicBezTo>
                  <a:pt x="18671" y="8788"/>
                  <a:pt x="18641" y="8758"/>
                  <a:pt x="18641" y="8722"/>
                </a:cubicBezTo>
                <a:close/>
                <a:moveTo>
                  <a:pt x="24521" y="8691"/>
                </a:moveTo>
                <a:cubicBezTo>
                  <a:pt x="24521" y="8635"/>
                  <a:pt x="24539" y="8589"/>
                  <a:pt x="24560" y="8589"/>
                </a:cubicBezTo>
                <a:cubicBezTo>
                  <a:pt x="24617" y="8591"/>
                  <a:pt x="24807" y="8719"/>
                  <a:pt x="24754" y="8720"/>
                </a:cubicBezTo>
                <a:cubicBezTo>
                  <a:pt x="24730" y="8721"/>
                  <a:pt x="24667" y="8738"/>
                  <a:pt x="24616" y="8758"/>
                </a:cubicBezTo>
                <a:cubicBezTo>
                  <a:pt x="24559" y="8779"/>
                  <a:pt x="24521" y="8752"/>
                  <a:pt x="24521" y="8691"/>
                </a:cubicBezTo>
                <a:close/>
                <a:moveTo>
                  <a:pt x="26696" y="8722"/>
                </a:moveTo>
                <a:cubicBezTo>
                  <a:pt x="26696" y="8685"/>
                  <a:pt x="26726" y="8655"/>
                  <a:pt x="26763" y="8655"/>
                </a:cubicBezTo>
                <a:cubicBezTo>
                  <a:pt x="26799" y="8655"/>
                  <a:pt x="26829" y="8685"/>
                  <a:pt x="26829" y="8722"/>
                </a:cubicBezTo>
                <a:cubicBezTo>
                  <a:pt x="26829" y="8758"/>
                  <a:pt x="26799" y="8788"/>
                  <a:pt x="26763" y="8788"/>
                </a:cubicBezTo>
                <a:cubicBezTo>
                  <a:pt x="26726" y="8788"/>
                  <a:pt x="26696" y="8758"/>
                  <a:pt x="26696" y="8722"/>
                </a:cubicBezTo>
                <a:close/>
                <a:moveTo>
                  <a:pt x="26972" y="8681"/>
                </a:moveTo>
                <a:cubicBezTo>
                  <a:pt x="26851" y="8544"/>
                  <a:pt x="26929" y="8479"/>
                  <a:pt x="27059" y="8609"/>
                </a:cubicBezTo>
                <a:cubicBezTo>
                  <a:pt x="27116" y="8666"/>
                  <a:pt x="27162" y="8729"/>
                  <a:pt x="27162" y="8750"/>
                </a:cubicBezTo>
                <a:cubicBezTo>
                  <a:pt x="27162" y="8820"/>
                  <a:pt x="27063" y="8784"/>
                  <a:pt x="26972" y="8681"/>
                </a:cubicBezTo>
                <a:close/>
                <a:moveTo>
                  <a:pt x="28765" y="8694"/>
                </a:moveTo>
                <a:cubicBezTo>
                  <a:pt x="28762" y="8624"/>
                  <a:pt x="28778" y="8584"/>
                  <a:pt x="28800" y="8606"/>
                </a:cubicBezTo>
                <a:cubicBezTo>
                  <a:pt x="28822" y="8629"/>
                  <a:pt x="28825" y="8686"/>
                  <a:pt x="28805" y="8734"/>
                </a:cubicBezTo>
                <a:cubicBezTo>
                  <a:pt x="28784" y="8787"/>
                  <a:pt x="28768" y="8771"/>
                  <a:pt x="28765" y="8694"/>
                </a:cubicBezTo>
                <a:close/>
                <a:moveTo>
                  <a:pt x="29958" y="8729"/>
                </a:moveTo>
                <a:cubicBezTo>
                  <a:pt x="29958" y="8693"/>
                  <a:pt x="29988" y="8644"/>
                  <a:pt x="30025" y="8622"/>
                </a:cubicBezTo>
                <a:cubicBezTo>
                  <a:pt x="30061" y="8599"/>
                  <a:pt x="30091" y="8610"/>
                  <a:pt x="30091" y="8647"/>
                </a:cubicBezTo>
                <a:cubicBezTo>
                  <a:pt x="30091" y="8684"/>
                  <a:pt x="30061" y="8732"/>
                  <a:pt x="30025" y="8755"/>
                </a:cubicBezTo>
                <a:cubicBezTo>
                  <a:pt x="29988" y="8777"/>
                  <a:pt x="29958" y="8766"/>
                  <a:pt x="29958" y="8729"/>
                </a:cubicBezTo>
                <a:close/>
                <a:moveTo>
                  <a:pt x="33820" y="8722"/>
                </a:moveTo>
                <a:cubicBezTo>
                  <a:pt x="33820" y="8685"/>
                  <a:pt x="33849" y="8655"/>
                  <a:pt x="33886" y="8655"/>
                </a:cubicBezTo>
                <a:cubicBezTo>
                  <a:pt x="33923" y="8655"/>
                  <a:pt x="33953" y="8685"/>
                  <a:pt x="33953" y="8722"/>
                </a:cubicBezTo>
                <a:cubicBezTo>
                  <a:pt x="33953" y="8758"/>
                  <a:pt x="33923" y="8788"/>
                  <a:pt x="33886" y="8788"/>
                </a:cubicBezTo>
                <a:cubicBezTo>
                  <a:pt x="33849" y="8788"/>
                  <a:pt x="33820" y="8758"/>
                  <a:pt x="33820" y="8722"/>
                </a:cubicBezTo>
                <a:close/>
                <a:moveTo>
                  <a:pt x="35617" y="8722"/>
                </a:moveTo>
                <a:cubicBezTo>
                  <a:pt x="35617" y="8685"/>
                  <a:pt x="35647" y="8655"/>
                  <a:pt x="35684" y="8655"/>
                </a:cubicBezTo>
                <a:cubicBezTo>
                  <a:pt x="35720" y="8655"/>
                  <a:pt x="35750" y="8685"/>
                  <a:pt x="35750" y="8722"/>
                </a:cubicBezTo>
                <a:cubicBezTo>
                  <a:pt x="35750" y="8758"/>
                  <a:pt x="35720" y="8788"/>
                  <a:pt x="35684" y="8788"/>
                </a:cubicBezTo>
                <a:cubicBezTo>
                  <a:pt x="35647" y="8788"/>
                  <a:pt x="35617" y="8758"/>
                  <a:pt x="35617" y="8722"/>
                </a:cubicBezTo>
                <a:close/>
                <a:moveTo>
                  <a:pt x="16643" y="8655"/>
                </a:moveTo>
                <a:cubicBezTo>
                  <a:pt x="16563" y="8603"/>
                  <a:pt x="16572" y="8590"/>
                  <a:pt x="16693" y="8589"/>
                </a:cubicBezTo>
                <a:cubicBezTo>
                  <a:pt x="16776" y="8589"/>
                  <a:pt x="16843" y="8618"/>
                  <a:pt x="16843" y="8655"/>
                </a:cubicBezTo>
                <a:cubicBezTo>
                  <a:pt x="16843" y="8738"/>
                  <a:pt x="16773" y="8738"/>
                  <a:pt x="16643" y="8655"/>
                </a:cubicBezTo>
                <a:close/>
                <a:moveTo>
                  <a:pt x="23234" y="8655"/>
                </a:moveTo>
                <a:cubicBezTo>
                  <a:pt x="23234" y="8618"/>
                  <a:pt x="23264" y="8588"/>
                  <a:pt x="23301" y="8588"/>
                </a:cubicBezTo>
                <a:cubicBezTo>
                  <a:pt x="23337" y="8588"/>
                  <a:pt x="23367" y="8618"/>
                  <a:pt x="23367" y="8655"/>
                </a:cubicBezTo>
                <a:cubicBezTo>
                  <a:pt x="23367" y="8692"/>
                  <a:pt x="23337" y="8722"/>
                  <a:pt x="23301" y="8722"/>
                </a:cubicBezTo>
                <a:cubicBezTo>
                  <a:pt x="23264" y="8722"/>
                  <a:pt x="23234" y="8692"/>
                  <a:pt x="23234" y="8655"/>
                </a:cubicBezTo>
                <a:close/>
                <a:moveTo>
                  <a:pt x="27295" y="8655"/>
                </a:moveTo>
                <a:cubicBezTo>
                  <a:pt x="27240" y="8619"/>
                  <a:pt x="27215" y="8590"/>
                  <a:pt x="27240" y="8589"/>
                </a:cubicBezTo>
                <a:cubicBezTo>
                  <a:pt x="27264" y="8589"/>
                  <a:pt x="27332" y="8570"/>
                  <a:pt x="27390" y="8548"/>
                </a:cubicBezTo>
                <a:cubicBezTo>
                  <a:pt x="27459" y="8521"/>
                  <a:pt x="27495" y="8544"/>
                  <a:pt x="27495" y="8615"/>
                </a:cubicBezTo>
                <a:cubicBezTo>
                  <a:pt x="27495" y="8736"/>
                  <a:pt x="27439" y="8748"/>
                  <a:pt x="27295" y="8655"/>
                </a:cubicBezTo>
                <a:close/>
                <a:moveTo>
                  <a:pt x="35284" y="8655"/>
                </a:moveTo>
                <a:cubicBezTo>
                  <a:pt x="35284" y="8618"/>
                  <a:pt x="35314" y="8588"/>
                  <a:pt x="35351" y="8588"/>
                </a:cubicBezTo>
                <a:cubicBezTo>
                  <a:pt x="35387" y="8588"/>
                  <a:pt x="35417" y="8618"/>
                  <a:pt x="35417" y="8655"/>
                </a:cubicBezTo>
                <a:cubicBezTo>
                  <a:pt x="35417" y="8692"/>
                  <a:pt x="35387" y="8722"/>
                  <a:pt x="35351" y="8722"/>
                </a:cubicBezTo>
                <a:cubicBezTo>
                  <a:pt x="35314" y="8722"/>
                  <a:pt x="35284" y="8692"/>
                  <a:pt x="35284" y="8655"/>
                </a:cubicBezTo>
                <a:close/>
                <a:moveTo>
                  <a:pt x="9986" y="8588"/>
                </a:moveTo>
                <a:cubicBezTo>
                  <a:pt x="9986" y="8552"/>
                  <a:pt x="10016" y="8522"/>
                  <a:pt x="10053" y="8522"/>
                </a:cubicBezTo>
                <a:cubicBezTo>
                  <a:pt x="10089" y="8522"/>
                  <a:pt x="10119" y="8552"/>
                  <a:pt x="10119" y="8588"/>
                </a:cubicBezTo>
                <a:cubicBezTo>
                  <a:pt x="10119" y="8625"/>
                  <a:pt x="10089" y="8655"/>
                  <a:pt x="10053" y="8655"/>
                </a:cubicBezTo>
                <a:cubicBezTo>
                  <a:pt x="10016" y="8655"/>
                  <a:pt x="9986" y="8625"/>
                  <a:pt x="9986" y="8588"/>
                </a:cubicBezTo>
                <a:close/>
                <a:moveTo>
                  <a:pt x="11451" y="8588"/>
                </a:moveTo>
                <a:cubicBezTo>
                  <a:pt x="11451" y="8552"/>
                  <a:pt x="11481" y="8522"/>
                  <a:pt x="11517" y="8522"/>
                </a:cubicBezTo>
                <a:cubicBezTo>
                  <a:pt x="11554" y="8522"/>
                  <a:pt x="11584" y="8552"/>
                  <a:pt x="11584" y="8588"/>
                </a:cubicBezTo>
                <a:cubicBezTo>
                  <a:pt x="11584" y="8625"/>
                  <a:pt x="11554" y="8655"/>
                  <a:pt x="11517" y="8655"/>
                </a:cubicBezTo>
                <a:cubicBezTo>
                  <a:pt x="11481" y="8655"/>
                  <a:pt x="11451" y="8625"/>
                  <a:pt x="11451" y="8588"/>
                </a:cubicBezTo>
                <a:close/>
                <a:moveTo>
                  <a:pt x="15445" y="8555"/>
                </a:moveTo>
                <a:cubicBezTo>
                  <a:pt x="15445" y="8500"/>
                  <a:pt x="15475" y="8455"/>
                  <a:pt x="15512" y="8455"/>
                </a:cubicBezTo>
                <a:cubicBezTo>
                  <a:pt x="15548" y="8455"/>
                  <a:pt x="15578" y="8500"/>
                  <a:pt x="15578" y="8555"/>
                </a:cubicBezTo>
                <a:cubicBezTo>
                  <a:pt x="15578" y="8610"/>
                  <a:pt x="15548" y="8655"/>
                  <a:pt x="15512" y="8655"/>
                </a:cubicBezTo>
                <a:cubicBezTo>
                  <a:pt x="15475" y="8655"/>
                  <a:pt x="15445" y="8610"/>
                  <a:pt x="15445" y="8555"/>
                </a:cubicBezTo>
                <a:close/>
                <a:moveTo>
                  <a:pt x="16044" y="8588"/>
                </a:moveTo>
                <a:cubicBezTo>
                  <a:pt x="16044" y="8552"/>
                  <a:pt x="16074" y="8522"/>
                  <a:pt x="16111" y="8522"/>
                </a:cubicBezTo>
                <a:cubicBezTo>
                  <a:pt x="16147" y="8522"/>
                  <a:pt x="16177" y="8552"/>
                  <a:pt x="16177" y="8588"/>
                </a:cubicBezTo>
                <a:cubicBezTo>
                  <a:pt x="16177" y="8625"/>
                  <a:pt x="16147" y="8655"/>
                  <a:pt x="16111" y="8655"/>
                </a:cubicBezTo>
                <a:cubicBezTo>
                  <a:pt x="16074" y="8655"/>
                  <a:pt x="16044" y="8625"/>
                  <a:pt x="16044" y="8588"/>
                </a:cubicBezTo>
                <a:close/>
                <a:moveTo>
                  <a:pt x="17376" y="8588"/>
                </a:moveTo>
                <a:cubicBezTo>
                  <a:pt x="17376" y="8552"/>
                  <a:pt x="17406" y="8522"/>
                  <a:pt x="17442" y="8522"/>
                </a:cubicBezTo>
                <a:cubicBezTo>
                  <a:pt x="17479" y="8522"/>
                  <a:pt x="17509" y="8552"/>
                  <a:pt x="17509" y="8588"/>
                </a:cubicBezTo>
                <a:cubicBezTo>
                  <a:pt x="17509" y="8625"/>
                  <a:pt x="17479" y="8655"/>
                  <a:pt x="17442" y="8655"/>
                </a:cubicBezTo>
                <a:cubicBezTo>
                  <a:pt x="17406" y="8655"/>
                  <a:pt x="17376" y="8625"/>
                  <a:pt x="17376" y="8588"/>
                </a:cubicBezTo>
                <a:close/>
                <a:moveTo>
                  <a:pt x="17576" y="8592"/>
                </a:moveTo>
                <a:cubicBezTo>
                  <a:pt x="17576" y="8558"/>
                  <a:pt x="17605" y="8511"/>
                  <a:pt x="17642" y="8489"/>
                </a:cubicBezTo>
                <a:cubicBezTo>
                  <a:pt x="17679" y="8466"/>
                  <a:pt x="17709" y="8494"/>
                  <a:pt x="17709" y="8551"/>
                </a:cubicBezTo>
                <a:cubicBezTo>
                  <a:pt x="17709" y="8608"/>
                  <a:pt x="17679" y="8655"/>
                  <a:pt x="17642" y="8655"/>
                </a:cubicBezTo>
                <a:cubicBezTo>
                  <a:pt x="17605" y="8655"/>
                  <a:pt x="17576" y="8627"/>
                  <a:pt x="17576" y="8592"/>
                </a:cubicBezTo>
                <a:close/>
                <a:moveTo>
                  <a:pt x="18907" y="8588"/>
                </a:moveTo>
                <a:cubicBezTo>
                  <a:pt x="18907" y="8552"/>
                  <a:pt x="18937" y="8522"/>
                  <a:pt x="18974" y="8522"/>
                </a:cubicBezTo>
                <a:cubicBezTo>
                  <a:pt x="19010" y="8522"/>
                  <a:pt x="19040" y="8552"/>
                  <a:pt x="19040" y="8588"/>
                </a:cubicBezTo>
                <a:cubicBezTo>
                  <a:pt x="19040" y="8625"/>
                  <a:pt x="19010" y="8655"/>
                  <a:pt x="18974" y="8655"/>
                </a:cubicBezTo>
                <a:cubicBezTo>
                  <a:pt x="18937" y="8655"/>
                  <a:pt x="18907" y="8625"/>
                  <a:pt x="18907" y="8588"/>
                </a:cubicBezTo>
                <a:close/>
                <a:moveTo>
                  <a:pt x="22103" y="8588"/>
                </a:moveTo>
                <a:cubicBezTo>
                  <a:pt x="22103" y="8552"/>
                  <a:pt x="22132" y="8522"/>
                  <a:pt x="22169" y="8522"/>
                </a:cubicBezTo>
                <a:cubicBezTo>
                  <a:pt x="22206" y="8522"/>
                  <a:pt x="22236" y="8552"/>
                  <a:pt x="22236" y="8588"/>
                </a:cubicBezTo>
                <a:cubicBezTo>
                  <a:pt x="22236" y="8625"/>
                  <a:pt x="22206" y="8655"/>
                  <a:pt x="22169" y="8655"/>
                </a:cubicBezTo>
                <a:cubicBezTo>
                  <a:pt x="22132" y="8655"/>
                  <a:pt x="22103" y="8625"/>
                  <a:pt x="22103" y="8588"/>
                </a:cubicBezTo>
                <a:close/>
                <a:moveTo>
                  <a:pt x="23008" y="8550"/>
                </a:moveTo>
                <a:cubicBezTo>
                  <a:pt x="22937" y="8364"/>
                  <a:pt x="22963" y="8239"/>
                  <a:pt x="23064" y="8278"/>
                </a:cubicBezTo>
                <a:cubicBezTo>
                  <a:pt x="23116" y="8298"/>
                  <a:pt x="23174" y="8279"/>
                  <a:pt x="23191" y="8235"/>
                </a:cubicBezTo>
                <a:cubicBezTo>
                  <a:pt x="23209" y="8191"/>
                  <a:pt x="23226" y="8208"/>
                  <a:pt x="23229" y="8272"/>
                </a:cubicBezTo>
                <a:cubicBezTo>
                  <a:pt x="23232" y="8336"/>
                  <a:pt x="23202" y="8389"/>
                  <a:pt x="23163" y="8389"/>
                </a:cubicBezTo>
                <a:cubicBezTo>
                  <a:pt x="23122" y="8389"/>
                  <a:pt x="23110" y="8445"/>
                  <a:pt x="23134" y="8522"/>
                </a:cubicBezTo>
                <a:cubicBezTo>
                  <a:pt x="23184" y="8678"/>
                  <a:pt x="23068" y="8704"/>
                  <a:pt x="23008" y="8550"/>
                </a:cubicBezTo>
                <a:close/>
                <a:moveTo>
                  <a:pt x="23767" y="8588"/>
                </a:moveTo>
                <a:cubicBezTo>
                  <a:pt x="23767" y="8552"/>
                  <a:pt x="23812" y="8522"/>
                  <a:pt x="23867" y="8522"/>
                </a:cubicBezTo>
                <a:cubicBezTo>
                  <a:pt x="23922" y="8522"/>
                  <a:pt x="23967" y="8552"/>
                  <a:pt x="23967" y="8588"/>
                </a:cubicBezTo>
                <a:cubicBezTo>
                  <a:pt x="23967" y="8625"/>
                  <a:pt x="23922" y="8655"/>
                  <a:pt x="23867" y="8655"/>
                </a:cubicBezTo>
                <a:cubicBezTo>
                  <a:pt x="23812" y="8655"/>
                  <a:pt x="23767" y="8625"/>
                  <a:pt x="23767" y="8588"/>
                </a:cubicBezTo>
                <a:close/>
                <a:moveTo>
                  <a:pt x="32954" y="8588"/>
                </a:moveTo>
                <a:cubicBezTo>
                  <a:pt x="32954" y="8552"/>
                  <a:pt x="32984" y="8522"/>
                  <a:pt x="33021" y="8522"/>
                </a:cubicBezTo>
                <a:cubicBezTo>
                  <a:pt x="33057" y="8522"/>
                  <a:pt x="33087" y="8552"/>
                  <a:pt x="33087" y="8588"/>
                </a:cubicBezTo>
                <a:cubicBezTo>
                  <a:pt x="33087" y="8625"/>
                  <a:pt x="33057" y="8655"/>
                  <a:pt x="33021" y="8655"/>
                </a:cubicBezTo>
                <a:cubicBezTo>
                  <a:pt x="32984" y="8655"/>
                  <a:pt x="32954" y="8625"/>
                  <a:pt x="32954" y="8588"/>
                </a:cubicBezTo>
                <a:close/>
                <a:moveTo>
                  <a:pt x="36016" y="8588"/>
                </a:moveTo>
                <a:cubicBezTo>
                  <a:pt x="36016" y="8552"/>
                  <a:pt x="36046" y="8522"/>
                  <a:pt x="36083" y="8522"/>
                </a:cubicBezTo>
                <a:cubicBezTo>
                  <a:pt x="36120" y="8522"/>
                  <a:pt x="36150" y="8552"/>
                  <a:pt x="36150" y="8588"/>
                </a:cubicBezTo>
                <a:cubicBezTo>
                  <a:pt x="36150" y="8625"/>
                  <a:pt x="36120" y="8655"/>
                  <a:pt x="36083" y="8655"/>
                </a:cubicBezTo>
                <a:cubicBezTo>
                  <a:pt x="36046" y="8655"/>
                  <a:pt x="36016" y="8625"/>
                  <a:pt x="36016" y="8588"/>
                </a:cubicBezTo>
                <a:close/>
                <a:moveTo>
                  <a:pt x="20771" y="8529"/>
                </a:moveTo>
                <a:cubicBezTo>
                  <a:pt x="20771" y="8496"/>
                  <a:pt x="20814" y="8453"/>
                  <a:pt x="20868" y="8432"/>
                </a:cubicBezTo>
                <a:cubicBezTo>
                  <a:pt x="20932" y="8408"/>
                  <a:pt x="20952" y="8427"/>
                  <a:pt x="20927" y="8492"/>
                </a:cubicBezTo>
                <a:cubicBezTo>
                  <a:pt x="20887" y="8597"/>
                  <a:pt x="20771" y="8625"/>
                  <a:pt x="20771" y="8529"/>
                </a:cubicBezTo>
                <a:close/>
                <a:moveTo>
                  <a:pt x="24699" y="8522"/>
                </a:moveTo>
                <a:cubicBezTo>
                  <a:pt x="24699" y="8485"/>
                  <a:pt x="24744" y="8455"/>
                  <a:pt x="24799" y="8455"/>
                </a:cubicBezTo>
                <a:cubicBezTo>
                  <a:pt x="24854" y="8455"/>
                  <a:pt x="24899" y="8485"/>
                  <a:pt x="24899" y="8522"/>
                </a:cubicBezTo>
                <a:cubicBezTo>
                  <a:pt x="24899" y="8558"/>
                  <a:pt x="24854" y="8588"/>
                  <a:pt x="24799" y="8588"/>
                </a:cubicBezTo>
                <a:cubicBezTo>
                  <a:pt x="24744" y="8588"/>
                  <a:pt x="24699" y="8558"/>
                  <a:pt x="24699" y="8522"/>
                </a:cubicBezTo>
                <a:close/>
                <a:moveTo>
                  <a:pt x="25098" y="8522"/>
                </a:moveTo>
                <a:cubicBezTo>
                  <a:pt x="25098" y="8485"/>
                  <a:pt x="25128" y="8455"/>
                  <a:pt x="25165" y="8455"/>
                </a:cubicBezTo>
                <a:cubicBezTo>
                  <a:pt x="25202" y="8455"/>
                  <a:pt x="25232" y="8485"/>
                  <a:pt x="25232" y="8522"/>
                </a:cubicBezTo>
                <a:cubicBezTo>
                  <a:pt x="25232" y="8558"/>
                  <a:pt x="25202" y="8588"/>
                  <a:pt x="25165" y="8588"/>
                </a:cubicBezTo>
                <a:cubicBezTo>
                  <a:pt x="25128" y="8588"/>
                  <a:pt x="25098" y="8558"/>
                  <a:pt x="25098" y="8522"/>
                </a:cubicBezTo>
                <a:close/>
                <a:moveTo>
                  <a:pt x="28161" y="8522"/>
                </a:moveTo>
                <a:cubicBezTo>
                  <a:pt x="28161" y="8485"/>
                  <a:pt x="28191" y="8455"/>
                  <a:pt x="28227" y="8455"/>
                </a:cubicBezTo>
                <a:cubicBezTo>
                  <a:pt x="28264" y="8455"/>
                  <a:pt x="28294" y="8485"/>
                  <a:pt x="28294" y="8522"/>
                </a:cubicBezTo>
                <a:cubicBezTo>
                  <a:pt x="28294" y="8558"/>
                  <a:pt x="28264" y="8588"/>
                  <a:pt x="28227" y="8588"/>
                </a:cubicBezTo>
                <a:cubicBezTo>
                  <a:pt x="28191" y="8588"/>
                  <a:pt x="28161" y="8558"/>
                  <a:pt x="28161" y="8522"/>
                </a:cubicBezTo>
                <a:close/>
                <a:moveTo>
                  <a:pt x="33354" y="8522"/>
                </a:moveTo>
                <a:cubicBezTo>
                  <a:pt x="33354" y="8485"/>
                  <a:pt x="33400" y="8455"/>
                  <a:pt x="33457" y="8455"/>
                </a:cubicBezTo>
                <a:cubicBezTo>
                  <a:pt x="33514" y="8455"/>
                  <a:pt x="33543" y="8485"/>
                  <a:pt x="33520" y="8522"/>
                </a:cubicBezTo>
                <a:cubicBezTo>
                  <a:pt x="33497" y="8558"/>
                  <a:pt x="33451" y="8588"/>
                  <a:pt x="33416" y="8588"/>
                </a:cubicBezTo>
                <a:cubicBezTo>
                  <a:pt x="33382" y="8588"/>
                  <a:pt x="33354" y="8558"/>
                  <a:pt x="33354" y="8522"/>
                </a:cubicBezTo>
                <a:close/>
                <a:moveTo>
                  <a:pt x="21370" y="8455"/>
                </a:moveTo>
                <a:cubicBezTo>
                  <a:pt x="21370" y="8419"/>
                  <a:pt x="21400" y="8389"/>
                  <a:pt x="21437" y="8389"/>
                </a:cubicBezTo>
                <a:cubicBezTo>
                  <a:pt x="21473" y="8389"/>
                  <a:pt x="21503" y="8419"/>
                  <a:pt x="21503" y="8455"/>
                </a:cubicBezTo>
                <a:cubicBezTo>
                  <a:pt x="21503" y="8492"/>
                  <a:pt x="21473" y="8522"/>
                  <a:pt x="21437" y="8522"/>
                </a:cubicBezTo>
                <a:cubicBezTo>
                  <a:pt x="21400" y="8522"/>
                  <a:pt x="21370" y="8492"/>
                  <a:pt x="21370" y="8455"/>
                </a:cubicBezTo>
                <a:close/>
                <a:moveTo>
                  <a:pt x="21836" y="8455"/>
                </a:moveTo>
                <a:cubicBezTo>
                  <a:pt x="21836" y="8419"/>
                  <a:pt x="21866" y="8389"/>
                  <a:pt x="21903" y="8389"/>
                </a:cubicBezTo>
                <a:cubicBezTo>
                  <a:pt x="21939" y="8389"/>
                  <a:pt x="21969" y="8419"/>
                  <a:pt x="21969" y="8455"/>
                </a:cubicBezTo>
                <a:cubicBezTo>
                  <a:pt x="21969" y="8492"/>
                  <a:pt x="21939" y="8522"/>
                  <a:pt x="21903" y="8522"/>
                </a:cubicBezTo>
                <a:cubicBezTo>
                  <a:pt x="21866" y="8522"/>
                  <a:pt x="21836" y="8492"/>
                  <a:pt x="21836" y="8455"/>
                </a:cubicBezTo>
                <a:close/>
                <a:moveTo>
                  <a:pt x="27562" y="8455"/>
                </a:moveTo>
                <a:cubicBezTo>
                  <a:pt x="27562" y="8419"/>
                  <a:pt x="27592" y="8389"/>
                  <a:pt x="27628" y="8389"/>
                </a:cubicBezTo>
                <a:cubicBezTo>
                  <a:pt x="27665" y="8389"/>
                  <a:pt x="27695" y="8419"/>
                  <a:pt x="27695" y="8455"/>
                </a:cubicBezTo>
                <a:cubicBezTo>
                  <a:pt x="27695" y="8492"/>
                  <a:pt x="27665" y="8522"/>
                  <a:pt x="27628" y="8522"/>
                </a:cubicBezTo>
                <a:cubicBezTo>
                  <a:pt x="27592" y="8522"/>
                  <a:pt x="27562" y="8492"/>
                  <a:pt x="27562" y="8455"/>
                </a:cubicBezTo>
                <a:close/>
                <a:moveTo>
                  <a:pt x="3262" y="8389"/>
                </a:moveTo>
                <a:cubicBezTo>
                  <a:pt x="3262" y="8352"/>
                  <a:pt x="3292" y="8322"/>
                  <a:pt x="3329" y="8322"/>
                </a:cubicBezTo>
                <a:cubicBezTo>
                  <a:pt x="3365" y="8322"/>
                  <a:pt x="3395" y="8352"/>
                  <a:pt x="3395" y="8389"/>
                </a:cubicBezTo>
                <a:cubicBezTo>
                  <a:pt x="3395" y="8425"/>
                  <a:pt x="3365" y="8455"/>
                  <a:pt x="3329" y="8455"/>
                </a:cubicBezTo>
                <a:cubicBezTo>
                  <a:pt x="3292" y="8455"/>
                  <a:pt x="3262" y="8425"/>
                  <a:pt x="3262" y="8389"/>
                </a:cubicBezTo>
                <a:close/>
                <a:moveTo>
                  <a:pt x="16910" y="8361"/>
                </a:moveTo>
                <a:cubicBezTo>
                  <a:pt x="16910" y="8303"/>
                  <a:pt x="16957" y="8255"/>
                  <a:pt x="17015" y="8255"/>
                </a:cubicBezTo>
                <a:cubicBezTo>
                  <a:pt x="17133" y="8255"/>
                  <a:pt x="17112" y="8399"/>
                  <a:pt x="16989" y="8440"/>
                </a:cubicBezTo>
                <a:cubicBezTo>
                  <a:pt x="16945" y="8454"/>
                  <a:pt x="16910" y="8419"/>
                  <a:pt x="16910" y="8361"/>
                </a:cubicBezTo>
                <a:close/>
                <a:moveTo>
                  <a:pt x="17908" y="8389"/>
                </a:moveTo>
                <a:cubicBezTo>
                  <a:pt x="17908" y="8305"/>
                  <a:pt x="17979" y="8305"/>
                  <a:pt x="18108" y="8389"/>
                </a:cubicBezTo>
                <a:cubicBezTo>
                  <a:pt x="18189" y="8441"/>
                  <a:pt x="18179" y="8453"/>
                  <a:pt x="18058" y="8454"/>
                </a:cubicBezTo>
                <a:cubicBezTo>
                  <a:pt x="17976" y="8455"/>
                  <a:pt x="17908" y="8425"/>
                  <a:pt x="17908" y="8389"/>
                </a:cubicBezTo>
                <a:close/>
                <a:moveTo>
                  <a:pt x="24182" y="8376"/>
                </a:moveTo>
                <a:cubicBezTo>
                  <a:pt x="24215" y="8277"/>
                  <a:pt x="24366" y="8222"/>
                  <a:pt x="24366" y="8309"/>
                </a:cubicBezTo>
                <a:cubicBezTo>
                  <a:pt x="24366" y="8345"/>
                  <a:pt x="24319" y="8393"/>
                  <a:pt x="24261" y="8415"/>
                </a:cubicBezTo>
                <a:cubicBezTo>
                  <a:pt x="24196" y="8440"/>
                  <a:pt x="24165" y="8425"/>
                  <a:pt x="24182" y="8376"/>
                </a:cubicBezTo>
                <a:close/>
                <a:moveTo>
                  <a:pt x="32754" y="8389"/>
                </a:moveTo>
                <a:cubicBezTo>
                  <a:pt x="32754" y="8352"/>
                  <a:pt x="32784" y="8322"/>
                  <a:pt x="32821" y="8322"/>
                </a:cubicBezTo>
                <a:cubicBezTo>
                  <a:pt x="32858" y="8322"/>
                  <a:pt x="32888" y="8352"/>
                  <a:pt x="32888" y="8389"/>
                </a:cubicBezTo>
                <a:cubicBezTo>
                  <a:pt x="32888" y="8425"/>
                  <a:pt x="32858" y="8455"/>
                  <a:pt x="32821" y="8455"/>
                </a:cubicBezTo>
                <a:cubicBezTo>
                  <a:pt x="32784" y="8455"/>
                  <a:pt x="32754" y="8425"/>
                  <a:pt x="32754" y="8389"/>
                </a:cubicBezTo>
                <a:close/>
                <a:moveTo>
                  <a:pt x="37082" y="8389"/>
                </a:moveTo>
                <a:cubicBezTo>
                  <a:pt x="37082" y="8352"/>
                  <a:pt x="37112" y="8322"/>
                  <a:pt x="37148" y="8322"/>
                </a:cubicBezTo>
                <a:cubicBezTo>
                  <a:pt x="37185" y="8322"/>
                  <a:pt x="37215" y="8352"/>
                  <a:pt x="37215" y="8389"/>
                </a:cubicBezTo>
                <a:cubicBezTo>
                  <a:pt x="37215" y="8425"/>
                  <a:pt x="37185" y="8455"/>
                  <a:pt x="37148" y="8455"/>
                </a:cubicBezTo>
                <a:cubicBezTo>
                  <a:pt x="37112" y="8455"/>
                  <a:pt x="37082" y="8425"/>
                  <a:pt x="37082" y="8389"/>
                </a:cubicBezTo>
                <a:close/>
                <a:moveTo>
                  <a:pt x="12317" y="8339"/>
                </a:moveTo>
                <a:cubicBezTo>
                  <a:pt x="12319" y="8248"/>
                  <a:pt x="12441" y="8092"/>
                  <a:pt x="12481" y="8131"/>
                </a:cubicBezTo>
                <a:cubicBezTo>
                  <a:pt x="12533" y="8184"/>
                  <a:pt x="12449" y="8389"/>
                  <a:pt x="12376" y="8389"/>
                </a:cubicBezTo>
                <a:cubicBezTo>
                  <a:pt x="12343" y="8389"/>
                  <a:pt x="12317" y="8366"/>
                  <a:pt x="12317" y="8339"/>
                </a:cubicBezTo>
                <a:close/>
                <a:moveTo>
                  <a:pt x="19973" y="8339"/>
                </a:moveTo>
                <a:cubicBezTo>
                  <a:pt x="19975" y="8248"/>
                  <a:pt x="20097" y="8092"/>
                  <a:pt x="20137" y="8131"/>
                </a:cubicBezTo>
                <a:cubicBezTo>
                  <a:pt x="20189" y="8184"/>
                  <a:pt x="20105" y="8389"/>
                  <a:pt x="20032" y="8389"/>
                </a:cubicBezTo>
                <a:cubicBezTo>
                  <a:pt x="19999" y="8389"/>
                  <a:pt x="19973" y="8366"/>
                  <a:pt x="19973" y="8339"/>
                </a:cubicBezTo>
                <a:close/>
                <a:moveTo>
                  <a:pt x="21170" y="8322"/>
                </a:moveTo>
                <a:cubicBezTo>
                  <a:pt x="21170" y="8285"/>
                  <a:pt x="21200" y="8255"/>
                  <a:pt x="21237" y="8255"/>
                </a:cubicBezTo>
                <a:cubicBezTo>
                  <a:pt x="21274" y="8255"/>
                  <a:pt x="21304" y="8285"/>
                  <a:pt x="21304" y="8322"/>
                </a:cubicBezTo>
                <a:cubicBezTo>
                  <a:pt x="21304" y="8359"/>
                  <a:pt x="21274" y="8389"/>
                  <a:pt x="21237" y="8389"/>
                </a:cubicBezTo>
                <a:cubicBezTo>
                  <a:pt x="21200" y="8389"/>
                  <a:pt x="21170" y="8359"/>
                  <a:pt x="21170" y="8322"/>
                </a:cubicBezTo>
                <a:close/>
                <a:moveTo>
                  <a:pt x="26363" y="8322"/>
                </a:moveTo>
                <a:cubicBezTo>
                  <a:pt x="26363" y="8285"/>
                  <a:pt x="26393" y="8255"/>
                  <a:pt x="26430" y="8255"/>
                </a:cubicBezTo>
                <a:cubicBezTo>
                  <a:pt x="26466" y="8255"/>
                  <a:pt x="26496" y="8285"/>
                  <a:pt x="26496" y="8322"/>
                </a:cubicBezTo>
                <a:cubicBezTo>
                  <a:pt x="26496" y="8359"/>
                  <a:pt x="26466" y="8389"/>
                  <a:pt x="26430" y="8389"/>
                </a:cubicBezTo>
                <a:cubicBezTo>
                  <a:pt x="26393" y="8389"/>
                  <a:pt x="26363" y="8359"/>
                  <a:pt x="26363" y="8322"/>
                </a:cubicBezTo>
                <a:close/>
                <a:moveTo>
                  <a:pt x="34352" y="8322"/>
                </a:moveTo>
                <a:cubicBezTo>
                  <a:pt x="34352" y="8285"/>
                  <a:pt x="34382" y="8255"/>
                  <a:pt x="34419" y="8255"/>
                </a:cubicBezTo>
                <a:cubicBezTo>
                  <a:pt x="34455" y="8255"/>
                  <a:pt x="34485" y="8285"/>
                  <a:pt x="34485" y="8322"/>
                </a:cubicBezTo>
                <a:cubicBezTo>
                  <a:pt x="34485" y="8359"/>
                  <a:pt x="34455" y="8389"/>
                  <a:pt x="34419" y="8389"/>
                </a:cubicBezTo>
                <a:cubicBezTo>
                  <a:pt x="34382" y="8389"/>
                  <a:pt x="34352" y="8359"/>
                  <a:pt x="34352" y="8322"/>
                </a:cubicBezTo>
                <a:close/>
                <a:moveTo>
                  <a:pt x="14580" y="8255"/>
                </a:moveTo>
                <a:cubicBezTo>
                  <a:pt x="14580" y="8219"/>
                  <a:pt x="14610" y="8189"/>
                  <a:pt x="14646" y="8189"/>
                </a:cubicBezTo>
                <a:cubicBezTo>
                  <a:pt x="14683" y="8189"/>
                  <a:pt x="14713" y="8219"/>
                  <a:pt x="14713" y="8255"/>
                </a:cubicBezTo>
                <a:cubicBezTo>
                  <a:pt x="14713" y="8292"/>
                  <a:pt x="14683" y="8322"/>
                  <a:pt x="14646" y="8322"/>
                </a:cubicBezTo>
                <a:cubicBezTo>
                  <a:pt x="14610" y="8322"/>
                  <a:pt x="14580" y="8292"/>
                  <a:pt x="14580" y="8255"/>
                </a:cubicBezTo>
                <a:close/>
                <a:moveTo>
                  <a:pt x="17642" y="8259"/>
                </a:moveTo>
                <a:cubicBezTo>
                  <a:pt x="17642" y="8225"/>
                  <a:pt x="17667" y="8181"/>
                  <a:pt x="17698" y="8162"/>
                </a:cubicBezTo>
                <a:cubicBezTo>
                  <a:pt x="17728" y="8144"/>
                  <a:pt x="17753" y="8172"/>
                  <a:pt x="17753" y="8225"/>
                </a:cubicBezTo>
                <a:cubicBezTo>
                  <a:pt x="17753" y="8278"/>
                  <a:pt x="17728" y="8322"/>
                  <a:pt x="17698" y="8322"/>
                </a:cubicBezTo>
                <a:cubicBezTo>
                  <a:pt x="17667" y="8322"/>
                  <a:pt x="17642" y="8294"/>
                  <a:pt x="17642" y="8259"/>
                </a:cubicBezTo>
                <a:close/>
                <a:moveTo>
                  <a:pt x="21481" y="8278"/>
                </a:moveTo>
                <a:cubicBezTo>
                  <a:pt x="21400" y="8197"/>
                  <a:pt x="21435" y="8108"/>
                  <a:pt x="21533" y="8145"/>
                </a:cubicBezTo>
                <a:cubicBezTo>
                  <a:pt x="21598" y="8170"/>
                  <a:pt x="21617" y="8150"/>
                  <a:pt x="21593" y="8086"/>
                </a:cubicBezTo>
                <a:cubicBezTo>
                  <a:pt x="21572" y="8033"/>
                  <a:pt x="21586" y="7989"/>
                  <a:pt x="21622" y="7989"/>
                </a:cubicBezTo>
                <a:cubicBezTo>
                  <a:pt x="21688" y="7989"/>
                  <a:pt x="21770" y="8140"/>
                  <a:pt x="21770" y="8261"/>
                </a:cubicBezTo>
                <a:cubicBezTo>
                  <a:pt x="21770" y="8331"/>
                  <a:pt x="21548" y="8344"/>
                  <a:pt x="21481" y="8278"/>
                </a:cubicBezTo>
                <a:close/>
                <a:moveTo>
                  <a:pt x="25928" y="8251"/>
                </a:moveTo>
                <a:cubicBezTo>
                  <a:pt x="25904" y="8212"/>
                  <a:pt x="25900" y="8164"/>
                  <a:pt x="25919" y="8145"/>
                </a:cubicBezTo>
                <a:cubicBezTo>
                  <a:pt x="25967" y="8097"/>
                  <a:pt x="26097" y="8181"/>
                  <a:pt x="26097" y="8259"/>
                </a:cubicBezTo>
                <a:cubicBezTo>
                  <a:pt x="26097" y="8345"/>
                  <a:pt x="25982" y="8339"/>
                  <a:pt x="25928" y="8251"/>
                </a:cubicBezTo>
                <a:close/>
                <a:moveTo>
                  <a:pt x="28560" y="8255"/>
                </a:moveTo>
                <a:cubicBezTo>
                  <a:pt x="28560" y="8219"/>
                  <a:pt x="28590" y="8189"/>
                  <a:pt x="28627" y="8189"/>
                </a:cubicBezTo>
                <a:cubicBezTo>
                  <a:pt x="28663" y="8189"/>
                  <a:pt x="28693" y="8219"/>
                  <a:pt x="28693" y="8255"/>
                </a:cubicBezTo>
                <a:cubicBezTo>
                  <a:pt x="28693" y="8292"/>
                  <a:pt x="28663" y="8322"/>
                  <a:pt x="28627" y="8322"/>
                </a:cubicBezTo>
                <a:cubicBezTo>
                  <a:pt x="28590" y="8322"/>
                  <a:pt x="28560" y="8292"/>
                  <a:pt x="28560" y="8255"/>
                </a:cubicBezTo>
                <a:close/>
                <a:moveTo>
                  <a:pt x="29026" y="8255"/>
                </a:moveTo>
                <a:cubicBezTo>
                  <a:pt x="29026" y="8219"/>
                  <a:pt x="29056" y="8189"/>
                  <a:pt x="29093" y="8189"/>
                </a:cubicBezTo>
                <a:cubicBezTo>
                  <a:pt x="29129" y="8189"/>
                  <a:pt x="29159" y="8219"/>
                  <a:pt x="29159" y="8255"/>
                </a:cubicBezTo>
                <a:cubicBezTo>
                  <a:pt x="29159" y="8292"/>
                  <a:pt x="29129" y="8322"/>
                  <a:pt x="29093" y="8322"/>
                </a:cubicBezTo>
                <a:cubicBezTo>
                  <a:pt x="29056" y="8322"/>
                  <a:pt x="29026" y="8292"/>
                  <a:pt x="29026" y="8255"/>
                </a:cubicBezTo>
                <a:close/>
                <a:moveTo>
                  <a:pt x="31300" y="8215"/>
                </a:moveTo>
                <a:cubicBezTo>
                  <a:pt x="31250" y="8159"/>
                  <a:pt x="31229" y="8094"/>
                  <a:pt x="31253" y="8070"/>
                </a:cubicBezTo>
                <a:cubicBezTo>
                  <a:pt x="31277" y="8046"/>
                  <a:pt x="31318" y="8058"/>
                  <a:pt x="31343" y="8097"/>
                </a:cubicBezTo>
                <a:cubicBezTo>
                  <a:pt x="31369" y="8135"/>
                  <a:pt x="31450" y="8201"/>
                  <a:pt x="31523" y="8243"/>
                </a:cubicBezTo>
                <a:cubicBezTo>
                  <a:pt x="31656" y="8318"/>
                  <a:pt x="31656" y="8318"/>
                  <a:pt x="31523" y="8318"/>
                </a:cubicBezTo>
                <a:cubicBezTo>
                  <a:pt x="31450" y="8317"/>
                  <a:pt x="31349" y="8271"/>
                  <a:pt x="31300" y="8215"/>
                </a:cubicBezTo>
                <a:close/>
                <a:moveTo>
                  <a:pt x="32089" y="8244"/>
                </a:moveTo>
                <a:cubicBezTo>
                  <a:pt x="32089" y="8214"/>
                  <a:pt x="32134" y="8189"/>
                  <a:pt x="32188" y="8189"/>
                </a:cubicBezTo>
                <a:cubicBezTo>
                  <a:pt x="32243" y="8189"/>
                  <a:pt x="32288" y="8214"/>
                  <a:pt x="32288" y="8244"/>
                </a:cubicBezTo>
                <a:cubicBezTo>
                  <a:pt x="32288" y="8275"/>
                  <a:pt x="32243" y="8300"/>
                  <a:pt x="32188" y="8300"/>
                </a:cubicBezTo>
                <a:cubicBezTo>
                  <a:pt x="32134" y="8300"/>
                  <a:pt x="32089" y="8275"/>
                  <a:pt x="32089" y="8244"/>
                </a:cubicBezTo>
                <a:close/>
                <a:moveTo>
                  <a:pt x="10852" y="8189"/>
                </a:moveTo>
                <a:cubicBezTo>
                  <a:pt x="10852" y="8152"/>
                  <a:pt x="10882" y="8122"/>
                  <a:pt x="10918" y="8122"/>
                </a:cubicBezTo>
                <a:cubicBezTo>
                  <a:pt x="10955" y="8122"/>
                  <a:pt x="10985" y="8152"/>
                  <a:pt x="10985" y="8189"/>
                </a:cubicBezTo>
                <a:cubicBezTo>
                  <a:pt x="10985" y="8226"/>
                  <a:pt x="10955" y="8255"/>
                  <a:pt x="10918" y="8255"/>
                </a:cubicBezTo>
                <a:cubicBezTo>
                  <a:pt x="10882" y="8255"/>
                  <a:pt x="10852" y="8226"/>
                  <a:pt x="10852" y="8189"/>
                </a:cubicBezTo>
                <a:close/>
                <a:moveTo>
                  <a:pt x="11251" y="8189"/>
                </a:moveTo>
                <a:cubicBezTo>
                  <a:pt x="11251" y="8152"/>
                  <a:pt x="11281" y="8122"/>
                  <a:pt x="11318" y="8122"/>
                </a:cubicBezTo>
                <a:cubicBezTo>
                  <a:pt x="11354" y="8122"/>
                  <a:pt x="11384" y="8152"/>
                  <a:pt x="11384" y="8189"/>
                </a:cubicBezTo>
                <a:cubicBezTo>
                  <a:pt x="11384" y="8226"/>
                  <a:pt x="11354" y="8255"/>
                  <a:pt x="11318" y="8255"/>
                </a:cubicBezTo>
                <a:cubicBezTo>
                  <a:pt x="11281" y="8255"/>
                  <a:pt x="11251" y="8226"/>
                  <a:pt x="11251" y="8189"/>
                </a:cubicBezTo>
                <a:close/>
                <a:moveTo>
                  <a:pt x="20638" y="8189"/>
                </a:moveTo>
                <a:cubicBezTo>
                  <a:pt x="20638" y="8152"/>
                  <a:pt x="20668" y="8122"/>
                  <a:pt x="20704" y="8122"/>
                </a:cubicBezTo>
                <a:cubicBezTo>
                  <a:pt x="20741" y="8122"/>
                  <a:pt x="20771" y="8152"/>
                  <a:pt x="20771" y="8189"/>
                </a:cubicBezTo>
                <a:cubicBezTo>
                  <a:pt x="20771" y="8226"/>
                  <a:pt x="20741" y="8255"/>
                  <a:pt x="20704" y="8255"/>
                </a:cubicBezTo>
                <a:cubicBezTo>
                  <a:pt x="20668" y="8255"/>
                  <a:pt x="20638" y="8226"/>
                  <a:pt x="20638" y="8189"/>
                </a:cubicBezTo>
                <a:close/>
                <a:moveTo>
                  <a:pt x="3928" y="8122"/>
                </a:moveTo>
                <a:cubicBezTo>
                  <a:pt x="3928" y="8086"/>
                  <a:pt x="3958" y="8056"/>
                  <a:pt x="3994" y="8056"/>
                </a:cubicBezTo>
                <a:cubicBezTo>
                  <a:pt x="4031" y="8056"/>
                  <a:pt x="4061" y="8086"/>
                  <a:pt x="4061" y="8122"/>
                </a:cubicBezTo>
                <a:cubicBezTo>
                  <a:pt x="4061" y="8159"/>
                  <a:pt x="4031" y="8189"/>
                  <a:pt x="3994" y="8189"/>
                </a:cubicBezTo>
                <a:cubicBezTo>
                  <a:pt x="3958" y="8189"/>
                  <a:pt x="3928" y="8159"/>
                  <a:pt x="3928" y="8122"/>
                </a:cubicBezTo>
                <a:close/>
                <a:moveTo>
                  <a:pt x="10652" y="8122"/>
                </a:moveTo>
                <a:cubicBezTo>
                  <a:pt x="10652" y="8086"/>
                  <a:pt x="10682" y="8056"/>
                  <a:pt x="10718" y="8056"/>
                </a:cubicBezTo>
                <a:cubicBezTo>
                  <a:pt x="10755" y="8056"/>
                  <a:pt x="10785" y="8086"/>
                  <a:pt x="10785" y="8122"/>
                </a:cubicBezTo>
                <a:cubicBezTo>
                  <a:pt x="10785" y="8159"/>
                  <a:pt x="10755" y="8189"/>
                  <a:pt x="10718" y="8189"/>
                </a:cubicBezTo>
                <a:cubicBezTo>
                  <a:pt x="10682" y="8189"/>
                  <a:pt x="10652" y="8159"/>
                  <a:pt x="10652" y="8122"/>
                </a:cubicBezTo>
                <a:close/>
                <a:moveTo>
                  <a:pt x="14779" y="8122"/>
                </a:moveTo>
                <a:cubicBezTo>
                  <a:pt x="14779" y="8086"/>
                  <a:pt x="14809" y="8056"/>
                  <a:pt x="14846" y="8056"/>
                </a:cubicBezTo>
                <a:cubicBezTo>
                  <a:pt x="14883" y="8056"/>
                  <a:pt x="14913" y="8086"/>
                  <a:pt x="14913" y="8122"/>
                </a:cubicBezTo>
                <a:cubicBezTo>
                  <a:pt x="14913" y="8159"/>
                  <a:pt x="14883" y="8189"/>
                  <a:pt x="14846" y="8189"/>
                </a:cubicBezTo>
                <a:cubicBezTo>
                  <a:pt x="14809" y="8189"/>
                  <a:pt x="14779" y="8159"/>
                  <a:pt x="14779" y="8122"/>
                </a:cubicBezTo>
                <a:close/>
                <a:moveTo>
                  <a:pt x="15245" y="8126"/>
                </a:moveTo>
                <a:cubicBezTo>
                  <a:pt x="15245" y="8092"/>
                  <a:pt x="15275" y="8045"/>
                  <a:pt x="15312" y="8022"/>
                </a:cubicBezTo>
                <a:cubicBezTo>
                  <a:pt x="15349" y="8000"/>
                  <a:pt x="15379" y="8028"/>
                  <a:pt x="15379" y="8085"/>
                </a:cubicBezTo>
                <a:cubicBezTo>
                  <a:pt x="15379" y="8142"/>
                  <a:pt x="15349" y="8189"/>
                  <a:pt x="15312" y="8189"/>
                </a:cubicBezTo>
                <a:cubicBezTo>
                  <a:pt x="15275" y="8189"/>
                  <a:pt x="15245" y="8161"/>
                  <a:pt x="15245" y="8126"/>
                </a:cubicBezTo>
                <a:close/>
                <a:moveTo>
                  <a:pt x="17243" y="8122"/>
                </a:moveTo>
                <a:cubicBezTo>
                  <a:pt x="17243" y="8086"/>
                  <a:pt x="17273" y="8056"/>
                  <a:pt x="17309" y="8056"/>
                </a:cubicBezTo>
                <a:cubicBezTo>
                  <a:pt x="17346" y="8056"/>
                  <a:pt x="17376" y="8086"/>
                  <a:pt x="17376" y="8122"/>
                </a:cubicBezTo>
                <a:cubicBezTo>
                  <a:pt x="17376" y="8159"/>
                  <a:pt x="17346" y="8189"/>
                  <a:pt x="17309" y="8189"/>
                </a:cubicBezTo>
                <a:cubicBezTo>
                  <a:pt x="17273" y="8189"/>
                  <a:pt x="17243" y="8159"/>
                  <a:pt x="17243" y="8122"/>
                </a:cubicBezTo>
                <a:close/>
                <a:moveTo>
                  <a:pt x="18974" y="8129"/>
                </a:moveTo>
                <a:cubicBezTo>
                  <a:pt x="18974" y="8097"/>
                  <a:pt x="19021" y="8052"/>
                  <a:pt x="19079" y="8030"/>
                </a:cubicBezTo>
                <a:cubicBezTo>
                  <a:pt x="19242" y="7967"/>
                  <a:pt x="19258" y="7981"/>
                  <a:pt x="19150" y="8089"/>
                </a:cubicBezTo>
                <a:cubicBezTo>
                  <a:pt x="19036" y="8202"/>
                  <a:pt x="18974" y="8217"/>
                  <a:pt x="18974" y="8129"/>
                </a:cubicBezTo>
                <a:close/>
                <a:moveTo>
                  <a:pt x="27895" y="8139"/>
                </a:moveTo>
                <a:cubicBezTo>
                  <a:pt x="27897" y="8048"/>
                  <a:pt x="28020" y="7893"/>
                  <a:pt x="28059" y="7932"/>
                </a:cubicBezTo>
                <a:cubicBezTo>
                  <a:pt x="28111" y="7984"/>
                  <a:pt x="28028" y="8189"/>
                  <a:pt x="27954" y="8189"/>
                </a:cubicBezTo>
                <a:cubicBezTo>
                  <a:pt x="27921" y="8189"/>
                  <a:pt x="27895" y="8166"/>
                  <a:pt x="27895" y="8139"/>
                </a:cubicBezTo>
                <a:close/>
                <a:moveTo>
                  <a:pt x="28826" y="8122"/>
                </a:moveTo>
                <a:cubicBezTo>
                  <a:pt x="28826" y="8086"/>
                  <a:pt x="28856" y="8056"/>
                  <a:pt x="28893" y="8056"/>
                </a:cubicBezTo>
                <a:cubicBezTo>
                  <a:pt x="28930" y="8056"/>
                  <a:pt x="28960" y="8086"/>
                  <a:pt x="28960" y="8122"/>
                </a:cubicBezTo>
                <a:cubicBezTo>
                  <a:pt x="28960" y="8159"/>
                  <a:pt x="28930" y="8189"/>
                  <a:pt x="28893" y="8189"/>
                </a:cubicBezTo>
                <a:cubicBezTo>
                  <a:pt x="28856" y="8189"/>
                  <a:pt x="28826" y="8159"/>
                  <a:pt x="28826" y="8122"/>
                </a:cubicBezTo>
                <a:close/>
                <a:moveTo>
                  <a:pt x="34951" y="8122"/>
                </a:moveTo>
                <a:cubicBezTo>
                  <a:pt x="34951" y="8086"/>
                  <a:pt x="34981" y="8056"/>
                  <a:pt x="35018" y="8056"/>
                </a:cubicBezTo>
                <a:cubicBezTo>
                  <a:pt x="35054" y="8056"/>
                  <a:pt x="35084" y="8086"/>
                  <a:pt x="35084" y="8122"/>
                </a:cubicBezTo>
                <a:cubicBezTo>
                  <a:pt x="35084" y="8159"/>
                  <a:pt x="35054" y="8189"/>
                  <a:pt x="35018" y="8189"/>
                </a:cubicBezTo>
                <a:cubicBezTo>
                  <a:pt x="34981" y="8189"/>
                  <a:pt x="34951" y="8159"/>
                  <a:pt x="34951" y="8122"/>
                </a:cubicBezTo>
                <a:close/>
                <a:moveTo>
                  <a:pt x="4527" y="8056"/>
                </a:moveTo>
                <a:cubicBezTo>
                  <a:pt x="4527" y="8019"/>
                  <a:pt x="4557" y="7989"/>
                  <a:pt x="4594" y="7989"/>
                </a:cubicBezTo>
                <a:cubicBezTo>
                  <a:pt x="4630" y="7989"/>
                  <a:pt x="4660" y="8019"/>
                  <a:pt x="4660" y="8056"/>
                </a:cubicBezTo>
                <a:cubicBezTo>
                  <a:pt x="4660" y="8092"/>
                  <a:pt x="4630" y="8122"/>
                  <a:pt x="4594" y="8122"/>
                </a:cubicBezTo>
                <a:cubicBezTo>
                  <a:pt x="4557" y="8122"/>
                  <a:pt x="4527" y="8092"/>
                  <a:pt x="4527" y="8056"/>
                </a:cubicBezTo>
                <a:close/>
                <a:moveTo>
                  <a:pt x="16311" y="8056"/>
                </a:moveTo>
                <a:cubicBezTo>
                  <a:pt x="16311" y="8019"/>
                  <a:pt x="16356" y="7989"/>
                  <a:pt x="16410" y="7989"/>
                </a:cubicBezTo>
                <a:cubicBezTo>
                  <a:pt x="16465" y="7989"/>
                  <a:pt x="16510" y="8019"/>
                  <a:pt x="16510" y="8056"/>
                </a:cubicBezTo>
                <a:cubicBezTo>
                  <a:pt x="16510" y="8092"/>
                  <a:pt x="16465" y="8122"/>
                  <a:pt x="16410" y="8122"/>
                </a:cubicBezTo>
                <a:cubicBezTo>
                  <a:pt x="16356" y="8122"/>
                  <a:pt x="16311" y="8092"/>
                  <a:pt x="16311" y="8056"/>
                </a:cubicBezTo>
                <a:close/>
                <a:moveTo>
                  <a:pt x="16643" y="8050"/>
                </a:moveTo>
                <a:cubicBezTo>
                  <a:pt x="16643" y="7997"/>
                  <a:pt x="16858" y="7856"/>
                  <a:pt x="16939" y="7856"/>
                </a:cubicBezTo>
                <a:cubicBezTo>
                  <a:pt x="16959" y="7856"/>
                  <a:pt x="16976" y="7912"/>
                  <a:pt x="16976" y="7981"/>
                </a:cubicBezTo>
                <a:cubicBezTo>
                  <a:pt x="16976" y="8070"/>
                  <a:pt x="16928" y="8106"/>
                  <a:pt x="16810" y="8106"/>
                </a:cubicBezTo>
                <a:cubicBezTo>
                  <a:pt x="16718" y="8106"/>
                  <a:pt x="16643" y="8081"/>
                  <a:pt x="16643" y="8050"/>
                </a:cubicBezTo>
                <a:close/>
                <a:moveTo>
                  <a:pt x="22735" y="8056"/>
                </a:moveTo>
                <a:cubicBezTo>
                  <a:pt x="22712" y="8019"/>
                  <a:pt x="22738" y="7989"/>
                  <a:pt x="22792" y="7989"/>
                </a:cubicBezTo>
                <a:cubicBezTo>
                  <a:pt x="22846" y="7989"/>
                  <a:pt x="22904" y="7952"/>
                  <a:pt x="22920" y="7906"/>
                </a:cubicBezTo>
                <a:cubicBezTo>
                  <a:pt x="22936" y="7860"/>
                  <a:pt x="22972" y="7844"/>
                  <a:pt x="23000" y="7870"/>
                </a:cubicBezTo>
                <a:cubicBezTo>
                  <a:pt x="23028" y="7895"/>
                  <a:pt x="23004" y="7963"/>
                  <a:pt x="22947" y="8019"/>
                </a:cubicBezTo>
                <a:cubicBezTo>
                  <a:pt x="22827" y="8140"/>
                  <a:pt x="22791" y="8146"/>
                  <a:pt x="22735" y="8056"/>
                </a:cubicBezTo>
                <a:close/>
                <a:moveTo>
                  <a:pt x="24663" y="8051"/>
                </a:moveTo>
                <a:cubicBezTo>
                  <a:pt x="24639" y="8012"/>
                  <a:pt x="24635" y="7964"/>
                  <a:pt x="24655" y="7945"/>
                </a:cubicBezTo>
                <a:cubicBezTo>
                  <a:pt x="24702" y="7897"/>
                  <a:pt x="24832" y="7981"/>
                  <a:pt x="24832" y="8060"/>
                </a:cubicBezTo>
                <a:cubicBezTo>
                  <a:pt x="24832" y="8145"/>
                  <a:pt x="24717" y="8139"/>
                  <a:pt x="24663" y="8051"/>
                </a:cubicBezTo>
                <a:close/>
                <a:moveTo>
                  <a:pt x="26297" y="8056"/>
                </a:moveTo>
                <a:cubicBezTo>
                  <a:pt x="26297" y="8019"/>
                  <a:pt x="26327" y="7989"/>
                  <a:pt x="26363" y="7989"/>
                </a:cubicBezTo>
                <a:cubicBezTo>
                  <a:pt x="26400" y="7989"/>
                  <a:pt x="26430" y="8019"/>
                  <a:pt x="26430" y="8056"/>
                </a:cubicBezTo>
                <a:cubicBezTo>
                  <a:pt x="26430" y="8092"/>
                  <a:pt x="26400" y="8122"/>
                  <a:pt x="26363" y="8122"/>
                </a:cubicBezTo>
                <a:cubicBezTo>
                  <a:pt x="26327" y="8122"/>
                  <a:pt x="26297" y="8092"/>
                  <a:pt x="26297" y="8056"/>
                </a:cubicBezTo>
                <a:close/>
                <a:moveTo>
                  <a:pt x="35883" y="8056"/>
                </a:moveTo>
                <a:cubicBezTo>
                  <a:pt x="35883" y="8019"/>
                  <a:pt x="35913" y="7989"/>
                  <a:pt x="35950" y="7989"/>
                </a:cubicBezTo>
                <a:cubicBezTo>
                  <a:pt x="35987" y="7989"/>
                  <a:pt x="36016" y="8019"/>
                  <a:pt x="36016" y="8056"/>
                </a:cubicBezTo>
                <a:cubicBezTo>
                  <a:pt x="36016" y="8092"/>
                  <a:pt x="35987" y="8122"/>
                  <a:pt x="35950" y="8122"/>
                </a:cubicBezTo>
                <a:cubicBezTo>
                  <a:pt x="35913" y="8122"/>
                  <a:pt x="35883" y="8092"/>
                  <a:pt x="35883" y="8056"/>
                </a:cubicBezTo>
                <a:close/>
                <a:moveTo>
                  <a:pt x="17775" y="7989"/>
                </a:moveTo>
                <a:cubicBezTo>
                  <a:pt x="17775" y="7953"/>
                  <a:pt x="17803" y="7923"/>
                  <a:pt x="17838" y="7923"/>
                </a:cubicBezTo>
                <a:cubicBezTo>
                  <a:pt x="17872" y="7923"/>
                  <a:pt x="17919" y="7953"/>
                  <a:pt x="17942" y="7989"/>
                </a:cubicBezTo>
                <a:cubicBezTo>
                  <a:pt x="17964" y="8026"/>
                  <a:pt x="17936" y="8056"/>
                  <a:pt x="17879" y="8056"/>
                </a:cubicBezTo>
                <a:cubicBezTo>
                  <a:pt x="17822" y="8056"/>
                  <a:pt x="17775" y="8026"/>
                  <a:pt x="17775" y="7989"/>
                </a:cubicBezTo>
                <a:close/>
                <a:moveTo>
                  <a:pt x="18707" y="7989"/>
                </a:moveTo>
                <a:cubicBezTo>
                  <a:pt x="18707" y="7953"/>
                  <a:pt x="18737" y="7923"/>
                  <a:pt x="18774" y="7923"/>
                </a:cubicBezTo>
                <a:cubicBezTo>
                  <a:pt x="18810" y="7923"/>
                  <a:pt x="18840" y="7953"/>
                  <a:pt x="18840" y="7989"/>
                </a:cubicBezTo>
                <a:cubicBezTo>
                  <a:pt x="18840" y="8026"/>
                  <a:pt x="18810" y="8056"/>
                  <a:pt x="18774" y="8056"/>
                </a:cubicBezTo>
                <a:cubicBezTo>
                  <a:pt x="18737" y="8056"/>
                  <a:pt x="18707" y="8026"/>
                  <a:pt x="18707" y="7989"/>
                </a:cubicBezTo>
                <a:close/>
                <a:moveTo>
                  <a:pt x="26030" y="7989"/>
                </a:moveTo>
                <a:cubicBezTo>
                  <a:pt x="26030" y="7953"/>
                  <a:pt x="26060" y="7923"/>
                  <a:pt x="26097" y="7923"/>
                </a:cubicBezTo>
                <a:cubicBezTo>
                  <a:pt x="26134" y="7923"/>
                  <a:pt x="26164" y="7953"/>
                  <a:pt x="26164" y="7989"/>
                </a:cubicBezTo>
                <a:cubicBezTo>
                  <a:pt x="26164" y="8026"/>
                  <a:pt x="26134" y="8056"/>
                  <a:pt x="26097" y="8056"/>
                </a:cubicBezTo>
                <a:cubicBezTo>
                  <a:pt x="26060" y="8056"/>
                  <a:pt x="26030" y="8026"/>
                  <a:pt x="26030" y="7989"/>
                </a:cubicBezTo>
                <a:close/>
                <a:moveTo>
                  <a:pt x="26842" y="7985"/>
                </a:moveTo>
                <a:cubicBezTo>
                  <a:pt x="26858" y="7937"/>
                  <a:pt x="26910" y="7885"/>
                  <a:pt x="26958" y="7869"/>
                </a:cubicBezTo>
                <a:cubicBezTo>
                  <a:pt x="27008" y="7852"/>
                  <a:pt x="27033" y="7877"/>
                  <a:pt x="27017" y="7927"/>
                </a:cubicBezTo>
                <a:cubicBezTo>
                  <a:pt x="27000" y="7975"/>
                  <a:pt x="26948" y="8027"/>
                  <a:pt x="26900" y="8043"/>
                </a:cubicBezTo>
                <a:cubicBezTo>
                  <a:pt x="26850" y="8060"/>
                  <a:pt x="26825" y="8035"/>
                  <a:pt x="26842" y="7985"/>
                </a:cubicBezTo>
                <a:close/>
                <a:moveTo>
                  <a:pt x="28294" y="7989"/>
                </a:moveTo>
                <a:cubicBezTo>
                  <a:pt x="28294" y="7953"/>
                  <a:pt x="28339" y="7923"/>
                  <a:pt x="28394" y="7923"/>
                </a:cubicBezTo>
                <a:cubicBezTo>
                  <a:pt x="28449" y="7923"/>
                  <a:pt x="28494" y="7953"/>
                  <a:pt x="28494" y="7989"/>
                </a:cubicBezTo>
                <a:cubicBezTo>
                  <a:pt x="28494" y="8026"/>
                  <a:pt x="28449" y="8056"/>
                  <a:pt x="28394" y="8056"/>
                </a:cubicBezTo>
                <a:cubicBezTo>
                  <a:pt x="28339" y="8056"/>
                  <a:pt x="28294" y="8026"/>
                  <a:pt x="28294" y="7989"/>
                </a:cubicBezTo>
                <a:close/>
                <a:moveTo>
                  <a:pt x="29359" y="7989"/>
                </a:moveTo>
                <a:cubicBezTo>
                  <a:pt x="29359" y="7953"/>
                  <a:pt x="29389" y="7923"/>
                  <a:pt x="29426" y="7923"/>
                </a:cubicBezTo>
                <a:cubicBezTo>
                  <a:pt x="29462" y="7923"/>
                  <a:pt x="29492" y="7953"/>
                  <a:pt x="29492" y="7989"/>
                </a:cubicBezTo>
                <a:cubicBezTo>
                  <a:pt x="29492" y="8026"/>
                  <a:pt x="29462" y="8056"/>
                  <a:pt x="29426" y="8056"/>
                </a:cubicBezTo>
                <a:cubicBezTo>
                  <a:pt x="29389" y="8056"/>
                  <a:pt x="29359" y="8026"/>
                  <a:pt x="29359" y="7989"/>
                </a:cubicBezTo>
                <a:close/>
                <a:moveTo>
                  <a:pt x="13981" y="7923"/>
                </a:moveTo>
                <a:cubicBezTo>
                  <a:pt x="13981" y="7886"/>
                  <a:pt x="14010" y="7856"/>
                  <a:pt x="14047" y="7856"/>
                </a:cubicBezTo>
                <a:cubicBezTo>
                  <a:pt x="14084" y="7856"/>
                  <a:pt x="14114" y="7886"/>
                  <a:pt x="14114" y="7923"/>
                </a:cubicBezTo>
                <a:cubicBezTo>
                  <a:pt x="14114" y="7959"/>
                  <a:pt x="14084" y="7989"/>
                  <a:pt x="14047" y="7989"/>
                </a:cubicBezTo>
                <a:cubicBezTo>
                  <a:pt x="14010" y="7989"/>
                  <a:pt x="13981" y="7959"/>
                  <a:pt x="13981" y="7923"/>
                </a:cubicBezTo>
                <a:close/>
                <a:moveTo>
                  <a:pt x="25032" y="7923"/>
                </a:moveTo>
                <a:cubicBezTo>
                  <a:pt x="25032" y="7886"/>
                  <a:pt x="25062" y="7856"/>
                  <a:pt x="25098" y="7856"/>
                </a:cubicBezTo>
                <a:cubicBezTo>
                  <a:pt x="25135" y="7856"/>
                  <a:pt x="25165" y="7886"/>
                  <a:pt x="25165" y="7923"/>
                </a:cubicBezTo>
                <a:cubicBezTo>
                  <a:pt x="25165" y="7959"/>
                  <a:pt x="25135" y="7989"/>
                  <a:pt x="25098" y="7989"/>
                </a:cubicBezTo>
                <a:cubicBezTo>
                  <a:pt x="25062" y="7989"/>
                  <a:pt x="25032" y="7959"/>
                  <a:pt x="25032" y="7923"/>
                </a:cubicBezTo>
                <a:close/>
                <a:moveTo>
                  <a:pt x="28760" y="7923"/>
                </a:moveTo>
                <a:cubicBezTo>
                  <a:pt x="28760" y="7886"/>
                  <a:pt x="28790" y="7856"/>
                  <a:pt x="28826" y="7856"/>
                </a:cubicBezTo>
                <a:cubicBezTo>
                  <a:pt x="28863" y="7856"/>
                  <a:pt x="28893" y="7886"/>
                  <a:pt x="28893" y="7923"/>
                </a:cubicBezTo>
                <a:cubicBezTo>
                  <a:pt x="28893" y="7959"/>
                  <a:pt x="28863" y="7989"/>
                  <a:pt x="28826" y="7989"/>
                </a:cubicBezTo>
                <a:cubicBezTo>
                  <a:pt x="28790" y="7989"/>
                  <a:pt x="28760" y="7959"/>
                  <a:pt x="28760" y="7923"/>
                </a:cubicBezTo>
                <a:close/>
                <a:moveTo>
                  <a:pt x="34286" y="7923"/>
                </a:moveTo>
                <a:cubicBezTo>
                  <a:pt x="34286" y="7886"/>
                  <a:pt x="34316" y="7856"/>
                  <a:pt x="34352" y="7856"/>
                </a:cubicBezTo>
                <a:cubicBezTo>
                  <a:pt x="34389" y="7856"/>
                  <a:pt x="34419" y="7886"/>
                  <a:pt x="34419" y="7923"/>
                </a:cubicBezTo>
                <a:cubicBezTo>
                  <a:pt x="34419" y="7959"/>
                  <a:pt x="34389" y="7989"/>
                  <a:pt x="34352" y="7989"/>
                </a:cubicBezTo>
                <a:cubicBezTo>
                  <a:pt x="34316" y="7989"/>
                  <a:pt x="34286" y="7959"/>
                  <a:pt x="34286" y="7923"/>
                </a:cubicBezTo>
                <a:close/>
                <a:moveTo>
                  <a:pt x="35218" y="7923"/>
                </a:moveTo>
                <a:cubicBezTo>
                  <a:pt x="35218" y="7886"/>
                  <a:pt x="35248" y="7856"/>
                  <a:pt x="35284" y="7856"/>
                </a:cubicBezTo>
                <a:cubicBezTo>
                  <a:pt x="35321" y="7856"/>
                  <a:pt x="35351" y="7886"/>
                  <a:pt x="35351" y="7923"/>
                </a:cubicBezTo>
                <a:cubicBezTo>
                  <a:pt x="35351" y="7959"/>
                  <a:pt x="35321" y="7989"/>
                  <a:pt x="35284" y="7989"/>
                </a:cubicBezTo>
                <a:cubicBezTo>
                  <a:pt x="35248" y="7989"/>
                  <a:pt x="35218" y="7959"/>
                  <a:pt x="35218" y="7923"/>
                </a:cubicBezTo>
                <a:close/>
                <a:moveTo>
                  <a:pt x="36150" y="7923"/>
                </a:moveTo>
                <a:cubicBezTo>
                  <a:pt x="36150" y="7886"/>
                  <a:pt x="36180" y="7856"/>
                  <a:pt x="36216" y="7856"/>
                </a:cubicBezTo>
                <a:cubicBezTo>
                  <a:pt x="36253" y="7856"/>
                  <a:pt x="36283" y="7886"/>
                  <a:pt x="36283" y="7923"/>
                </a:cubicBezTo>
                <a:cubicBezTo>
                  <a:pt x="36283" y="7959"/>
                  <a:pt x="36253" y="7989"/>
                  <a:pt x="36216" y="7989"/>
                </a:cubicBezTo>
                <a:cubicBezTo>
                  <a:pt x="36180" y="7989"/>
                  <a:pt x="36150" y="7959"/>
                  <a:pt x="36150" y="7923"/>
                </a:cubicBezTo>
                <a:close/>
                <a:moveTo>
                  <a:pt x="8122" y="7856"/>
                </a:moveTo>
                <a:cubicBezTo>
                  <a:pt x="8122" y="7819"/>
                  <a:pt x="8152" y="7789"/>
                  <a:pt x="8189" y="7789"/>
                </a:cubicBezTo>
                <a:cubicBezTo>
                  <a:pt x="8225" y="7789"/>
                  <a:pt x="8255" y="7819"/>
                  <a:pt x="8255" y="7856"/>
                </a:cubicBezTo>
                <a:cubicBezTo>
                  <a:pt x="8255" y="7893"/>
                  <a:pt x="8225" y="7923"/>
                  <a:pt x="8189" y="7923"/>
                </a:cubicBezTo>
                <a:cubicBezTo>
                  <a:pt x="8152" y="7923"/>
                  <a:pt x="8122" y="7893"/>
                  <a:pt x="8122" y="7856"/>
                </a:cubicBezTo>
                <a:close/>
                <a:moveTo>
                  <a:pt x="10319" y="7856"/>
                </a:moveTo>
                <a:cubicBezTo>
                  <a:pt x="10319" y="7819"/>
                  <a:pt x="10349" y="7789"/>
                  <a:pt x="10386" y="7789"/>
                </a:cubicBezTo>
                <a:cubicBezTo>
                  <a:pt x="10422" y="7789"/>
                  <a:pt x="10452" y="7819"/>
                  <a:pt x="10452" y="7856"/>
                </a:cubicBezTo>
                <a:cubicBezTo>
                  <a:pt x="10452" y="7893"/>
                  <a:pt x="10422" y="7923"/>
                  <a:pt x="10386" y="7923"/>
                </a:cubicBezTo>
                <a:cubicBezTo>
                  <a:pt x="10349" y="7923"/>
                  <a:pt x="10319" y="7893"/>
                  <a:pt x="10319" y="7856"/>
                </a:cubicBezTo>
                <a:close/>
                <a:moveTo>
                  <a:pt x="19906" y="7828"/>
                </a:moveTo>
                <a:cubicBezTo>
                  <a:pt x="19906" y="7776"/>
                  <a:pt x="19943" y="7718"/>
                  <a:pt x="19989" y="7699"/>
                </a:cubicBezTo>
                <a:cubicBezTo>
                  <a:pt x="20048" y="7674"/>
                  <a:pt x="20038" y="7643"/>
                  <a:pt x="19954" y="7590"/>
                </a:cubicBezTo>
                <a:cubicBezTo>
                  <a:pt x="19889" y="7549"/>
                  <a:pt x="19854" y="7487"/>
                  <a:pt x="19875" y="7453"/>
                </a:cubicBezTo>
                <a:cubicBezTo>
                  <a:pt x="19934" y="7358"/>
                  <a:pt x="20039" y="7378"/>
                  <a:pt x="20039" y="7484"/>
                </a:cubicBezTo>
                <a:cubicBezTo>
                  <a:pt x="20039" y="7536"/>
                  <a:pt x="20076" y="7596"/>
                  <a:pt x="20122" y="7617"/>
                </a:cubicBezTo>
                <a:cubicBezTo>
                  <a:pt x="20189" y="7649"/>
                  <a:pt x="20189" y="7664"/>
                  <a:pt x="20122" y="7695"/>
                </a:cubicBezTo>
                <a:cubicBezTo>
                  <a:pt x="20076" y="7717"/>
                  <a:pt x="20039" y="7776"/>
                  <a:pt x="20039" y="7828"/>
                </a:cubicBezTo>
                <a:cubicBezTo>
                  <a:pt x="20039" y="7880"/>
                  <a:pt x="20009" y="7923"/>
                  <a:pt x="19972" y="7923"/>
                </a:cubicBezTo>
                <a:cubicBezTo>
                  <a:pt x="19936" y="7923"/>
                  <a:pt x="19906" y="7880"/>
                  <a:pt x="19906" y="7828"/>
                </a:cubicBezTo>
                <a:close/>
                <a:moveTo>
                  <a:pt x="20238" y="7856"/>
                </a:moveTo>
                <a:cubicBezTo>
                  <a:pt x="20238" y="7819"/>
                  <a:pt x="20268" y="7789"/>
                  <a:pt x="20305" y="7789"/>
                </a:cubicBezTo>
                <a:cubicBezTo>
                  <a:pt x="20342" y="7789"/>
                  <a:pt x="20372" y="7819"/>
                  <a:pt x="20372" y="7856"/>
                </a:cubicBezTo>
                <a:cubicBezTo>
                  <a:pt x="20372" y="7893"/>
                  <a:pt x="20342" y="7923"/>
                  <a:pt x="20305" y="7923"/>
                </a:cubicBezTo>
                <a:cubicBezTo>
                  <a:pt x="20268" y="7923"/>
                  <a:pt x="20238" y="7893"/>
                  <a:pt x="20238" y="7856"/>
                </a:cubicBezTo>
                <a:close/>
                <a:moveTo>
                  <a:pt x="21503" y="7856"/>
                </a:moveTo>
                <a:cubicBezTo>
                  <a:pt x="21503" y="7819"/>
                  <a:pt x="21533" y="7789"/>
                  <a:pt x="21570" y="7789"/>
                </a:cubicBezTo>
                <a:cubicBezTo>
                  <a:pt x="21607" y="7789"/>
                  <a:pt x="21637" y="7819"/>
                  <a:pt x="21637" y="7856"/>
                </a:cubicBezTo>
                <a:cubicBezTo>
                  <a:pt x="21637" y="7893"/>
                  <a:pt x="21607" y="7923"/>
                  <a:pt x="21570" y="7923"/>
                </a:cubicBezTo>
                <a:cubicBezTo>
                  <a:pt x="21533" y="7923"/>
                  <a:pt x="21503" y="7893"/>
                  <a:pt x="21503" y="7856"/>
                </a:cubicBezTo>
                <a:close/>
                <a:moveTo>
                  <a:pt x="32821" y="7856"/>
                </a:moveTo>
                <a:cubicBezTo>
                  <a:pt x="32821" y="7819"/>
                  <a:pt x="32851" y="7789"/>
                  <a:pt x="32888" y="7789"/>
                </a:cubicBezTo>
                <a:cubicBezTo>
                  <a:pt x="32924" y="7789"/>
                  <a:pt x="32954" y="7819"/>
                  <a:pt x="32954" y="7856"/>
                </a:cubicBezTo>
                <a:cubicBezTo>
                  <a:pt x="32954" y="7893"/>
                  <a:pt x="32924" y="7923"/>
                  <a:pt x="32888" y="7923"/>
                </a:cubicBezTo>
                <a:cubicBezTo>
                  <a:pt x="32851" y="7923"/>
                  <a:pt x="32821" y="7893"/>
                  <a:pt x="32821" y="7856"/>
                </a:cubicBezTo>
                <a:close/>
                <a:moveTo>
                  <a:pt x="16111" y="7789"/>
                </a:moveTo>
                <a:cubicBezTo>
                  <a:pt x="16111" y="7753"/>
                  <a:pt x="16141" y="7723"/>
                  <a:pt x="16177" y="7723"/>
                </a:cubicBezTo>
                <a:cubicBezTo>
                  <a:pt x="16214" y="7723"/>
                  <a:pt x="16244" y="7753"/>
                  <a:pt x="16244" y="7789"/>
                </a:cubicBezTo>
                <a:cubicBezTo>
                  <a:pt x="16244" y="7826"/>
                  <a:pt x="16214" y="7856"/>
                  <a:pt x="16177" y="7856"/>
                </a:cubicBezTo>
                <a:cubicBezTo>
                  <a:pt x="16141" y="7856"/>
                  <a:pt x="16111" y="7826"/>
                  <a:pt x="16111" y="7789"/>
                </a:cubicBezTo>
                <a:close/>
                <a:moveTo>
                  <a:pt x="18374" y="7756"/>
                </a:moveTo>
                <a:cubicBezTo>
                  <a:pt x="18420" y="7701"/>
                  <a:pt x="18469" y="7656"/>
                  <a:pt x="18482" y="7656"/>
                </a:cubicBezTo>
                <a:cubicBezTo>
                  <a:pt x="18496" y="7656"/>
                  <a:pt x="18508" y="7701"/>
                  <a:pt x="18508" y="7756"/>
                </a:cubicBezTo>
                <a:cubicBezTo>
                  <a:pt x="18508" y="7811"/>
                  <a:pt x="18459" y="7856"/>
                  <a:pt x="18400" y="7856"/>
                </a:cubicBezTo>
                <a:cubicBezTo>
                  <a:pt x="18311" y="7856"/>
                  <a:pt x="18307" y="7838"/>
                  <a:pt x="18374" y="7756"/>
                </a:cubicBezTo>
                <a:close/>
                <a:moveTo>
                  <a:pt x="25731" y="7789"/>
                </a:moveTo>
                <a:cubicBezTo>
                  <a:pt x="25708" y="7753"/>
                  <a:pt x="25736" y="7723"/>
                  <a:pt x="25793" y="7723"/>
                </a:cubicBezTo>
                <a:cubicBezTo>
                  <a:pt x="25851" y="7723"/>
                  <a:pt x="25897" y="7753"/>
                  <a:pt x="25897" y="7789"/>
                </a:cubicBezTo>
                <a:cubicBezTo>
                  <a:pt x="25897" y="7826"/>
                  <a:pt x="25869" y="7856"/>
                  <a:pt x="25835" y="7856"/>
                </a:cubicBezTo>
                <a:cubicBezTo>
                  <a:pt x="25800" y="7856"/>
                  <a:pt x="25753" y="7826"/>
                  <a:pt x="25731" y="7789"/>
                </a:cubicBezTo>
                <a:close/>
                <a:moveTo>
                  <a:pt x="28494" y="7789"/>
                </a:moveTo>
                <a:cubicBezTo>
                  <a:pt x="28494" y="7753"/>
                  <a:pt x="28524" y="7723"/>
                  <a:pt x="28560" y="7723"/>
                </a:cubicBezTo>
                <a:cubicBezTo>
                  <a:pt x="28597" y="7723"/>
                  <a:pt x="28627" y="7753"/>
                  <a:pt x="28627" y="7789"/>
                </a:cubicBezTo>
                <a:cubicBezTo>
                  <a:pt x="28627" y="7826"/>
                  <a:pt x="28597" y="7856"/>
                  <a:pt x="28560" y="7856"/>
                </a:cubicBezTo>
                <a:cubicBezTo>
                  <a:pt x="28524" y="7856"/>
                  <a:pt x="28494" y="7826"/>
                  <a:pt x="28494" y="7789"/>
                </a:cubicBezTo>
                <a:close/>
                <a:moveTo>
                  <a:pt x="7323" y="7723"/>
                </a:moveTo>
                <a:cubicBezTo>
                  <a:pt x="7323" y="7686"/>
                  <a:pt x="7353" y="7656"/>
                  <a:pt x="7390" y="7656"/>
                </a:cubicBezTo>
                <a:cubicBezTo>
                  <a:pt x="7426" y="7656"/>
                  <a:pt x="7456" y="7686"/>
                  <a:pt x="7456" y="7723"/>
                </a:cubicBezTo>
                <a:cubicBezTo>
                  <a:pt x="7456" y="7760"/>
                  <a:pt x="7426" y="7789"/>
                  <a:pt x="7390" y="7789"/>
                </a:cubicBezTo>
                <a:cubicBezTo>
                  <a:pt x="7353" y="7789"/>
                  <a:pt x="7323" y="7760"/>
                  <a:pt x="7323" y="7723"/>
                </a:cubicBezTo>
                <a:close/>
                <a:moveTo>
                  <a:pt x="19179" y="7695"/>
                </a:moveTo>
                <a:cubicBezTo>
                  <a:pt x="19176" y="7625"/>
                  <a:pt x="19191" y="7586"/>
                  <a:pt x="19214" y="7608"/>
                </a:cubicBezTo>
                <a:cubicBezTo>
                  <a:pt x="19236" y="7630"/>
                  <a:pt x="19238" y="7687"/>
                  <a:pt x="19219" y="7735"/>
                </a:cubicBezTo>
                <a:cubicBezTo>
                  <a:pt x="19198" y="7788"/>
                  <a:pt x="19182" y="7773"/>
                  <a:pt x="19179" y="7695"/>
                </a:cubicBezTo>
                <a:close/>
                <a:moveTo>
                  <a:pt x="21703" y="7723"/>
                </a:moveTo>
                <a:cubicBezTo>
                  <a:pt x="21703" y="7686"/>
                  <a:pt x="21733" y="7656"/>
                  <a:pt x="21770" y="7656"/>
                </a:cubicBezTo>
                <a:cubicBezTo>
                  <a:pt x="21806" y="7656"/>
                  <a:pt x="21836" y="7686"/>
                  <a:pt x="21836" y="7723"/>
                </a:cubicBezTo>
                <a:cubicBezTo>
                  <a:pt x="21836" y="7760"/>
                  <a:pt x="21806" y="7789"/>
                  <a:pt x="21770" y="7789"/>
                </a:cubicBezTo>
                <a:cubicBezTo>
                  <a:pt x="21733" y="7789"/>
                  <a:pt x="21703" y="7760"/>
                  <a:pt x="21703" y="7723"/>
                </a:cubicBezTo>
                <a:close/>
                <a:moveTo>
                  <a:pt x="23967" y="7751"/>
                </a:moveTo>
                <a:cubicBezTo>
                  <a:pt x="23967" y="7681"/>
                  <a:pt x="24172" y="7507"/>
                  <a:pt x="24211" y="7545"/>
                </a:cubicBezTo>
                <a:cubicBezTo>
                  <a:pt x="24232" y="7566"/>
                  <a:pt x="24202" y="7630"/>
                  <a:pt x="24146" y="7686"/>
                </a:cubicBezTo>
                <a:cubicBezTo>
                  <a:pt x="24040" y="7792"/>
                  <a:pt x="23967" y="7819"/>
                  <a:pt x="23967" y="7751"/>
                </a:cubicBezTo>
                <a:close/>
                <a:moveTo>
                  <a:pt x="26896" y="7723"/>
                </a:moveTo>
                <a:cubicBezTo>
                  <a:pt x="26896" y="7686"/>
                  <a:pt x="26926" y="7656"/>
                  <a:pt x="26962" y="7656"/>
                </a:cubicBezTo>
                <a:cubicBezTo>
                  <a:pt x="26999" y="7656"/>
                  <a:pt x="27029" y="7686"/>
                  <a:pt x="27029" y="7723"/>
                </a:cubicBezTo>
                <a:cubicBezTo>
                  <a:pt x="27029" y="7760"/>
                  <a:pt x="26999" y="7789"/>
                  <a:pt x="26962" y="7789"/>
                </a:cubicBezTo>
                <a:cubicBezTo>
                  <a:pt x="26926" y="7789"/>
                  <a:pt x="26896" y="7760"/>
                  <a:pt x="26896" y="7723"/>
                </a:cubicBezTo>
                <a:close/>
                <a:moveTo>
                  <a:pt x="27961" y="7723"/>
                </a:moveTo>
                <a:cubicBezTo>
                  <a:pt x="27961" y="7686"/>
                  <a:pt x="27991" y="7656"/>
                  <a:pt x="28028" y="7656"/>
                </a:cubicBezTo>
                <a:cubicBezTo>
                  <a:pt x="28064" y="7656"/>
                  <a:pt x="28094" y="7686"/>
                  <a:pt x="28094" y="7723"/>
                </a:cubicBezTo>
                <a:cubicBezTo>
                  <a:pt x="28094" y="7760"/>
                  <a:pt x="28064" y="7789"/>
                  <a:pt x="28028" y="7789"/>
                </a:cubicBezTo>
                <a:cubicBezTo>
                  <a:pt x="27991" y="7789"/>
                  <a:pt x="27961" y="7760"/>
                  <a:pt x="27961" y="7723"/>
                </a:cubicBezTo>
                <a:close/>
                <a:moveTo>
                  <a:pt x="30957" y="7723"/>
                </a:moveTo>
                <a:cubicBezTo>
                  <a:pt x="30957" y="7686"/>
                  <a:pt x="30987" y="7656"/>
                  <a:pt x="31023" y="7656"/>
                </a:cubicBezTo>
                <a:cubicBezTo>
                  <a:pt x="31060" y="7656"/>
                  <a:pt x="31090" y="7686"/>
                  <a:pt x="31090" y="7723"/>
                </a:cubicBezTo>
                <a:cubicBezTo>
                  <a:pt x="31090" y="7760"/>
                  <a:pt x="31060" y="7789"/>
                  <a:pt x="31023" y="7789"/>
                </a:cubicBezTo>
                <a:cubicBezTo>
                  <a:pt x="30987" y="7789"/>
                  <a:pt x="30957" y="7760"/>
                  <a:pt x="30957" y="7723"/>
                </a:cubicBezTo>
                <a:close/>
                <a:moveTo>
                  <a:pt x="35351" y="7723"/>
                </a:moveTo>
                <a:cubicBezTo>
                  <a:pt x="35351" y="7686"/>
                  <a:pt x="35381" y="7656"/>
                  <a:pt x="35417" y="7656"/>
                </a:cubicBezTo>
                <a:cubicBezTo>
                  <a:pt x="35454" y="7656"/>
                  <a:pt x="35484" y="7686"/>
                  <a:pt x="35484" y="7723"/>
                </a:cubicBezTo>
                <a:cubicBezTo>
                  <a:pt x="35484" y="7760"/>
                  <a:pt x="35454" y="7789"/>
                  <a:pt x="35417" y="7789"/>
                </a:cubicBezTo>
                <a:cubicBezTo>
                  <a:pt x="35381" y="7789"/>
                  <a:pt x="35351" y="7760"/>
                  <a:pt x="35351" y="7723"/>
                </a:cubicBezTo>
                <a:close/>
                <a:moveTo>
                  <a:pt x="8987" y="7656"/>
                </a:moveTo>
                <a:cubicBezTo>
                  <a:pt x="8987" y="7620"/>
                  <a:pt x="9017" y="7590"/>
                  <a:pt x="9054" y="7590"/>
                </a:cubicBezTo>
                <a:cubicBezTo>
                  <a:pt x="9091" y="7590"/>
                  <a:pt x="9121" y="7620"/>
                  <a:pt x="9121" y="7656"/>
                </a:cubicBezTo>
                <a:cubicBezTo>
                  <a:pt x="9121" y="7693"/>
                  <a:pt x="9091" y="7723"/>
                  <a:pt x="9054" y="7723"/>
                </a:cubicBezTo>
                <a:cubicBezTo>
                  <a:pt x="9017" y="7723"/>
                  <a:pt x="8987" y="7693"/>
                  <a:pt x="8987" y="7656"/>
                </a:cubicBezTo>
                <a:close/>
                <a:moveTo>
                  <a:pt x="14247" y="7656"/>
                </a:moveTo>
                <a:cubicBezTo>
                  <a:pt x="14247" y="7620"/>
                  <a:pt x="14277" y="7590"/>
                  <a:pt x="14313" y="7590"/>
                </a:cubicBezTo>
                <a:cubicBezTo>
                  <a:pt x="14350" y="7590"/>
                  <a:pt x="14380" y="7620"/>
                  <a:pt x="14380" y="7656"/>
                </a:cubicBezTo>
                <a:cubicBezTo>
                  <a:pt x="14380" y="7693"/>
                  <a:pt x="14350" y="7723"/>
                  <a:pt x="14313" y="7723"/>
                </a:cubicBezTo>
                <a:cubicBezTo>
                  <a:pt x="14277" y="7723"/>
                  <a:pt x="14247" y="7693"/>
                  <a:pt x="14247" y="7656"/>
                </a:cubicBezTo>
                <a:close/>
                <a:moveTo>
                  <a:pt x="27562" y="7656"/>
                </a:moveTo>
                <a:cubicBezTo>
                  <a:pt x="27562" y="7620"/>
                  <a:pt x="27592" y="7590"/>
                  <a:pt x="27628" y="7590"/>
                </a:cubicBezTo>
                <a:cubicBezTo>
                  <a:pt x="27665" y="7590"/>
                  <a:pt x="27695" y="7620"/>
                  <a:pt x="27695" y="7656"/>
                </a:cubicBezTo>
                <a:cubicBezTo>
                  <a:pt x="27695" y="7693"/>
                  <a:pt x="27665" y="7723"/>
                  <a:pt x="27628" y="7723"/>
                </a:cubicBezTo>
                <a:cubicBezTo>
                  <a:pt x="27592" y="7723"/>
                  <a:pt x="27562" y="7693"/>
                  <a:pt x="27562" y="7656"/>
                </a:cubicBezTo>
                <a:close/>
                <a:moveTo>
                  <a:pt x="29426" y="7656"/>
                </a:moveTo>
                <a:cubicBezTo>
                  <a:pt x="29426" y="7620"/>
                  <a:pt x="29456" y="7590"/>
                  <a:pt x="29492" y="7590"/>
                </a:cubicBezTo>
                <a:cubicBezTo>
                  <a:pt x="29529" y="7590"/>
                  <a:pt x="29559" y="7620"/>
                  <a:pt x="29559" y="7656"/>
                </a:cubicBezTo>
                <a:cubicBezTo>
                  <a:pt x="29559" y="7693"/>
                  <a:pt x="29529" y="7723"/>
                  <a:pt x="29492" y="7723"/>
                </a:cubicBezTo>
                <a:cubicBezTo>
                  <a:pt x="29456" y="7723"/>
                  <a:pt x="29426" y="7693"/>
                  <a:pt x="29426" y="7656"/>
                </a:cubicBezTo>
                <a:close/>
                <a:moveTo>
                  <a:pt x="31290" y="7663"/>
                </a:moveTo>
                <a:cubicBezTo>
                  <a:pt x="31290" y="7631"/>
                  <a:pt x="31337" y="7586"/>
                  <a:pt x="31395" y="7564"/>
                </a:cubicBezTo>
                <a:cubicBezTo>
                  <a:pt x="31558" y="7501"/>
                  <a:pt x="31574" y="7515"/>
                  <a:pt x="31466" y="7623"/>
                </a:cubicBezTo>
                <a:cubicBezTo>
                  <a:pt x="31352" y="7736"/>
                  <a:pt x="31290" y="7751"/>
                  <a:pt x="31290" y="7663"/>
                </a:cubicBezTo>
                <a:close/>
                <a:moveTo>
                  <a:pt x="12116" y="7590"/>
                </a:moveTo>
                <a:cubicBezTo>
                  <a:pt x="12116" y="7553"/>
                  <a:pt x="12146" y="7523"/>
                  <a:pt x="12183" y="7523"/>
                </a:cubicBezTo>
                <a:cubicBezTo>
                  <a:pt x="12220" y="7523"/>
                  <a:pt x="12250" y="7553"/>
                  <a:pt x="12250" y="7590"/>
                </a:cubicBezTo>
                <a:cubicBezTo>
                  <a:pt x="12250" y="7626"/>
                  <a:pt x="12220" y="7656"/>
                  <a:pt x="12183" y="7656"/>
                </a:cubicBezTo>
                <a:cubicBezTo>
                  <a:pt x="12146" y="7656"/>
                  <a:pt x="12116" y="7626"/>
                  <a:pt x="12116" y="7590"/>
                </a:cubicBezTo>
                <a:close/>
                <a:moveTo>
                  <a:pt x="13048" y="7590"/>
                </a:moveTo>
                <a:cubicBezTo>
                  <a:pt x="13048" y="7553"/>
                  <a:pt x="13078" y="7523"/>
                  <a:pt x="13115" y="7523"/>
                </a:cubicBezTo>
                <a:cubicBezTo>
                  <a:pt x="13152" y="7523"/>
                  <a:pt x="13182" y="7553"/>
                  <a:pt x="13182" y="7590"/>
                </a:cubicBezTo>
                <a:cubicBezTo>
                  <a:pt x="13182" y="7626"/>
                  <a:pt x="13152" y="7656"/>
                  <a:pt x="13115" y="7656"/>
                </a:cubicBezTo>
                <a:cubicBezTo>
                  <a:pt x="13078" y="7656"/>
                  <a:pt x="13048" y="7626"/>
                  <a:pt x="13048" y="7590"/>
                </a:cubicBezTo>
                <a:close/>
                <a:moveTo>
                  <a:pt x="21012" y="7554"/>
                </a:moveTo>
                <a:cubicBezTo>
                  <a:pt x="20948" y="7386"/>
                  <a:pt x="20967" y="7343"/>
                  <a:pt x="21045" y="7478"/>
                </a:cubicBezTo>
                <a:cubicBezTo>
                  <a:pt x="21084" y="7545"/>
                  <a:pt x="21102" y="7614"/>
                  <a:pt x="21085" y="7631"/>
                </a:cubicBezTo>
                <a:cubicBezTo>
                  <a:pt x="21068" y="7648"/>
                  <a:pt x="21035" y="7613"/>
                  <a:pt x="21012" y="7554"/>
                </a:cubicBezTo>
                <a:close/>
                <a:moveTo>
                  <a:pt x="25692" y="7533"/>
                </a:moveTo>
                <a:cubicBezTo>
                  <a:pt x="25780" y="7454"/>
                  <a:pt x="25870" y="7412"/>
                  <a:pt x="25891" y="7439"/>
                </a:cubicBezTo>
                <a:cubicBezTo>
                  <a:pt x="25913" y="7466"/>
                  <a:pt x="25960" y="7510"/>
                  <a:pt x="25996" y="7536"/>
                </a:cubicBezTo>
                <a:cubicBezTo>
                  <a:pt x="26032" y="7562"/>
                  <a:pt x="26002" y="7581"/>
                  <a:pt x="25930" y="7578"/>
                </a:cubicBezTo>
                <a:cubicBezTo>
                  <a:pt x="25857" y="7575"/>
                  <a:pt x="25737" y="7596"/>
                  <a:pt x="25664" y="7625"/>
                </a:cubicBezTo>
                <a:cubicBezTo>
                  <a:pt x="25552" y="7669"/>
                  <a:pt x="25556" y="7654"/>
                  <a:pt x="25692" y="7533"/>
                </a:cubicBezTo>
                <a:close/>
                <a:moveTo>
                  <a:pt x="32355" y="7595"/>
                </a:moveTo>
                <a:cubicBezTo>
                  <a:pt x="32355" y="7556"/>
                  <a:pt x="32387" y="7523"/>
                  <a:pt x="32425" y="7523"/>
                </a:cubicBezTo>
                <a:cubicBezTo>
                  <a:pt x="32464" y="7523"/>
                  <a:pt x="32475" y="7490"/>
                  <a:pt x="32450" y="7450"/>
                </a:cubicBezTo>
                <a:cubicBezTo>
                  <a:pt x="32419" y="7398"/>
                  <a:pt x="32388" y="7402"/>
                  <a:pt x="32350" y="7464"/>
                </a:cubicBezTo>
                <a:cubicBezTo>
                  <a:pt x="32320" y="7513"/>
                  <a:pt x="32272" y="7529"/>
                  <a:pt x="32244" y="7501"/>
                </a:cubicBezTo>
                <a:cubicBezTo>
                  <a:pt x="32186" y="7443"/>
                  <a:pt x="32340" y="7326"/>
                  <a:pt x="32476" y="7324"/>
                </a:cubicBezTo>
                <a:cubicBezTo>
                  <a:pt x="32587" y="7323"/>
                  <a:pt x="32553" y="7602"/>
                  <a:pt x="32438" y="7640"/>
                </a:cubicBezTo>
                <a:cubicBezTo>
                  <a:pt x="32392" y="7655"/>
                  <a:pt x="32355" y="7635"/>
                  <a:pt x="32355" y="7595"/>
                </a:cubicBezTo>
                <a:close/>
                <a:moveTo>
                  <a:pt x="36216" y="7590"/>
                </a:moveTo>
                <a:cubicBezTo>
                  <a:pt x="36216" y="7553"/>
                  <a:pt x="36246" y="7523"/>
                  <a:pt x="36283" y="7523"/>
                </a:cubicBezTo>
                <a:cubicBezTo>
                  <a:pt x="36319" y="7523"/>
                  <a:pt x="36349" y="7553"/>
                  <a:pt x="36349" y="7590"/>
                </a:cubicBezTo>
                <a:cubicBezTo>
                  <a:pt x="36349" y="7626"/>
                  <a:pt x="36319" y="7656"/>
                  <a:pt x="36283" y="7656"/>
                </a:cubicBezTo>
                <a:cubicBezTo>
                  <a:pt x="36246" y="7656"/>
                  <a:pt x="36216" y="7626"/>
                  <a:pt x="36216" y="7590"/>
                </a:cubicBezTo>
                <a:close/>
                <a:moveTo>
                  <a:pt x="6258" y="7523"/>
                </a:moveTo>
                <a:cubicBezTo>
                  <a:pt x="6258" y="7487"/>
                  <a:pt x="6288" y="7457"/>
                  <a:pt x="6325" y="7457"/>
                </a:cubicBezTo>
                <a:cubicBezTo>
                  <a:pt x="6361" y="7457"/>
                  <a:pt x="6391" y="7487"/>
                  <a:pt x="6391" y="7523"/>
                </a:cubicBezTo>
                <a:cubicBezTo>
                  <a:pt x="6391" y="7560"/>
                  <a:pt x="6361" y="7590"/>
                  <a:pt x="6325" y="7590"/>
                </a:cubicBezTo>
                <a:cubicBezTo>
                  <a:pt x="6288" y="7590"/>
                  <a:pt x="6258" y="7560"/>
                  <a:pt x="6258" y="7523"/>
                </a:cubicBezTo>
                <a:close/>
                <a:moveTo>
                  <a:pt x="7589" y="7523"/>
                </a:moveTo>
                <a:cubicBezTo>
                  <a:pt x="7589" y="7487"/>
                  <a:pt x="7619" y="7457"/>
                  <a:pt x="7656" y="7457"/>
                </a:cubicBezTo>
                <a:cubicBezTo>
                  <a:pt x="7693" y="7457"/>
                  <a:pt x="7723" y="7487"/>
                  <a:pt x="7723" y="7523"/>
                </a:cubicBezTo>
                <a:cubicBezTo>
                  <a:pt x="7723" y="7560"/>
                  <a:pt x="7693" y="7590"/>
                  <a:pt x="7656" y="7590"/>
                </a:cubicBezTo>
                <a:cubicBezTo>
                  <a:pt x="7619" y="7590"/>
                  <a:pt x="7589" y="7560"/>
                  <a:pt x="7589" y="7523"/>
                </a:cubicBezTo>
                <a:close/>
                <a:moveTo>
                  <a:pt x="9187" y="7523"/>
                </a:moveTo>
                <a:cubicBezTo>
                  <a:pt x="9187" y="7487"/>
                  <a:pt x="9217" y="7457"/>
                  <a:pt x="9254" y="7457"/>
                </a:cubicBezTo>
                <a:cubicBezTo>
                  <a:pt x="9290" y="7457"/>
                  <a:pt x="9320" y="7487"/>
                  <a:pt x="9320" y="7523"/>
                </a:cubicBezTo>
                <a:cubicBezTo>
                  <a:pt x="9320" y="7560"/>
                  <a:pt x="9290" y="7590"/>
                  <a:pt x="9254" y="7590"/>
                </a:cubicBezTo>
                <a:cubicBezTo>
                  <a:pt x="9217" y="7590"/>
                  <a:pt x="9187" y="7560"/>
                  <a:pt x="9187" y="7523"/>
                </a:cubicBezTo>
                <a:close/>
                <a:moveTo>
                  <a:pt x="21281" y="7545"/>
                </a:moveTo>
                <a:cubicBezTo>
                  <a:pt x="21212" y="7476"/>
                  <a:pt x="21229" y="7257"/>
                  <a:pt x="21304" y="7257"/>
                </a:cubicBezTo>
                <a:cubicBezTo>
                  <a:pt x="21340" y="7257"/>
                  <a:pt x="21370" y="7304"/>
                  <a:pt x="21370" y="7361"/>
                </a:cubicBezTo>
                <a:cubicBezTo>
                  <a:pt x="21370" y="7418"/>
                  <a:pt x="21400" y="7446"/>
                  <a:pt x="21436" y="7424"/>
                </a:cubicBezTo>
                <a:cubicBezTo>
                  <a:pt x="21474" y="7400"/>
                  <a:pt x="21485" y="7427"/>
                  <a:pt x="21462" y="7486"/>
                </a:cubicBezTo>
                <a:cubicBezTo>
                  <a:pt x="21420" y="7596"/>
                  <a:pt x="21354" y="7618"/>
                  <a:pt x="21281" y="7545"/>
                </a:cubicBezTo>
                <a:close/>
                <a:moveTo>
                  <a:pt x="25032" y="7523"/>
                </a:moveTo>
                <a:cubicBezTo>
                  <a:pt x="25032" y="7487"/>
                  <a:pt x="25062" y="7457"/>
                  <a:pt x="25098" y="7457"/>
                </a:cubicBezTo>
                <a:cubicBezTo>
                  <a:pt x="25135" y="7457"/>
                  <a:pt x="25165" y="7487"/>
                  <a:pt x="25165" y="7523"/>
                </a:cubicBezTo>
                <a:cubicBezTo>
                  <a:pt x="25165" y="7560"/>
                  <a:pt x="25135" y="7590"/>
                  <a:pt x="25098" y="7590"/>
                </a:cubicBezTo>
                <a:cubicBezTo>
                  <a:pt x="25062" y="7590"/>
                  <a:pt x="25032" y="7560"/>
                  <a:pt x="25032" y="7523"/>
                </a:cubicBezTo>
                <a:close/>
                <a:moveTo>
                  <a:pt x="28494" y="7523"/>
                </a:moveTo>
                <a:cubicBezTo>
                  <a:pt x="28494" y="7487"/>
                  <a:pt x="28524" y="7457"/>
                  <a:pt x="28560" y="7457"/>
                </a:cubicBezTo>
                <a:cubicBezTo>
                  <a:pt x="28597" y="7457"/>
                  <a:pt x="28627" y="7487"/>
                  <a:pt x="28627" y="7523"/>
                </a:cubicBezTo>
                <a:cubicBezTo>
                  <a:pt x="28627" y="7560"/>
                  <a:pt x="28597" y="7590"/>
                  <a:pt x="28560" y="7590"/>
                </a:cubicBezTo>
                <a:cubicBezTo>
                  <a:pt x="28524" y="7590"/>
                  <a:pt x="28494" y="7560"/>
                  <a:pt x="28494" y="7523"/>
                </a:cubicBezTo>
                <a:close/>
                <a:moveTo>
                  <a:pt x="30225" y="7552"/>
                </a:moveTo>
                <a:cubicBezTo>
                  <a:pt x="30225" y="7481"/>
                  <a:pt x="30430" y="7307"/>
                  <a:pt x="30469" y="7346"/>
                </a:cubicBezTo>
                <a:cubicBezTo>
                  <a:pt x="30490" y="7367"/>
                  <a:pt x="30460" y="7430"/>
                  <a:pt x="30404" y="7487"/>
                </a:cubicBezTo>
                <a:cubicBezTo>
                  <a:pt x="30298" y="7592"/>
                  <a:pt x="30225" y="7619"/>
                  <a:pt x="30225" y="7552"/>
                </a:cubicBezTo>
                <a:close/>
                <a:moveTo>
                  <a:pt x="33955" y="7526"/>
                </a:moveTo>
                <a:cubicBezTo>
                  <a:pt x="33901" y="7492"/>
                  <a:pt x="33874" y="7447"/>
                  <a:pt x="33895" y="7425"/>
                </a:cubicBezTo>
                <a:cubicBezTo>
                  <a:pt x="33948" y="7373"/>
                  <a:pt x="34152" y="7456"/>
                  <a:pt x="34152" y="7530"/>
                </a:cubicBezTo>
                <a:cubicBezTo>
                  <a:pt x="34152" y="7606"/>
                  <a:pt x="34079" y="7605"/>
                  <a:pt x="33955" y="7526"/>
                </a:cubicBezTo>
                <a:close/>
                <a:moveTo>
                  <a:pt x="35484" y="7523"/>
                </a:moveTo>
                <a:cubicBezTo>
                  <a:pt x="35484" y="7487"/>
                  <a:pt x="35514" y="7457"/>
                  <a:pt x="35550" y="7457"/>
                </a:cubicBezTo>
                <a:cubicBezTo>
                  <a:pt x="35587" y="7457"/>
                  <a:pt x="35617" y="7487"/>
                  <a:pt x="35617" y="7523"/>
                </a:cubicBezTo>
                <a:cubicBezTo>
                  <a:pt x="35617" y="7560"/>
                  <a:pt x="35587" y="7590"/>
                  <a:pt x="35550" y="7590"/>
                </a:cubicBezTo>
                <a:cubicBezTo>
                  <a:pt x="35514" y="7590"/>
                  <a:pt x="35484" y="7560"/>
                  <a:pt x="35484" y="7523"/>
                </a:cubicBezTo>
                <a:close/>
                <a:moveTo>
                  <a:pt x="3196" y="7457"/>
                </a:moveTo>
                <a:cubicBezTo>
                  <a:pt x="3196" y="7420"/>
                  <a:pt x="3226" y="7390"/>
                  <a:pt x="3262" y="7390"/>
                </a:cubicBezTo>
                <a:cubicBezTo>
                  <a:pt x="3299" y="7390"/>
                  <a:pt x="3329" y="7420"/>
                  <a:pt x="3329" y="7457"/>
                </a:cubicBezTo>
                <a:cubicBezTo>
                  <a:pt x="3329" y="7493"/>
                  <a:pt x="3299" y="7523"/>
                  <a:pt x="3262" y="7523"/>
                </a:cubicBezTo>
                <a:cubicBezTo>
                  <a:pt x="3226" y="7523"/>
                  <a:pt x="3196" y="7493"/>
                  <a:pt x="3196" y="7457"/>
                </a:cubicBezTo>
                <a:close/>
                <a:moveTo>
                  <a:pt x="10053" y="7457"/>
                </a:moveTo>
                <a:cubicBezTo>
                  <a:pt x="10053" y="7420"/>
                  <a:pt x="10083" y="7390"/>
                  <a:pt x="10119" y="7390"/>
                </a:cubicBezTo>
                <a:cubicBezTo>
                  <a:pt x="10156" y="7390"/>
                  <a:pt x="10186" y="7420"/>
                  <a:pt x="10186" y="7457"/>
                </a:cubicBezTo>
                <a:cubicBezTo>
                  <a:pt x="10186" y="7493"/>
                  <a:pt x="10156" y="7523"/>
                  <a:pt x="10119" y="7523"/>
                </a:cubicBezTo>
                <a:cubicBezTo>
                  <a:pt x="10083" y="7523"/>
                  <a:pt x="10053" y="7493"/>
                  <a:pt x="10053" y="7457"/>
                </a:cubicBezTo>
                <a:close/>
                <a:moveTo>
                  <a:pt x="15112" y="7457"/>
                </a:moveTo>
                <a:cubicBezTo>
                  <a:pt x="15057" y="7421"/>
                  <a:pt x="15042" y="7392"/>
                  <a:pt x="15079" y="7392"/>
                </a:cubicBezTo>
                <a:cubicBezTo>
                  <a:pt x="15116" y="7392"/>
                  <a:pt x="15190" y="7421"/>
                  <a:pt x="15245" y="7457"/>
                </a:cubicBezTo>
                <a:cubicBezTo>
                  <a:pt x="15300" y="7492"/>
                  <a:pt x="15315" y="7521"/>
                  <a:pt x="15279" y="7521"/>
                </a:cubicBezTo>
                <a:cubicBezTo>
                  <a:pt x="15242" y="7521"/>
                  <a:pt x="15167" y="7492"/>
                  <a:pt x="15112" y="7457"/>
                </a:cubicBezTo>
                <a:close/>
                <a:moveTo>
                  <a:pt x="15445" y="7457"/>
                </a:moveTo>
                <a:cubicBezTo>
                  <a:pt x="15445" y="7420"/>
                  <a:pt x="15475" y="7390"/>
                  <a:pt x="15512" y="7390"/>
                </a:cubicBezTo>
                <a:cubicBezTo>
                  <a:pt x="15548" y="7390"/>
                  <a:pt x="15578" y="7420"/>
                  <a:pt x="15578" y="7457"/>
                </a:cubicBezTo>
                <a:cubicBezTo>
                  <a:pt x="15578" y="7493"/>
                  <a:pt x="15548" y="7523"/>
                  <a:pt x="15512" y="7523"/>
                </a:cubicBezTo>
                <a:cubicBezTo>
                  <a:pt x="15475" y="7523"/>
                  <a:pt x="15445" y="7493"/>
                  <a:pt x="15445" y="7457"/>
                </a:cubicBezTo>
                <a:close/>
                <a:moveTo>
                  <a:pt x="27075" y="7430"/>
                </a:moveTo>
                <a:cubicBezTo>
                  <a:pt x="27048" y="7361"/>
                  <a:pt x="27042" y="7289"/>
                  <a:pt x="27061" y="7270"/>
                </a:cubicBezTo>
                <a:cubicBezTo>
                  <a:pt x="27121" y="7209"/>
                  <a:pt x="27175" y="7308"/>
                  <a:pt x="27149" y="7435"/>
                </a:cubicBezTo>
                <a:cubicBezTo>
                  <a:pt x="27126" y="7551"/>
                  <a:pt x="27123" y="7550"/>
                  <a:pt x="27075" y="7430"/>
                </a:cubicBezTo>
                <a:close/>
                <a:moveTo>
                  <a:pt x="33568" y="7444"/>
                </a:moveTo>
                <a:cubicBezTo>
                  <a:pt x="33602" y="7345"/>
                  <a:pt x="33753" y="7290"/>
                  <a:pt x="33753" y="7377"/>
                </a:cubicBezTo>
                <a:cubicBezTo>
                  <a:pt x="33753" y="7413"/>
                  <a:pt x="33706" y="7461"/>
                  <a:pt x="33648" y="7483"/>
                </a:cubicBezTo>
                <a:cubicBezTo>
                  <a:pt x="33583" y="7508"/>
                  <a:pt x="33552" y="7493"/>
                  <a:pt x="33568" y="7444"/>
                </a:cubicBezTo>
                <a:close/>
                <a:moveTo>
                  <a:pt x="7190" y="7390"/>
                </a:moveTo>
                <a:cubicBezTo>
                  <a:pt x="7190" y="7353"/>
                  <a:pt x="7220" y="7323"/>
                  <a:pt x="7257" y="7323"/>
                </a:cubicBezTo>
                <a:cubicBezTo>
                  <a:pt x="7293" y="7323"/>
                  <a:pt x="7323" y="7353"/>
                  <a:pt x="7323" y="7390"/>
                </a:cubicBezTo>
                <a:cubicBezTo>
                  <a:pt x="7323" y="7427"/>
                  <a:pt x="7293" y="7457"/>
                  <a:pt x="7257" y="7457"/>
                </a:cubicBezTo>
                <a:cubicBezTo>
                  <a:pt x="7220" y="7457"/>
                  <a:pt x="7190" y="7427"/>
                  <a:pt x="7190" y="7390"/>
                </a:cubicBezTo>
                <a:close/>
                <a:moveTo>
                  <a:pt x="9720" y="7394"/>
                </a:moveTo>
                <a:cubicBezTo>
                  <a:pt x="9720" y="7355"/>
                  <a:pt x="9750" y="7323"/>
                  <a:pt x="9786" y="7323"/>
                </a:cubicBezTo>
                <a:cubicBezTo>
                  <a:pt x="9823" y="7323"/>
                  <a:pt x="9853" y="7337"/>
                  <a:pt x="9853" y="7353"/>
                </a:cubicBezTo>
                <a:cubicBezTo>
                  <a:pt x="9853" y="7369"/>
                  <a:pt x="9823" y="7401"/>
                  <a:pt x="9786" y="7423"/>
                </a:cubicBezTo>
                <a:cubicBezTo>
                  <a:pt x="9750" y="7446"/>
                  <a:pt x="9720" y="7433"/>
                  <a:pt x="9720" y="7394"/>
                </a:cubicBezTo>
                <a:close/>
                <a:moveTo>
                  <a:pt x="10785" y="7390"/>
                </a:moveTo>
                <a:cubicBezTo>
                  <a:pt x="10785" y="7353"/>
                  <a:pt x="10815" y="7323"/>
                  <a:pt x="10852" y="7323"/>
                </a:cubicBezTo>
                <a:cubicBezTo>
                  <a:pt x="10888" y="7323"/>
                  <a:pt x="10918" y="7353"/>
                  <a:pt x="10918" y="7390"/>
                </a:cubicBezTo>
                <a:cubicBezTo>
                  <a:pt x="10918" y="7427"/>
                  <a:pt x="10888" y="7457"/>
                  <a:pt x="10852" y="7457"/>
                </a:cubicBezTo>
                <a:cubicBezTo>
                  <a:pt x="10815" y="7457"/>
                  <a:pt x="10785" y="7427"/>
                  <a:pt x="10785" y="7390"/>
                </a:cubicBezTo>
                <a:close/>
                <a:moveTo>
                  <a:pt x="17460" y="7416"/>
                </a:moveTo>
                <a:cubicBezTo>
                  <a:pt x="17483" y="7394"/>
                  <a:pt x="17540" y="7392"/>
                  <a:pt x="17588" y="7411"/>
                </a:cubicBezTo>
                <a:cubicBezTo>
                  <a:pt x="17641" y="7432"/>
                  <a:pt x="17625" y="7448"/>
                  <a:pt x="17548" y="7451"/>
                </a:cubicBezTo>
                <a:cubicBezTo>
                  <a:pt x="17478" y="7454"/>
                  <a:pt x="17438" y="7439"/>
                  <a:pt x="17460" y="7416"/>
                </a:cubicBezTo>
                <a:close/>
                <a:moveTo>
                  <a:pt x="21836" y="7390"/>
                </a:moveTo>
                <a:cubicBezTo>
                  <a:pt x="21836" y="7353"/>
                  <a:pt x="21866" y="7323"/>
                  <a:pt x="21903" y="7323"/>
                </a:cubicBezTo>
                <a:cubicBezTo>
                  <a:pt x="21939" y="7323"/>
                  <a:pt x="21969" y="7353"/>
                  <a:pt x="21969" y="7390"/>
                </a:cubicBezTo>
                <a:cubicBezTo>
                  <a:pt x="21969" y="7427"/>
                  <a:pt x="21939" y="7457"/>
                  <a:pt x="21903" y="7457"/>
                </a:cubicBezTo>
                <a:cubicBezTo>
                  <a:pt x="21866" y="7457"/>
                  <a:pt x="21836" y="7427"/>
                  <a:pt x="21836" y="7390"/>
                </a:cubicBezTo>
                <a:close/>
                <a:moveTo>
                  <a:pt x="26259" y="7359"/>
                </a:moveTo>
                <a:cubicBezTo>
                  <a:pt x="26188" y="7305"/>
                  <a:pt x="26165" y="7260"/>
                  <a:pt x="26208" y="7259"/>
                </a:cubicBezTo>
                <a:cubicBezTo>
                  <a:pt x="26334" y="7256"/>
                  <a:pt x="26496" y="7333"/>
                  <a:pt x="26496" y="7397"/>
                </a:cubicBezTo>
                <a:cubicBezTo>
                  <a:pt x="26496" y="7484"/>
                  <a:pt x="26406" y="7470"/>
                  <a:pt x="26259" y="7359"/>
                </a:cubicBezTo>
                <a:close/>
                <a:moveTo>
                  <a:pt x="26829" y="7390"/>
                </a:moveTo>
                <a:cubicBezTo>
                  <a:pt x="26829" y="7353"/>
                  <a:pt x="26859" y="7323"/>
                  <a:pt x="26896" y="7323"/>
                </a:cubicBezTo>
                <a:cubicBezTo>
                  <a:pt x="26932" y="7323"/>
                  <a:pt x="26962" y="7353"/>
                  <a:pt x="26962" y="7390"/>
                </a:cubicBezTo>
                <a:cubicBezTo>
                  <a:pt x="26962" y="7427"/>
                  <a:pt x="26932" y="7457"/>
                  <a:pt x="26896" y="7457"/>
                </a:cubicBezTo>
                <a:cubicBezTo>
                  <a:pt x="26859" y="7457"/>
                  <a:pt x="26829" y="7427"/>
                  <a:pt x="26829" y="7390"/>
                </a:cubicBezTo>
                <a:close/>
                <a:moveTo>
                  <a:pt x="27229" y="7390"/>
                </a:moveTo>
                <a:cubicBezTo>
                  <a:pt x="27229" y="7353"/>
                  <a:pt x="27259" y="7323"/>
                  <a:pt x="27295" y="7323"/>
                </a:cubicBezTo>
                <a:cubicBezTo>
                  <a:pt x="27332" y="7323"/>
                  <a:pt x="27362" y="7353"/>
                  <a:pt x="27362" y="7390"/>
                </a:cubicBezTo>
                <a:cubicBezTo>
                  <a:pt x="27362" y="7427"/>
                  <a:pt x="27332" y="7457"/>
                  <a:pt x="27295" y="7457"/>
                </a:cubicBezTo>
                <a:cubicBezTo>
                  <a:pt x="27259" y="7457"/>
                  <a:pt x="27229" y="7427"/>
                  <a:pt x="27229" y="7390"/>
                </a:cubicBezTo>
                <a:close/>
                <a:moveTo>
                  <a:pt x="12915" y="7323"/>
                </a:moveTo>
                <a:cubicBezTo>
                  <a:pt x="12915" y="7287"/>
                  <a:pt x="12945" y="7257"/>
                  <a:pt x="12982" y="7257"/>
                </a:cubicBezTo>
                <a:cubicBezTo>
                  <a:pt x="13019" y="7257"/>
                  <a:pt x="13048" y="7287"/>
                  <a:pt x="13048" y="7323"/>
                </a:cubicBezTo>
                <a:cubicBezTo>
                  <a:pt x="13048" y="7360"/>
                  <a:pt x="13019" y="7390"/>
                  <a:pt x="12982" y="7390"/>
                </a:cubicBezTo>
                <a:cubicBezTo>
                  <a:pt x="12945" y="7390"/>
                  <a:pt x="12915" y="7360"/>
                  <a:pt x="12915" y="7323"/>
                </a:cubicBezTo>
                <a:close/>
                <a:moveTo>
                  <a:pt x="19107" y="7323"/>
                </a:moveTo>
                <a:cubicBezTo>
                  <a:pt x="19107" y="7287"/>
                  <a:pt x="19137" y="7257"/>
                  <a:pt x="19173" y="7257"/>
                </a:cubicBezTo>
                <a:cubicBezTo>
                  <a:pt x="19210" y="7257"/>
                  <a:pt x="19240" y="7287"/>
                  <a:pt x="19240" y="7323"/>
                </a:cubicBezTo>
                <a:cubicBezTo>
                  <a:pt x="19240" y="7360"/>
                  <a:pt x="19210" y="7390"/>
                  <a:pt x="19173" y="7390"/>
                </a:cubicBezTo>
                <a:cubicBezTo>
                  <a:pt x="19137" y="7390"/>
                  <a:pt x="19107" y="7360"/>
                  <a:pt x="19107" y="7323"/>
                </a:cubicBezTo>
                <a:close/>
                <a:moveTo>
                  <a:pt x="24100" y="7323"/>
                </a:moveTo>
                <a:cubicBezTo>
                  <a:pt x="24100" y="7287"/>
                  <a:pt x="24130" y="7257"/>
                  <a:pt x="24166" y="7257"/>
                </a:cubicBezTo>
                <a:cubicBezTo>
                  <a:pt x="24203" y="7257"/>
                  <a:pt x="24233" y="7287"/>
                  <a:pt x="24233" y="7323"/>
                </a:cubicBezTo>
                <a:cubicBezTo>
                  <a:pt x="24233" y="7360"/>
                  <a:pt x="24203" y="7390"/>
                  <a:pt x="24166" y="7390"/>
                </a:cubicBezTo>
                <a:cubicBezTo>
                  <a:pt x="24130" y="7390"/>
                  <a:pt x="24100" y="7360"/>
                  <a:pt x="24100" y="7323"/>
                </a:cubicBezTo>
                <a:close/>
                <a:moveTo>
                  <a:pt x="25232" y="7323"/>
                </a:moveTo>
                <a:cubicBezTo>
                  <a:pt x="25232" y="7287"/>
                  <a:pt x="25261" y="7257"/>
                  <a:pt x="25298" y="7257"/>
                </a:cubicBezTo>
                <a:cubicBezTo>
                  <a:pt x="25335" y="7257"/>
                  <a:pt x="25365" y="7287"/>
                  <a:pt x="25365" y="7323"/>
                </a:cubicBezTo>
                <a:cubicBezTo>
                  <a:pt x="25365" y="7360"/>
                  <a:pt x="25335" y="7390"/>
                  <a:pt x="25298" y="7390"/>
                </a:cubicBezTo>
                <a:cubicBezTo>
                  <a:pt x="25261" y="7390"/>
                  <a:pt x="25232" y="7360"/>
                  <a:pt x="25232" y="7323"/>
                </a:cubicBezTo>
                <a:close/>
                <a:moveTo>
                  <a:pt x="28893" y="7323"/>
                </a:moveTo>
                <a:cubicBezTo>
                  <a:pt x="28893" y="7287"/>
                  <a:pt x="28923" y="7257"/>
                  <a:pt x="28960" y="7257"/>
                </a:cubicBezTo>
                <a:cubicBezTo>
                  <a:pt x="28996" y="7257"/>
                  <a:pt x="29026" y="7287"/>
                  <a:pt x="29026" y="7323"/>
                </a:cubicBezTo>
                <a:cubicBezTo>
                  <a:pt x="29026" y="7360"/>
                  <a:pt x="28996" y="7390"/>
                  <a:pt x="28960" y="7390"/>
                </a:cubicBezTo>
                <a:cubicBezTo>
                  <a:pt x="28923" y="7390"/>
                  <a:pt x="28893" y="7360"/>
                  <a:pt x="28893" y="7323"/>
                </a:cubicBezTo>
                <a:close/>
                <a:moveTo>
                  <a:pt x="35750" y="7323"/>
                </a:moveTo>
                <a:cubicBezTo>
                  <a:pt x="35750" y="7287"/>
                  <a:pt x="35780" y="7257"/>
                  <a:pt x="35817" y="7257"/>
                </a:cubicBezTo>
                <a:cubicBezTo>
                  <a:pt x="35853" y="7257"/>
                  <a:pt x="35883" y="7287"/>
                  <a:pt x="35883" y="7323"/>
                </a:cubicBezTo>
                <a:cubicBezTo>
                  <a:pt x="35883" y="7360"/>
                  <a:pt x="35853" y="7390"/>
                  <a:pt x="35817" y="7390"/>
                </a:cubicBezTo>
                <a:cubicBezTo>
                  <a:pt x="35780" y="7390"/>
                  <a:pt x="35750" y="7360"/>
                  <a:pt x="35750" y="7323"/>
                </a:cubicBezTo>
                <a:close/>
                <a:moveTo>
                  <a:pt x="4194" y="7257"/>
                </a:moveTo>
                <a:cubicBezTo>
                  <a:pt x="4194" y="7220"/>
                  <a:pt x="4224" y="7190"/>
                  <a:pt x="4261" y="7190"/>
                </a:cubicBezTo>
                <a:cubicBezTo>
                  <a:pt x="4297" y="7190"/>
                  <a:pt x="4327" y="7220"/>
                  <a:pt x="4327" y="7257"/>
                </a:cubicBezTo>
                <a:cubicBezTo>
                  <a:pt x="4327" y="7294"/>
                  <a:pt x="4297" y="7323"/>
                  <a:pt x="4261" y="7323"/>
                </a:cubicBezTo>
                <a:cubicBezTo>
                  <a:pt x="4224" y="7323"/>
                  <a:pt x="4194" y="7294"/>
                  <a:pt x="4194" y="7257"/>
                </a:cubicBezTo>
                <a:close/>
                <a:moveTo>
                  <a:pt x="8588" y="7257"/>
                </a:moveTo>
                <a:cubicBezTo>
                  <a:pt x="8588" y="7220"/>
                  <a:pt x="8618" y="7190"/>
                  <a:pt x="8655" y="7190"/>
                </a:cubicBezTo>
                <a:cubicBezTo>
                  <a:pt x="8691" y="7190"/>
                  <a:pt x="8721" y="7220"/>
                  <a:pt x="8721" y="7257"/>
                </a:cubicBezTo>
                <a:cubicBezTo>
                  <a:pt x="8721" y="7294"/>
                  <a:pt x="8691" y="7323"/>
                  <a:pt x="8655" y="7323"/>
                </a:cubicBezTo>
                <a:cubicBezTo>
                  <a:pt x="8618" y="7323"/>
                  <a:pt x="8588" y="7294"/>
                  <a:pt x="8588" y="7257"/>
                </a:cubicBezTo>
                <a:close/>
                <a:moveTo>
                  <a:pt x="13412" y="7252"/>
                </a:moveTo>
                <a:cubicBezTo>
                  <a:pt x="13388" y="7213"/>
                  <a:pt x="13384" y="7165"/>
                  <a:pt x="13404" y="7146"/>
                </a:cubicBezTo>
                <a:cubicBezTo>
                  <a:pt x="13451" y="7098"/>
                  <a:pt x="13581" y="7182"/>
                  <a:pt x="13581" y="7261"/>
                </a:cubicBezTo>
                <a:cubicBezTo>
                  <a:pt x="13581" y="7346"/>
                  <a:pt x="13466" y="7340"/>
                  <a:pt x="13412" y="7252"/>
                </a:cubicBezTo>
                <a:close/>
                <a:moveTo>
                  <a:pt x="20638" y="7257"/>
                </a:moveTo>
                <a:cubicBezTo>
                  <a:pt x="20638" y="7220"/>
                  <a:pt x="20668" y="7190"/>
                  <a:pt x="20704" y="7190"/>
                </a:cubicBezTo>
                <a:cubicBezTo>
                  <a:pt x="20741" y="7190"/>
                  <a:pt x="20771" y="7220"/>
                  <a:pt x="20771" y="7257"/>
                </a:cubicBezTo>
                <a:cubicBezTo>
                  <a:pt x="20771" y="7294"/>
                  <a:pt x="20741" y="7323"/>
                  <a:pt x="20704" y="7323"/>
                </a:cubicBezTo>
                <a:cubicBezTo>
                  <a:pt x="20668" y="7323"/>
                  <a:pt x="20638" y="7294"/>
                  <a:pt x="20638" y="7257"/>
                </a:cubicBezTo>
                <a:close/>
                <a:moveTo>
                  <a:pt x="21703" y="7263"/>
                </a:moveTo>
                <a:cubicBezTo>
                  <a:pt x="21703" y="7194"/>
                  <a:pt x="21830" y="7094"/>
                  <a:pt x="21867" y="7134"/>
                </a:cubicBezTo>
                <a:cubicBezTo>
                  <a:pt x="21879" y="7147"/>
                  <a:pt x="21847" y="7196"/>
                  <a:pt x="21796" y="7243"/>
                </a:cubicBezTo>
                <a:cubicBezTo>
                  <a:pt x="21745" y="7290"/>
                  <a:pt x="21703" y="7299"/>
                  <a:pt x="21703" y="7263"/>
                </a:cubicBezTo>
                <a:close/>
                <a:moveTo>
                  <a:pt x="22371" y="7290"/>
                </a:moveTo>
                <a:cubicBezTo>
                  <a:pt x="22371" y="7254"/>
                  <a:pt x="22398" y="7181"/>
                  <a:pt x="22430" y="7130"/>
                </a:cubicBezTo>
                <a:cubicBezTo>
                  <a:pt x="22481" y="7050"/>
                  <a:pt x="22508" y="7053"/>
                  <a:pt x="22604" y="7149"/>
                </a:cubicBezTo>
                <a:cubicBezTo>
                  <a:pt x="22666" y="7212"/>
                  <a:pt x="22697" y="7283"/>
                  <a:pt x="22673" y="7308"/>
                </a:cubicBezTo>
                <a:cubicBezTo>
                  <a:pt x="22648" y="7333"/>
                  <a:pt x="22600" y="7309"/>
                  <a:pt x="22565" y="7255"/>
                </a:cubicBezTo>
                <a:cubicBezTo>
                  <a:pt x="22510" y="7169"/>
                  <a:pt x="22494" y="7169"/>
                  <a:pt x="22436" y="7257"/>
                </a:cubicBezTo>
                <a:cubicBezTo>
                  <a:pt x="22400" y="7312"/>
                  <a:pt x="22371" y="7327"/>
                  <a:pt x="22371" y="7290"/>
                </a:cubicBezTo>
                <a:close/>
                <a:moveTo>
                  <a:pt x="23169" y="7274"/>
                </a:moveTo>
                <a:cubicBezTo>
                  <a:pt x="23171" y="7182"/>
                  <a:pt x="23293" y="7027"/>
                  <a:pt x="23332" y="7066"/>
                </a:cubicBezTo>
                <a:cubicBezTo>
                  <a:pt x="23385" y="7119"/>
                  <a:pt x="23301" y="7323"/>
                  <a:pt x="23227" y="7323"/>
                </a:cubicBezTo>
                <a:cubicBezTo>
                  <a:pt x="23194" y="7323"/>
                  <a:pt x="23168" y="7301"/>
                  <a:pt x="23169" y="7274"/>
                </a:cubicBezTo>
                <a:close/>
                <a:moveTo>
                  <a:pt x="24765" y="7224"/>
                </a:moveTo>
                <a:cubicBezTo>
                  <a:pt x="24765" y="7169"/>
                  <a:pt x="24795" y="7124"/>
                  <a:pt x="24832" y="7124"/>
                </a:cubicBezTo>
                <a:cubicBezTo>
                  <a:pt x="24869" y="7124"/>
                  <a:pt x="24899" y="7169"/>
                  <a:pt x="24899" y="7224"/>
                </a:cubicBezTo>
                <a:cubicBezTo>
                  <a:pt x="24899" y="7279"/>
                  <a:pt x="24869" y="7323"/>
                  <a:pt x="24832" y="7323"/>
                </a:cubicBezTo>
                <a:cubicBezTo>
                  <a:pt x="24795" y="7323"/>
                  <a:pt x="24765" y="7279"/>
                  <a:pt x="24765" y="7224"/>
                </a:cubicBezTo>
                <a:close/>
                <a:moveTo>
                  <a:pt x="26512" y="7191"/>
                </a:moveTo>
                <a:cubicBezTo>
                  <a:pt x="26381" y="6982"/>
                  <a:pt x="26421" y="6875"/>
                  <a:pt x="26565" y="7048"/>
                </a:cubicBezTo>
                <a:cubicBezTo>
                  <a:pt x="26637" y="7134"/>
                  <a:pt x="26696" y="7232"/>
                  <a:pt x="26696" y="7264"/>
                </a:cubicBezTo>
                <a:cubicBezTo>
                  <a:pt x="26696" y="7367"/>
                  <a:pt x="26598" y="7328"/>
                  <a:pt x="26512" y="7191"/>
                </a:cubicBezTo>
                <a:close/>
                <a:moveTo>
                  <a:pt x="28227" y="7257"/>
                </a:moveTo>
                <a:cubicBezTo>
                  <a:pt x="28227" y="7220"/>
                  <a:pt x="28257" y="7190"/>
                  <a:pt x="28294" y="7190"/>
                </a:cubicBezTo>
                <a:cubicBezTo>
                  <a:pt x="28331" y="7190"/>
                  <a:pt x="28360" y="7220"/>
                  <a:pt x="28360" y="7257"/>
                </a:cubicBezTo>
                <a:cubicBezTo>
                  <a:pt x="28360" y="7294"/>
                  <a:pt x="28331" y="7323"/>
                  <a:pt x="28294" y="7323"/>
                </a:cubicBezTo>
                <a:cubicBezTo>
                  <a:pt x="28257" y="7323"/>
                  <a:pt x="28227" y="7294"/>
                  <a:pt x="28227" y="7257"/>
                </a:cubicBezTo>
                <a:close/>
                <a:moveTo>
                  <a:pt x="28693" y="7257"/>
                </a:moveTo>
                <a:cubicBezTo>
                  <a:pt x="28693" y="7220"/>
                  <a:pt x="28723" y="7190"/>
                  <a:pt x="28760" y="7190"/>
                </a:cubicBezTo>
                <a:cubicBezTo>
                  <a:pt x="28797" y="7190"/>
                  <a:pt x="28826" y="7220"/>
                  <a:pt x="28826" y="7257"/>
                </a:cubicBezTo>
                <a:cubicBezTo>
                  <a:pt x="28826" y="7294"/>
                  <a:pt x="28797" y="7323"/>
                  <a:pt x="28760" y="7323"/>
                </a:cubicBezTo>
                <a:cubicBezTo>
                  <a:pt x="28723" y="7323"/>
                  <a:pt x="28693" y="7294"/>
                  <a:pt x="28693" y="7257"/>
                </a:cubicBezTo>
                <a:close/>
                <a:moveTo>
                  <a:pt x="30839" y="7244"/>
                </a:moveTo>
                <a:cubicBezTo>
                  <a:pt x="30872" y="7145"/>
                  <a:pt x="31023" y="7090"/>
                  <a:pt x="31023" y="7178"/>
                </a:cubicBezTo>
                <a:cubicBezTo>
                  <a:pt x="31023" y="7213"/>
                  <a:pt x="30976" y="7261"/>
                  <a:pt x="30918" y="7283"/>
                </a:cubicBezTo>
                <a:cubicBezTo>
                  <a:pt x="30853" y="7308"/>
                  <a:pt x="30823" y="7293"/>
                  <a:pt x="30839" y="7244"/>
                </a:cubicBezTo>
                <a:close/>
                <a:moveTo>
                  <a:pt x="12183" y="7190"/>
                </a:moveTo>
                <a:cubicBezTo>
                  <a:pt x="12183" y="7154"/>
                  <a:pt x="12243" y="7124"/>
                  <a:pt x="12316" y="7124"/>
                </a:cubicBezTo>
                <a:cubicBezTo>
                  <a:pt x="12389" y="7124"/>
                  <a:pt x="12449" y="7154"/>
                  <a:pt x="12449" y="7190"/>
                </a:cubicBezTo>
                <a:cubicBezTo>
                  <a:pt x="12449" y="7227"/>
                  <a:pt x="12389" y="7257"/>
                  <a:pt x="12316" y="7257"/>
                </a:cubicBezTo>
                <a:cubicBezTo>
                  <a:pt x="12243" y="7257"/>
                  <a:pt x="12183" y="7227"/>
                  <a:pt x="12183" y="7190"/>
                </a:cubicBezTo>
                <a:close/>
                <a:moveTo>
                  <a:pt x="13648" y="7153"/>
                </a:moveTo>
                <a:cubicBezTo>
                  <a:pt x="13648" y="7096"/>
                  <a:pt x="13678" y="7068"/>
                  <a:pt x="13714" y="7090"/>
                </a:cubicBezTo>
                <a:cubicBezTo>
                  <a:pt x="13751" y="7113"/>
                  <a:pt x="13781" y="7160"/>
                  <a:pt x="13781" y="7194"/>
                </a:cubicBezTo>
                <a:cubicBezTo>
                  <a:pt x="13781" y="7229"/>
                  <a:pt x="13751" y="7257"/>
                  <a:pt x="13714" y="7257"/>
                </a:cubicBezTo>
                <a:cubicBezTo>
                  <a:pt x="13678" y="7257"/>
                  <a:pt x="13648" y="7210"/>
                  <a:pt x="13648" y="7153"/>
                </a:cubicBezTo>
                <a:close/>
                <a:moveTo>
                  <a:pt x="17109" y="7190"/>
                </a:moveTo>
                <a:cubicBezTo>
                  <a:pt x="17109" y="7154"/>
                  <a:pt x="17123" y="7124"/>
                  <a:pt x="17139" y="7124"/>
                </a:cubicBezTo>
                <a:cubicBezTo>
                  <a:pt x="17155" y="7124"/>
                  <a:pt x="17187" y="7154"/>
                  <a:pt x="17209" y="7190"/>
                </a:cubicBezTo>
                <a:cubicBezTo>
                  <a:pt x="17232" y="7227"/>
                  <a:pt x="17219" y="7257"/>
                  <a:pt x="17180" y="7257"/>
                </a:cubicBezTo>
                <a:cubicBezTo>
                  <a:pt x="17141" y="7257"/>
                  <a:pt x="17109" y="7227"/>
                  <a:pt x="17109" y="7190"/>
                </a:cubicBezTo>
                <a:close/>
                <a:moveTo>
                  <a:pt x="17473" y="7186"/>
                </a:moveTo>
                <a:cubicBezTo>
                  <a:pt x="17449" y="7147"/>
                  <a:pt x="17445" y="7099"/>
                  <a:pt x="17465" y="7079"/>
                </a:cubicBezTo>
                <a:cubicBezTo>
                  <a:pt x="17512" y="7032"/>
                  <a:pt x="17642" y="7116"/>
                  <a:pt x="17642" y="7194"/>
                </a:cubicBezTo>
                <a:cubicBezTo>
                  <a:pt x="17642" y="7279"/>
                  <a:pt x="17527" y="7274"/>
                  <a:pt x="17473" y="7186"/>
                </a:cubicBezTo>
                <a:close/>
                <a:moveTo>
                  <a:pt x="18308" y="7190"/>
                </a:moveTo>
                <a:cubicBezTo>
                  <a:pt x="18308" y="7154"/>
                  <a:pt x="18338" y="7124"/>
                  <a:pt x="18374" y="7124"/>
                </a:cubicBezTo>
                <a:cubicBezTo>
                  <a:pt x="18411" y="7124"/>
                  <a:pt x="18441" y="7154"/>
                  <a:pt x="18441" y="7190"/>
                </a:cubicBezTo>
                <a:cubicBezTo>
                  <a:pt x="18441" y="7227"/>
                  <a:pt x="18411" y="7257"/>
                  <a:pt x="18374" y="7257"/>
                </a:cubicBezTo>
                <a:cubicBezTo>
                  <a:pt x="18338" y="7257"/>
                  <a:pt x="18308" y="7227"/>
                  <a:pt x="18308" y="7190"/>
                </a:cubicBezTo>
                <a:close/>
                <a:moveTo>
                  <a:pt x="27961" y="7190"/>
                </a:moveTo>
                <a:cubicBezTo>
                  <a:pt x="27961" y="7154"/>
                  <a:pt x="27991" y="7124"/>
                  <a:pt x="28028" y="7124"/>
                </a:cubicBezTo>
                <a:cubicBezTo>
                  <a:pt x="28064" y="7124"/>
                  <a:pt x="28094" y="7154"/>
                  <a:pt x="28094" y="7190"/>
                </a:cubicBezTo>
                <a:cubicBezTo>
                  <a:pt x="28094" y="7227"/>
                  <a:pt x="28064" y="7257"/>
                  <a:pt x="28028" y="7257"/>
                </a:cubicBezTo>
                <a:cubicBezTo>
                  <a:pt x="27991" y="7257"/>
                  <a:pt x="27961" y="7227"/>
                  <a:pt x="27961" y="7190"/>
                </a:cubicBezTo>
                <a:close/>
                <a:moveTo>
                  <a:pt x="32488" y="7190"/>
                </a:moveTo>
                <a:cubicBezTo>
                  <a:pt x="32488" y="7154"/>
                  <a:pt x="32518" y="7124"/>
                  <a:pt x="32555" y="7124"/>
                </a:cubicBezTo>
                <a:cubicBezTo>
                  <a:pt x="32591" y="7124"/>
                  <a:pt x="32621" y="7154"/>
                  <a:pt x="32621" y="7190"/>
                </a:cubicBezTo>
                <a:cubicBezTo>
                  <a:pt x="32621" y="7227"/>
                  <a:pt x="32591" y="7257"/>
                  <a:pt x="32555" y="7257"/>
                </a:cubicBezTo>
                <a:cubicBezTo>
                  <a:pt x="32518" y="7257"/>
                  <a:pt x="32488" y="7227"/>
                  <a:pt x="32488" y="7190"/>
                </a:cubicBezTo>
                <a:close/>
                <a:moveTo>
                  <a:pt x="16444" y="7124"/>
                </a:moveTo>
                <a:cubicBezTo>
                  <a:pt x="16444" y="7087"/>
                  <a:pt x="16474" y="7057"/>
                  <a:pt x="16510" y="7057"/>
                </a:cubicBezTo>
                <a:cubicBezTo>
                  <a:pt x="16547" y="7057"/>
                  <a:pt x="16577" y="7087"/>
                  <a:pt x="16577" y="7124"/>
                </a:cubicBezTo>
                <a:cubicBezTo>
                  <a:pt x="16577" y="7160"/>
                  <a:pt x="16547" y="7190"/>
                  <a:pt x="16510" y="7190"/>
                </a:cubicBezTo>
                <a:cubicBezTo>
                  <a:pt x="16474" y="7190"/>
                  <a:pt x="16444" y="7160"/>
                  <a:pt x="16444" y="7124"/>
                </a:cubicBezTo>
                <a:close/>
                <a:moveTo>
                  <a:pt x="26230" y="7124"/>
                </a:moveTo>
                <a:cubicBezTo>
                  <a:pt x="26230" y="7087"/>
                  <a:pt x="26260" y="7057"/>
                  <a:pt x="26297" y="7057"/>
                </a:cubicBezTo>
                <a:cubicBezTo>
                  <a:pt x="26333" y="7057"/>
                  <a:pt x="26363" y="7087"/>
                  <a:pt x="26363" y="7124"/>
                </a:cubicBezTo>
                <a:cubicBezTo>
                  <a:pt x="26363" y="7160"/>
                  <a:pt x="26333" y="7190"/>
                  <a:pt x="26297" y="7190"/>
                </a:cubicBezTo>
                <a:cubicBezTo>
                  <a:pt x="26260" y="7190"/>
                  <a:pt x="26230" y="7160"/>
                  <a:pt x="26230" y="7124"/>
                </a:cubicBezTo>
                <a:close/>
                <a:moveTo>
                  <a:pt x="29958" y="7124"/>
                </a:moveTo>
                <a:cubicBezTo>
                  <a:pt x="29958" y="7087"/>
                  <a:pt x="29988" y="7057"/>
                  <a:pt x="30025" y="7057"/>
                </a:cubicBezTo>
                <a:cubicBezTo>
                  <a:pt x="30061" y="7057"/>
                  <a:pt x="30091" y="7087"/>
                  <a:pt x="30091" y="7124"/>
                </a:cubicBezTo>
                <a:cubicBezTo>
                  <a:pt x="30091" y="7160"/>
                  <a:pt x="30061" y="7190"/>
                  <a:pt x="30025" y="7190"/>
                </a:cubicBezTo>
                <a:cubicBezTo>
                  <a:pt x="29988" y="7190"/>
                  <a:pt x="29958" y="7160"/>
                  <a:pt x="29958" y="7124"/>
                </a:cubicBezTo>
                <a:close/>
                <a:moveTo>
                  <a:pt x="30291" y="7124"/>
                </a:moveTo>
                <a:cubicBezTo>
                  <a:pt x="30291" y="7087"/>
                  <a:pt x="30321" y="7057"/>
                  <a:pt x="30358" y="7057"/>
                </a:cubicBezTo>
                <a:cubicBezTo>
                  <a:pt x="30394" y="7057"/>
                  <a:pt x="30424" y="7087"/>
                  <a:pt x="30424" y="7124"/>
                </a:cubicBezTo>
                <a:cubicBezTo>
                  <a:pt x="30424" y="7160"/>
                  <a:pt x="30394" y="7190"/>
                  <a:pt x="30358" y="7190"/>
                </a:cubicBezTo>
                <a:cubicBezTo>
                  <a:pt x="30321" y="7190"/>
                  <a:pt x="30291" y="7160"/>
                  <a:pt x="30291" y="7124"/>
                </a:cubicBezTo>
                <a:close/>
                <a:moveTo>
                  <a:pt x="31955" y="7124"/>
                </a:moveTo>
                <a:cubicBezTo>
                  <a:pt x="31955" y="7087"/>
                  <a:pt x="31985" y="7057"/>
                  <a:pt x="32022" y="7057"/>
                </a:cubicBezTo>
                <a:cubicBezTo>
                  <a:pt x="32059" y="7057"/>
                  <a:pt x="32089" y="7087"/>
                  <a:pt x="32089" y="7124"/>
                </a:cubicBezTo>
                <a:cubicBezTo>
                  <a:pt x="32089" y="7160"/>
                  <a:pt x="32059" y="7190"/>
                  <a:pt x="32022" y="7190"/>
                </a:cubicBezTo>
                <a:cubicBezTo>
                  <a:pt x="31985" y="7190"/>
                  <a:pt x="31955" y="7160"/>
                  <a:pt x="31955" y="7124"/>
                </a:cubicBezTo>
                <a:close/>
                <a:moveTo>
                  <a:pt x="18044" y="7009"/>
                </a:moveTo>
                <a:cubicBezTo>
                  <a:pt x="17956" y="6910"/>
                  <a:pt x="17959" y="6904"/>
                  <a:pt x="18066" y="6945"/>
                </a:cubicBezTo>
                <a:cubicBezTo>
                  <a:pt x="18132" y="6970"/>
                  <a:pt x="18198" y="6991"/>
                  <a:pt x="18213" y="6991"/>
                </a:cubicBezTo>
                <a:cubicBezTo>
                  <a:pt x="18229" y="6991"/>
                  <a:pt x="18241" y="7021"/>
                  <a:pt x="18241" y="7057"/>
                </a:cubicBezTo>
                <a:cubicBezTo>
                  <a:pt x="18241" y="7155"/>
                  <a:pt x="18155" y="7134"/>
                  <a:pt x="18044" y="7009"/>
                </a:cubicBezTo>
                <a:close/>
                <a:moveTo>
                  <a:pt x="19173" y="7057"/>
                </a:moveTo>
                <a:cubicBezTo>
                  <a:pt x="19173" y="7021"/>
                  <a:pt x="19203" y="6991"/>
                  <a:pt x="19240" y="6991"/>
                </a:cubicBezTo>
                <a:cubicBezTo>
                  <a:pt x="19276" y="6991"/>
                  <a:pt x="19306" y="7021"/>
                  <a:pt x="19306" y="7057"/>
                </a:cubicBezTo>
                <a:cubicBezTo>
                  <a:pt x="19306" y="7094"/>
                  <a:pt x="19276" y="7124"/>
                  <a:pt x="19240" y="7124"/>
                </a:cubicBezTo>
                <a:cubicBezTo>
                  <a:pt x="19203" y="7124"/>
                  <a:pt x="19173" y="7094"/>
                  <a:pt x="19173" y="7057"/>
                </a:cubicBezTo>
                <a:close/>
                <a:moveTo>
                  <a:pt x="27761" y="7069"/>
                </a:moveTo>
                <a:cubicBezTo>
                  <a:pt x="27761" y="7001"/>
                  <a:pt x="28035" y="6909"/>
                  <a:pt x="28086" y="6960"/>
                </a:cubicBezTo>
                <a:cubicBezTo>
                  <a:pt x="28128" y="7002"/>
                  <a:pt x="28086" y="7033"/>
                  <a:pt x="27911" y="7087"/>
                </a:cubicBezTo>
                <a:cubicBezTo>
                  <a:pt x="27829" y="7112"/>
                  <a:pt x="27761" y="7104"/>
                  <a:pt x="27761" y="7069"/>
                </a:cubicBezTo>
                <a:close/>
                <a:moveTo>
                  <a:pt x="28427" y="7057"/>
                </a:moveTo>
                <a:cubicBezTo>
                  <a:pt x="28427" y="7021"/>
                  <a:pt x="28457" y="6991"/>
                  <a:pt x="28494" y="6991"/>
                </a:cubicBezTo>
                <a:cubicBezTo>
                  <a:pt x="28530" y="6991"/>
                  <a:pt x="28560" y="7021"/>
                  <a:pt x="28560" y="7057"/>
                </a:cubicBezTo>
                <a:cubicBezTo>
                  <a:pt x="28560" y="7094"/>
                  <a:pt x="28530" y="7124"/>
                  <a:pt x="28494" y="7124"/>
                </a:cubicBezTo>
                <a:cubicBezTo>
                  <a:pt x="28457" y="7124"/>
                  <a:pt x="28427" y="7094"/>
                  <a:pt x="28427" y="7057"/>
                </a:cubicBezTo>
                <a:close/>
                <a:moveTo>
                  <a:pt x="3795" y="6991"/>
                </a:moveTo>
                <a:cubicBezTo>
                  <a:pt x="3795" y="6954"/>
                  <a:pt x="3825" y="6924"/>
                  <a:pt x="3861" y="6924"/>
                </a:cubicBezTo>
                <a:cubicBezTo>
                  <a:pt x="3898" y="6924"/>
                  <a:pt x="3928" y="6954"/>
                  <a:pt x="3928" y="6991"/>
                </a:cubicBezTo>
                <a:cubicBezTo>
                  <a:pt x="3928" y="7027"/>
                  <a:pt x="3898" y="7057"/>
                  <a:pt x="3861" y="7057"/>
                </a:cubicBezTo>
                <a:cubicBezTo>
                  <a:pt x="3825" y="7057"/>
                  <a:pt x="3795" y="7027"/>
                  <a:pt x="3795" y="6991"/>
                </a:cubicBezTo>
                <a:close/>
                <a:moveTo>
                  <a:pt x="24166" y="6991"/>
                </a:moveTo>
                <a:cubicBezTo>
                  <a:pt x="24166" y="6954"/>
                  <a:pt x="24213" y="6924"/>
                  <a:pt x="24270" y="6924"/>
                </a:cubicBezTo>
                <a:cubicBezTo>
                  <a:pt x="24327" y="6924"/>
                  <a:pt x="24355" y="6954"/>
                  <a:pt x="24333" y="6991"/>
                </a:cubicBezTo>
                <a:cubicBezTo>
                  <a:pt x="24310" y="7027"/>
                  <a:pt x="24263" y="7057"/>
                  <a:pt x="24229" y="7057"/>
                </a:cubicBezTo>
                <a:cubicBezTo>
                  <a:pt x="24195" y="7057"/>
                  <a:pt x="24166" y="7027"/>
                  <a:pt x="24166" y="6991"/>
                </a:cubicBezTo>
                <a:close/>
                <a:moveTo>
                  <a:pt x="35123" y="7000"/>
                </a:moveTo>
                <a:cubicBezTo>
                  <a:pt x="35095" y="6953"/>
                  <a:pt x="35089" y="6897"/>
                  <a:pt x="35111" y="6875"/>
                </a:cubicBezTo>
                <a:cubicBezTo>
                  <a:pt x="35171" y="6816"/>
                  <a:pt x="35236" y="6903"/>
                  <a:pt x="35203" y="7000"/>
                </a:cubicBezTo>
                <a:cubicBezTo>
                  <a:pt x="35181" y="7067"/>
                  <a:pt x="35165" y="7067"/>
                  <a:pt x="35123" y="7000"/>
                </a:cubicBezTo>
                <a:close/>
                <a:moveTo>
                  <a:pt x="15058" y="6920"/>
                </a:moveTo>
                <a:cubicBezTo>
                  <a:pt x="15074" y="6872"/>
                  <a:pt x="15127" y="6819"/>
                  <a:pt x="15175" y="6803"/>
                </a:cubicBezTo>
                <a:cubicBezTo>
                  <a:pt x="15225" y="6787"/>
                  <a:pt x="15250" y="6812"/>
                  <a:pt x="15233" y="6862"/>
                </a:cubicBezTo>
                <a:cubicBezTo>
                  <a:pt x="15217" y="6910"/>
                  <a:pt x="15164" y="6962"/>
                  <a:pt x="15116" y="6978"/>
                </a:cubicBezTo>
                <a:cubicBezTo>
                  <a:pt x="15067" y="6995"/>
                  <a:pt x="15042" y="6970"/>
                  <a:pt x="15058" y="6920"/>
                </a:cubicBezTo>
                <a:close/>
                <a:moveTo>
                  <a:pt x="24832" y="6857"/>
                </a:moveTo>
                <a:cubicBezTo>
                  <a:pt x="24832" y="6784"/>
                  <a:pt x="24862" y="6724"/>
                  <a:pt x="24899" y="6724"/>
                </a:cubicBezTo>
                <a:cubicBezTo>
                  <a:pt x="24935" y="6724"/>
                  <a:pt x="24965" y="6784"/>
                  <a:pt x="24965" y="6857"/>
                </a:cubicBezTo>
                <a:cubicBezTo>
                  <a:pt x="24965" y="6931"/>
                  <a:pt x="24935" y="6991"/>
                  <a:pt x="24899" y="6991"/>
                </a:cubicBezTo>
                <a:cubicBezTo>
                  <a:pt x="24862" y="6991"/>
                  <a:pt x="24832" y="6931"/>
                  <a:pt x="24832" y="6857"/>
                </a:cubicBezTo>
                <a:close/>
                <a:moveTo>
                  <a:pt x="25167" y="6927"/>
                </a:moveTo>
                <a:cubicBezTo>
                  <a:pt x="25113" y="6893"/>
                  <a:pt x="25086" y="6847"/>
                  <a:pt x="25107" y="6826"/>
                </a:cubicBezTo>
                <a:cubicBezTo>
                  <a:pt x="25160" y="6774"/>
                  <a:pt x="25365" y="6857"/>
                  <a:pt x="25365" y="6931"/>
                </a:cubicBezTo>
                <a:cubicBezTo>
                  <a:pt x="25365" y="7007"/>
                  <a:pt x="25291" y="7005"/>
                  <a:pt x="25167" y="6927"/>
                </a:cubicBezTo>
                <a:close/>
                <a:moveTo>
                  <a:pt x="27428" y="6924"/>
                </a:moveTo>
                <a:cubicBezTo>
                  <a:pt x="27428" y="6887"/>
                  <a:pt x="27458" y="6857"/>
                  <a:pt x="27495" y="6857"/>
                </a:cubicBezTo>
                <a:cubicBezTo>
                  <a:pt x="27532" y="6857"/>
                  <a:pt x="27562" y="6887"/>
                  <a:pt x="27562" y="6924"/>
                </a:cubicBezTo>
                <a:cubicBezTo>
                  <a:pt x="27562" y="6961"/>
                  <a:pt x="27532" y="6991"/>
                  <a:pt x="27495" y="6991"/>
                </a:cubicBezTo>
                <a:cubicBezTo>
                  <a:pt x="27458" y="6991"/>
                  <a:pt x="27428" y="6961"/>
                  <a:pt x="27428" y="6924"/>
                </a:cubicBezTo>
                <a:close/>
                <a:moveTo>
                  <a:pt x="3395" y="6857"/>
                </a:moveTo>
                <a:cubicBezTo>
                  <a:pt x="3395" y="6821"/>
                  <a:pt x="3425" y="6791"/>
                  <a:pt x="3462" y="6791"/>
                </a:cubicBezTo>
                <a:cubicBezTo>
                  <a:pt x="3498" y="6791"/>
                  <a:pt x="3528" y="6821"/>
                  <a:pt x="3528" y="6857"/>
                </a:cubicBezTo>
                <a:cubicBezTo>
                  <a:pt x="3528" y="6894"/>
                  <a:pt x="3498" y="6924"/>
                  <a:pt x="3462" y="6924"/>
                </a:cubicBezTo>
                <a:cubicBezTo>
                  <a:pt x="3425" y="6924"/>
                  <a:pt x="3395" y="6894"/>
                  <a:pt x="3395" y="6857"/>
                </a:cubicBezTo>
                <a:close/>
                <a:moveTo>
                  <a:pt x="12449" y="6857"/>
                </a:moveTo>
                <a:cubicBezTo>
                  <a:pt x="12449" y="6821"/>
                  <a:pt x="12509" y="6791"/>
                  <a:pt x="12582" y="6791"/>
                </a:cubicBezTo>
                <a:cubicBezTo>
                  <a:pt x="12656" y="6791"/>
                  <a:pt x="12716" y="6821"/>
                  <a:pt x="12716" y="6857"/>
                </a:cubicBezTo>
                <a:cubicBezTo>
                  <a:pt x="12716" y="6894"/>
                  <a:pt x="12656" y="6924"/>
                  <a:pt x="12582" y="6924"/>
                </a:cubicBezTo>
                <a:cubicBezTo>
                  <a:pt x="12509" y="6924"/>
                  <a:pt x="12449" y="6894"/>
                  <a:pt x="12449" y="6857"/>
                </a:cubicBezTo>
                <a:close/>
                <a:moveTo>
                  <a:pt x="13527" y="6787"/>
                </a:moveTo>
                <a:cubicBezTo>
                  <a:pt x="13478" y="6709"/>
                  <a:pt x="13456" y="6627"/>
                  <a:pt x="13478" y="6606"/>
                </a:cubicBezTo>
                <a:cubicBezTo>
                  <a:pt x="13542" y="6541"/>
                  <a:pt x="13662" y="6702"/>
                  <a:pt x="13637" y="6819"/>
                </a:cubicBezTo>
                <a:cubicBezTo>
                  <a:pt x="13618" y="6911"/>
                  <a:pt x="13600" y="6905"/>
                  <a:pt x="13527" y="6787"/>
                </a:cubicBezTo>
                <a:close/>
                <a:moveTo>
                  <a:pt x="17442" y="6857"/>
                </a:moveTo>
                <a:cubicBezTo>
                  <a:pt x="17442" y="6821"/>
                  <a:pt x="17487" y="6791"/>
                  <a:pt x="17542" y="6791"/>
                </a:cubicBezTo>
                <a:cubicBezTo>
                  <a:pt x="17597" y="6791"/>
                  <a:pt x="17642" y="6821"/>
                  <a:pt x="17642" y="6857"/>
                </a:cubicBezTo>
                <a:cubicBezTo>
                  <a:pt x="17642" y="6894"/>
                  <a:pt x="17597" y="6924"/>
                  <a:pt x="17542" y="6924"/>
                </a:cubicBezTo>
                <a:cubicBezTo>
                  <a:pt x="17487" y="6924"/>
                  <a:pt x="17442" y="6894"/>
                  <a:pt x="17442" y="6857"/>
                </a:cubicBezTo>
                <a:close/>
                <a:moveTo>
                  <a:pt x="20105" y="6857"/>
                </a:moveTo>
                <a:cubicBezTo>
                  <a:pt x="20105" y="6821"/>
                  <a:pt x="20135" y="6791"/>
                  <a:pt x="20172" y="6791"/>
                </a:cubicBezTo>
                <a:cubicBezTo>
                  <a:pt x="20209" y="6791"/>
                  <a:pt x="20238" y="6821"/>
                  <a:pt x="20238" y="6857"/>
                </a:cubicBezTo>
                <a:cubicBezTo>
                  <a:pt x="20238" y="6894"/>
                  <a:pt x="20209" y="6924"/>
                  <a:pt x="20172" y="6924"/>
                </a:cubicBezTo>
                <a:cubicBezTo>
                  <a:pt x="20135" y="6924"/>
                  <a:pt x="20105" y="6894"/>
                  <a:pt x="20105" y="6857"/>
                </a:cubicBezTo>
                <a:close/>
                <a:moveTo>
                  <a:pt x="22435" y="6857"/>
                </a:moveTo>
                <a:cubicBezTo>
                  <a:pt x="22435" y="6821"/>
                  <a:pt x="22465" y="6791"/>
                  <a:pt x="22502" y="6791"/>
                </a:cubicBezTo>
                <a:cubicBezTo>
                  <a:pt x="22539" y="6791"/>
                  <a:pt x="22569" y="6821"/>
                  <a:pt x="22569" y="6857"/>
                </a:cubicBezTo>
                <a:cubicBezTo>
                  <a:pt x="22569" y="6894"/>
                  <a:pt x="22539" y="6924"/>
                  <a:pt x="22502" y="6924"/>
                </a:cubicBezTo>
                <a:cubicBezTo>
                  <a:pt x="22465" y="6924"/>
                  <a:pt x="22435" y="6894"/>
                  <a:pt x="22435" y="6857"/>
                </a:cubicBezTo>
                <a:close/>
                <a:moveTo>
                  <a:pt x="25431" y="6857"/>
                </a:moveTo>
                <a:cubicBezTo>
                  <a:pt x="25431" y="6821"/>
                  <a:pt x="25461" y="6791"/>
                  <a:pt x="25498" y="6791"/>
                </a:cubicBezTo>
                <a:cubicBezTo>
                  <a:pt x="25534" y="6791"/>
                  <a:pt x="25564" y="6821"/>
                  <a:pt x="25564" y="6857"/>
                </a:cubicBezTo>
                <a:cubicBezTo>
                  <a:pt x="25564" y="6894"/>
                  <a:pt x="25534" y="6924"/>
                  <a:pt x="25498" y="6924"/>
                </a:cubicBezTo>
                <a:cubicBezTo>
                  <a:pt x="25461" y="6924"/>
                  <a:pt x="25431" y="6894"/>
                  <a:pt x="25431" y="6857"/>
                </a:cubicBezTo>
                <a:close/>
                <a:moveTo>
                  <a:pt x="26182" y="6884"/>
                </a:moveTo>
                <a:cubicBezTo>
                  <a:pt x="26204" y="6862"/>
                  <a:pt x="26261" y="6859"/>
                  <a:pt x="26309" y="6879"/>
                </a:cubicBezTo>
                <a:cubicBezTo>
                  <a:pt x="26362" y="6900"/>
                  <a:pt x="26347" y="6916"/>
                  <a:pt x="26269" y="6919"/>
                </a:cubicBezTo>
                <a:cubicBezTo>
                  <a:pt x="26199" y="6922"/>
                  <a:pt x="26159" y="6906"/>
                  <a:pt x="26182" y="6884"/>
                </a:cubicBezTo>
                <a:close/>
                <a:moveTo>
                  <a:pt x="27761" y="6857"/>
                </a:moveTo>
                <a:cubicBezTo>
                  <a:pt x="27761" y="6821"/>
                  <a:pt x="27791" y="6791"/>
                  <a:pt x="27828" y="6791"/>
                </a:cubicBezTo>
                <a:cubicBezTo>
                  <a:pt x="27865" y="6791"/>
                  <a:pt x="27894" y="6821"/>
                  <a:pt x="27894" y="6857"/>
                </a:cubicBezTo>
                <a:cubicBezTo>
                  <a:pt x="27894" y="6894"/>
                  <a:pt x="27865" y="6924"/>
                  <a:pt x="27828" y="6924"/>
                </a:cubicBezTo>
                <a:cubicBezTo>
                  <a:pt x="27791" y="6924"/>
                  <a:pt x="27761" y="6894"/>
                  <a:pt x="27761" y="6857"/>
                </a:cubicBezTo>
                <a:close/>
                <a:moveTo>
                  <a:pt x="8485" y="6786"/>
                </a:moveTo>
                <a:cubicBezTo>
                  <a:pt x="8461" y="6747"/>
                  <a:pt x="8458" y="6699"/>
                  <a:pt x="8477" y="6680"/>
                </a:cubicBezTo>
                <a:cubicBezTo>
                  <a:pt x="8525" y="6632"/>
                  <a:pt x="8655" y="6716"/>
                  <a:pt x="8655" y="6795"/>
                </a:cubicBezTo>
                <a:cubicBezTo>
                  <a:pt x="8655" y="6880"/>
                  <a:pt x="8540" y="6874"/>
                  <a:pt x="8485" y="6786"/>
                </a:cubicBezTo>
                <a:close/>
                <a:moveTo>
                  <a:pt x="9786" y="6791"/>
                </a:moveTo>
                <a:cubicBezTo>
                  <a:pt x="9786" y="6754"/>
                  <a:pt x="9816" y="6724"/>
                  <a:pt x="9853" y="6724"/>
                </a:cubicBezTo>
                <a:cubicBezTo>
                  <a:pt x="9890" y="6724"/>
                  <a:pt x="9920" y="6754"/>
                  <a:pt x="9920" y="6791"/>
                </a:cubicBezTo>
                <a:cubicBezTo>
                  <a:pt x="9920" y="6827"/>
                  <a:pt x="9890" y="6857"/>
                  <a:pt x="9853" y="6857"/>
                </a:cubicBezTo>
                <a:cubicBezTo>
                  <a:pt x="9816" y="6857"/>
                  <a:pt x="9786" y="6827"/>
                  <a:pt x="9786" y="6791"/>
                </a:cubicBezTo>
                <a:close/>
                <a:moveTo>
                  <a:pt x="16643" y="6791"/>
                </a:moveTo>
                <a:cubicBezTo>
                  <a:pt x="16643" y="6754"/>
                  <a:pt x="16673" y="6724"/>
                  <a:pt x="16710" y="6724"/>
                </a:cubicBezTo>
                <a:cubicBezTo>
                  <a:pt x="16747" y="6724"/>
                  <a:pt x="16777" y="6754"/>
                  <a:pt x="16777" y="6791"/>
                </a:cubicBezTo>
                <a:cubicBezTo>
                  <a:pt x="16777" y="6827"/>
                  <a:pt x="16747" y="6857"/>
                  <a:pt x="16710" y="6857"/>
                </a:cubicBezTo>
                <a:cubicBezTo>
                  <a:pt x="16673" y="6857"/>
                  <a:pt x="16643" y="6827"/>
                  <a:pt x="16643" y="6791"/>
                </a:cubicBezTo>
                <a:close/>
                <a:moveTo>
                  <a:pt x="17775" y="6791"/>
                </a:moveTo>
                <a:cubicBezTo>
                  <a:pt x="17775" y="6754"/>
                  <a:pt x="17805" y="6724"/>
                  <a:pt x="17842" y="6724"/>
                </a:cubicBezTo>
                <a:cubicBezTo>
                  <a:pt x="17878" y="6724"/>
                  <a:pt x="17908" y="6754"/>
                  <a:pt x="17908" y="6791"/>
                </a:cubicBezTo>
                <a:cubicBezTo>
                  <a:pt x="17908" y="6827"/>
                  <a:pt x="17878" y="6857"/>
                  <a:pt x="17842" y="6857"/>
                </a:cubicBezTo>
                <a:cubicBezTo>
                  <a:pt x="17805" y="6857"/>
                  <a:pt x="17775" y="6827"/>
                  <a:pt x="17775" y="6791"/>
                </a:cubicBezTo>
                <a:close/>
                <a:moveTo>
                  <a:pt x="20638" y="6791"/>
                </a:moveTo>
                <a:cubicBezTo>
                  <a:pt x="20638" y="6754"/>
                  <a:pt x="20668" y="6724"/>
                  <a:pt x="20704" y="6724"/>
                </a:cubicBezTo>
                <a:cubicBezTo>
                  <a:pt x="20741" y="6724"/>
                  <a:pt x="20771" y="6754"/>
                  <a:pt x="20771" y="6791"/>
                </a:cubicBezTo>
                <a:cubicBezTo>
                  <a:pt x="20771" y="6827"/>
                  <a:pt x="20741" y="6857"/>
                  <a:pt x="20704" y="6857"/>
                </a:cubicBezTo>
                <a:cubicBezTo>
                  <a:pt x="20668" y="6857"/>
                  <a:pt x="20638" y="6827"/>
                  <a:pt x="20638" y="6791"/>
                </a:cubicBezTo>
                <a:close/>
                <a:moveTo>
                  <a:pt x="25964" y="6758"/>
                </a:moveTo>
                <a:cubicBezTo>
                  <a:pt x="25964" y="6703"/>
                  <a:pt x="25994" y="6658"/>
                  <a:pt x="26030" y="6658"/>
                </a:cubicBezTo>
                <a:cubicBezTo>
                  <a:pt x="26067" y="6658"/>
                  <a:pt x="26097" y="6703"/>
                  <a:pt x="26097" y="6758"/>
                </a:cubicBezTo>
                <a:cubicBezTo>
                  <a:pt x="26097" y="6813"/>
                  <a:pt x="26067" y="6857"/>
                  <a:pt x="26030" y="6857"/>
                </a:cubicBezTo>
                <a:cubicBezTo>
                  <a:pt x="25994" y="6857"/>
                  <a:pt x="25964" y="6813"/>
                  <a:pt x="25964" y="6758"/>
                </a:cubicBezTo>
                <a:close/>
                <a:moveTo>
                  <a:pt x="32421" y="6791"/>
                </a:moveTo>
                <a:cubicBezTo>
                  <a:pt x="32421" y="6754"/>
                  <a:pt x="32451" y="6724"/>
                  <a:pt x="32488" y="6724"/>
                </a:cubicBezTo>
                <a:cubicBezTo>
                  <a:pt x="32525" y="6724"/>
                  <a:pt x="32555" y="6754"/>
                  <a:pt x="32555" y="6791"/>
                </a:cubicBezTo>
                <a:cubicBezTo>
                  <a:pt x="32555" y="6827"/>
                  <a:pt x="32525" y="6857"/>
                  <a:pt x="32488" y="6857"/>
                </a:cubicBezTo>
                <a:cubicBezTo>
                  <a:pt x="32451" y="6857"/>
                  <a:pt x="32421" y="6827"/>
                  <a:pt x="32421" y="6791"/>
                </a:cubicBezTo>
                <a:close/>
                <a:moveTo>
                  <a:pt x="21705" y="6676"/>
                </a:moveTo>
                <a:cubicBezTo>
                  <a:pt x="21618" y="6578"/>
                  <a:pt x="21620" y="6571"/>
                  <a:pt x="21727" y="6612"/>
                </a:cubicBezTo>
                <a:cubicBezTo>
                  <a:pt x="21793" y="6637"/>
                  <a:pt x="21860" y="6658"/>
                  <a:pt x="21875" y="6658"/>
                </a:cubicBezTo>
                <a:cubicBezTo>
                  <a:pt x="21890" y="6658"/>
                  <a:pt x="21903" y="6688"/>
                  <a:pt x="21903" y="6724"/>
                </a:cubicBezTo>
                <a:cubicBezTo>
                  <a:pt x="21903" y="6822"/>
                  <a:pt x="21816" y="6801"/>
                  <a:pt x="21705" y="6676"/>
                </a:cubicBezTo>
                <a:close/>
                <a:moveTo>
                  <a:pt x="23700" y="6724"/>
                </a:moveTo>
                <a:cubicBezTo>
                  <a:pt x="23700" y="6688"/>
                  <a:pt x="23730" y="6658"/>
                  <a:pt x="23767" y="6658"/>
                </a:cubicBezTo>
                <a:cubicBezTo>
                  <a:pt x="23803" y="6658"/>
                  <a:pt x="23833" y="6688"/>
                  <a:pt x="23833" y="6724"/>
                </a:cubicBezTo>
                <a:cubicBezTo>
                  <a:pt x="23833" y="6761"/>
                  <a:pt x="23803" y="6791"/>
                  <a:pt x="23767" y="6791"/>
                </a:cubicBezTo>
                <a:cubicBezTo>
                  <a:pt x="23730" y="6791"/>
                  <a:pt x="23700" y="6761"/>
                  <a:pt x="23700" y="6724"/>
                </a:cubicBezTo>
                <a:close/>
                <a:moveTo>
                  <a:pt x="27096" y="6724"/>
                </a:moveTo>
                <a:cubicBezTo>
                  <a:pt x="27041" y="6689"/>
                  <a:pt x="27026" y="6660"/>
                  <a:pt x="27062" y="6660"/>
                </a:cubicBezTo>
                <a:cubicBezTo>
                  <a:pt x="27099" y="6660"/>
                  <a:pt x="27174" y="6689"/>
                  <a:pt x="27229" y="6724"/>
                </a:cubicBezTo>
                <a:cubicBezTo>
                  <a:pt x="27284" y="6760"/>
                  <a:pt x="27299" y="6789"/>
                  <a:pt x="27262" y="6789"/>
                </a:cubicBezTo>
                <a:cubicBezTo>
                  <a:pt x="27225" y="6789"/>
                  <a:pt x="27150" y="6760"/>
                  <a:pt x="27096" y="6724"/>
                </a:cubicBezTo>
                <a:close/>
                <a:moveTo>
                  <a:pt x="28760" y="6724"/>
                </a:moveTo>
                <a:cubicBezTo>
                  <a:pt x="28760" y="6688"/>
                  <a:pt x="28790" y="6658"/>
                  <a:pt x="28826" y="6658"/>
                </a:cubicBezTo>
                <a:cubicBezTo>
                  <a:pt x="28863" y="6658"/>
                  <a:pt x="28893" y="6688"/>
                  <a:pt x="28893" y="6724"/>
                </a:cubicBezTo>
                <a:cubicBezTo>
                  <a:pt x="28893" y="6761"/>
                  <a:pt x="28863" y="6791"/>
                  <a:pt x="28826" y="6791"/>
                </a:cubicBezTo>
                <a:cubicBezTo>
                  <a:pt x="28790" y="6791"/>
                  <a:pt x="28760" y="6761"/>
                  <a:pt x="28760" y="6724"/>
                </a:cubicBezTo>
                <a:close/>
                <a:moveTo>
                  <a:pt x="7456" y="6658"/>
                </a:moveTo>
                <a:cubicBezTo>
                  <a:pt x="7456" y="6621"/>
                  <a:pt x="7486" y="6591"/>
                  <a:pt x="7523" y="6591"/>
                </a:cubicBezTo>
                <a:cubicBezTo>
                  <a:pt x="7559" y="6591"/>
                  <a:pt x="7589" y="6621"/>
                  <a:pt x="7589" y="6658"/>
                </a:cubicBezTo>
                <a:cubicBezTo>
                  <a:pt x="7589" y="6694"/>
                  <a:pt x="7559" y="6724"/>
                  <a:pt x="7523" y="6724"/>
                </a:cubicBezTo>
                <a:cubicBezTo>
                  <a:pt x="7486" y="6724"/>
                  <a:pt x="7456" y="6694"/>
                  <a:pt x="7456" y="6658"/>
                </a:cubicBezTo>
                <a:close/>
                <a:moveTo>
                  <a:pt x="11918" y="6608"/>
                </a:moveTo>
                <a:cubicBezTo>
                  <a:pt x="11917" y="6525"/>
                  <a:pt x="11947" y="6458"/>
                  <a:pt x="11983" y="6458"/>
                </a:cubicBezTo>
                <a:cubicBezTo>
                  <a:pt x="12067" y="6458"/>
                  <a:pt x="12067" y="6529"/>
                  <a:pt x="11983" y="6658"/>
                </a:cubicBezTo>
                <a:cubicBezTo>
                  <a:pt x="11931" y="6738"/>
                  <a:pt x="11919" y="6729"/>
                  <a:pt x="11918" y="6608"/>
                </a:cubicBezTo>
                <a:close/>
                <a:moveTo>
                  <a:pt x="16377" y="6658"/>
                </a:moveTo>
                <a:cubicBezTo>
                  <a:pt x="16377" y="6621"/>
                  <a:pt x="16407" y="6591"/>
                  <a:pt x="16444" y="6591"/>
                </a:cubicBezTo>
                <a:cubicBezTo>
                  <a:pt x="16480" y="6591"/>
                  <a:pt x="16510" y="6621"/>
                  <a:pt x="16510" y="6658"/>
                </a:cubicBezTo>
                <a:cubicBezTo>
                  <a:pt x="16510" y="6694"/>
                  <a:pt x="16480" y="6724"/>
                  <a:pt x="16444" y="6724"/>
                </a:cubicBezTo>
                <a:cubicBezTo>
                  <a:pt x="16407" y="6724"/>
                  <a:pt x="16377" y="6694"/>
                  <a:pt x="16377" y="6658"/>
                </a:cubicBezTo>
                <a:close/>
                <a:moveTo>
                  <a:pt x="19240" y="6658"/>
                </a:moveTo>
                <a:cubicBezTo>
                  <a:pt x="19240" y="6621"/>
                  <a:pt x="19270" y="6591"/>
                  <a:pt x="19306" y="6591"/>
                </a:cubicBezTo>
                <a:cubicBezTo>
                  <a:pt x="19343" y="6591"/>
                  <a:pt x="19373" y="6621"/>
                  <a:pt x="19373" y="6658"/>
                </a:cubicBezTo>
                <a:cubicBezTo>
                  <a:pt x="19373" y="6694"/>
                  <a:pt x="19343" y="6724"/>
                  <a:pt x="19306" y="6724"/>
                </a:cubicBezTo>
                <a:cubicBezTo>
                  <a:pt x="19270" y="6724"/>
                  <a:pt x="19240" y="6694"/>
                  <a:pt x="19240" y="6658"/>
                </a:cubicBezTo>
                <a:close/>
                <a:moveTo>
                  <a:pt x="21137" y="6658"/>
                </a:moveTo>
                <a:cubicBezTo>
                  <a:pt x="21160" y="6621"/>
                  <a:pt x="21207" y="6591"/>
                  <a:pt x="21241" y="6591"/>
                </a:cubicBezTo>
                <a:cubicBezTo>
                  <a:pt x="21275" y="6591"/>
                  <a:pt x="21304" y="6621"/>
                  <a:pt x="21304" y="6658"/>
                </a:cubicBezTo>
                <a:cubicBezTo>
                  <a:pt x="21304" y="6694"/>
                  <a:pt x="21257" y="6724"/>
                  <a:pt x="21200" y="6724"/>
                </a:cubicBezTo>
                <a:cubicBezTo>
                  <a:pt x="21143" y="6724"/>
                  <a:pt x="21115" y="6694"/>
                  <a:pt x="21137" y="6658"/>
                </a:cubicBezTo>
                <a:close/>
                <a:moveTo>
                  <a:pt x="21969" y="6660"/>
                </a:moveTo>
                <a:cubicBezTo>
                  <a:pt x="21969" y="6624"/>
                  <a:pt x="22014" y="6613"/>
                  <a:pt x="22069" y="6634"/>
                </a:cubicBezTo>
                <a:cubicBezTo>
                  <a:pt x="22124" y="6655"/>
                  <a:pt x="22169" y="6684"/>
                  <a:pt x="22169" y="6698"/>
                </a:cubicBezTo>
                <a:cubicBezTo>
                  <a:pt x="22169" y="6713"/>
                  <a:pt x="22124" y="6724"/>
                  <a:pt x="22069" y="6724"/>
                </a:cubicBezTo>
                <a:cubicBezTo>
                  <a:pt x="22014" y="6724"/>
                  <a:pt x="21969" y="6695"/>
                  <a:pt x="21969" y="6660"/>
                </a:cubicBezTo>
                <a:close/>
                <a:moveTo>
                  <a:pt x="22836" y="6641"/>
                </a:moveTo>
                <a:cubicBezTo>
                  <a:pt x="22837" y="6491"/>
                  <a:pt x="22916" y="6258"/>
                  <a:pt x="22965" y="6258"/>
                </a:cubicBezTo>
                <a:cubicBezTo>
                  <a:pt x="22991" y="6258"/>
                  <a:pt x="23012" y="6303"/>
                  <a:pt x="23012" y="6358"/>
                </a:cubicBezTo>
                <a:cubicBezTo>
                  <a:pt x="23012" y="6413"/>
                  <a:pt x="22985" y="6458"/>
                  <a:pt x="22952" y="6458"/>
                </a:cubicBezTo>
                <a:cubicBezTo>
                  <a:pt x="22919" y="6458"/>
                  <a:pt x="22911" y="6518"/>
                  <a:pt x="22935" y="6591"/>
                </a:cubicBezTo>
                <a:cubicBezTo>
                  <a:pt x="22959" y="6668"/>
                  <a:pt x="22947" y="6724"/>
                  <a:pt x="22906" y="6724"/>
                </a:cubicBezTo>
                <a:cubicBezTo>
                  <a:pt x="22867" y="6724"/>
                  <a:pt x="22835" y="6687"/>
                  <a:pt x="22836" y="6641"/>
                </a:cubicBezTo>
                <a:close/>
                <a:moveTo>
                  <a:pt x="25232" y="6658"/>
                </a:moveTo>
                <a:cubicBezTo>
                  <a:pt x="25232" y="6621"/>
                  <a:pt x="25261" y="6591"/>
                  <a:pt x="25298" y="6591"/>
                </a:cubicBezTo>
                <a:cubicBezTo>
                  <a:pt x="25335" y="6591"/>
                  <a:pt x="25365" y="6621"/>
                  <a:pt x="25365" y="6658"/>
                </a:cubicBezTo>
                <a:cubicBezTo>
                  <a:pt x="25365" y="6694"/>
                  <a:pt x="25335" y="6724"/>
                  <a:pt x="25298" y="6724"/>
                </a:cubicBezTo>
                <a:cubicBezTo>
                  <a:pt x="25261" y="6724"/>
                  <a:pt x="25232" y="6694"/>
                  <a:pt x="25232" y="6658"/>
                </a:cubicBezTo>
                <a:close/>
                <a:moveTo>
                  <a:pt x="5659" y="6591"/>
                </a:moveTo>
                <a:cubicBezTo>
                  <a:pt x="5659" y="6555"/>
                  <a:pt x="5689" y="6525"/>
                  <a:pt x="5725" y="6525"/>
                </a:cubicBezTo>
                <a:cubicBezTo>
                  <a:pt x="5762" y="6525"/>
                  <a:pt x="5792" y="6555"/>
                  <a:pt x="5792" y="6591"/>
                </a:cubicBezTo>
                <a:cubicBezTo>
                  <a:pt x="5792" y="6628"/>
                  <a:pt x="5762" y="6658"/>
                  <a:pt x="5725" y="6658"/>
                </a:cubicBezTo>
                <a:cubicBezTo>
                  <a:pt x="5689" y="6658"/>
                  <a:pt x="5659" y="6628"/>
                  <a:pt x="5659" y="6591"/>
                </a:cubicBezTo>
                <a:close/>
                <a:moveTo>
                  <a:pt x="9320" y="6591"/>
                </a:moveTo>
                <a:cubicBezTo>
                  <a:pt x="9320" y="6555"/>
                  <a:pt x="9350" y="6525"/>
                  <a:pt x="9387" y="6525"/>
                </a:cubicBezTo>
                <a:cubicBezTo>
                  <a:pt x="9424" y="6525"/>
                  <a:pt x="9453" y="6555"/>
                  <a:pt x="9453" y="6591"/>
                </a:cubicBezTo>
                <a:cubicBezTo>
                  <a:pt x="9453" y="6628"/>
                  <a:pt x="9424" y="6658"/>
                  <a:pt x="9387" y="6658"/>
                </a:cubicBezTo>
                <a:cubicBezTo>
                  <a:pt x="9350" y="6658"/>
                  <a:pt x="9320" y="6628"/>
                  <a:pt x="9320" y="6591"/>
                </a:cubicBezTo>
                <a:close/>
                <a:moveTo>
                  <a:pt x="9654" y="6535"/>
                </a:moveTo>
                <a:cubicBezTo>
                  <a:pt x="9570" y="6445"/>
                  <a:pt x="9571" y="6438"/>
                  <a:pt x="9668" y="6475"/>
                </a:cubicBezTo>
                <a:cubicBezTo>
                  <a:pt x="9728" y="6498"/>
                  <a:pt x="9791" y="6481"/>
                  <a:pt x="9806" y="6438"/>
                </a:cubicBezTo>
                <a:cubicBezTo>
                  <a:pt x="9822" y="6394"/>
                  <a:pt x="9857" y="6379"/>
                  <a:pt x="9885" y="6405"/>
                </a:cubicBezTo>
                <a:cubicBezTo>
                  <a:pt x="9913" y="6431"/>
                  <a:pt x="9893" y="6494"/>
                  <a:pt x="9842" y="6545"/>
                </a:cubicBezTo>
                <a:cubicBezTo>
                  <a:pt x="9763" y="6624"/>
                  <a:pt x="9736" y="6623"/>
                  <a:pt x="9654" y="6535"/>
                </a:cubicBezTo>
                <a:close/>
                <a:moveTo>
                  <a:pt x="13914" y="6591"/>
                </a:moveTo>
                <a:cubicBezTo>
                  <a:pt x="13914" y="6555"/>
                  <a:pt x="13944" y="6525"/>
                  <a:pt x="13981" y="6525"/>
                </a:cubicBezTo>
                <a:cubicBezTo>
                  <a:pt x="14017" y="6525"/>
                  <a:pt x="14047" y="6555"/>
                  <a:pt x="14047" y="6591"/>
                </a:cubicBezTo>
                <a:cubicBezTo>
                  <a:pt x="14047" y="6628"/>
                  <a:pt x="14017" y="6658"/>
                  <a:pt x="13981" y="6658"/>
                </a:cubicBezTo>
                <a:cubicBezTo>
                  <a:pt x="13944" y="6658"/>
                  <a:pt x="13914" y="6628"/>
                  <a:pt x="13914" y="6591"/>
                </a:cubicBezTo>
                <a:close/>
                <a:moveTo>
                  <a:pt x="16843" y="6591"/>
                </a:moveTo>
                <a:cubicBezTo>
                  <a:pt x="16843" y="6555"/>
                  <a:pt x="16873" y="6525"/>
                  <a:pt x="16910" y="6525"/>
                </a:cubicBezTo>
                <a:cubicBezTo>
                  <a:pt x="16946" y="6525"/>
                  <a:pt x="16976" y="6555"/>
                  <a:pt x="16976" y="6591"/>
                </a:cubicBezTo>
                <a:cubicBezTo>
                  <a:pt x="16976" y="6628"/>
                  <a:pt x="16946" y="6658"/>
                  <a:pt x="16910" y="6658"/>
                </a:cubicBezTo>
                <a:cubicBezTo>
                  <a:pt x="16873" y="6658"/>
                  <a:pt x="16843" y="6628"/>
                  <a:pt x="16843" y="6591"/>
                </a:cubicBezTo>
                <a:close/>
                <a:moveTo>
                  <a:pt x="18042" y="6558"/>
                </a:moveTo>
                <a:cubicBezTo>
                  <a:pt x="18042" y="6503"/>
                  <a:pt x="18053" y="6458"/>
                  <a:pt x="18068" y="6458"/>
                </a:cubicBezTo>
                <a:cubicBezTo>
                  <a:pt x="18082" y="6458"/>
                  <a:pt x="18111" y="6503"/>
                  <a:pt x="18132" y="6558"/>
                </a:cubicBezTo>
                <a:cubicBezTo>
                  <a:pt x="18153" y="6613"/>
                  <a:pt x="18141" y="6658"/>
                  <a:pt x="18106" y="6658"/>
                </a:cubicBezTo>
                <a:cubicBezTo>
                  <a:pt x="18071" y="6658"/>
                  <a:pt x="18042" y="6613"/>
                  <a:pt x="18042" y="6558"/>
                </a:cubicBezTo>
                <a:close/>
                <a:moveTo>
                  <a:pt x="18508" y="6591"/>
                </a:moveTo>
                <a:cubicBezTo>
                  <a:pt x="18508" y="6555"/>
                  <a:pt x="18537" y="6525"/>
                  <a:pt x="18574" y="6525"/>
                </a:cubicBezTo>
                <a:cubicBezTo>
                  <a:pt x="18611" y="6525"/>
                  <a:pt x="18641" y="6555"/>
                  <a:pt x="18641" y="6591"/>
                </a:cubicBezTo>
                <a:cubicBezTo>
                  <a:pt x="18641" y="6628"/>
                  <a:pt x="18611" y="6658"/>
                  <a:pt x="18574" y="6658"/>
                </a:cubicBezTo>
                <a:cubicBezTo>
                  <a:pt x="18537" y="6658"/>
                  <a:pt x="18508" y="6628"/>
                  <a:pt x="18508" y="6591"/>
                </a:cubicBezTo>
                <a:close/>
                <a:moveTo>
                  <a:pt x="22369" y="6591"/>
                </a:moveTo>
                <a:cubicBezTo>
                  <a:pt x="22369" y="6555"/>
                  <a:pt x="22399" y="6525"/>
                  <a:pt x="22435" y="6525"/>
                </a:cubicBezTo>
                <a:cubicBezTo>
                  <a:pt x="22472" y="6525"/>
                  <a:pt x="22502" y="6555"/>
                  <a:pt x="22502" y="6591"/>
                </a:cubicBezTo>
                <a:cubicBezTo>
                  <a:pt x="22502" y="6628"/>
                  <a:pt x="22472" y="6658"/>
                  <a:pt x="22435" y="6658"/>
                </a:cubicBezTo>
                <a:cubicBezTo>
                  <a:pt x="22399" y="6658"/>
                  <a:pt x="22369" y="6628"/>
                  <a:pt x="22369" y="6591"/>
                </a:cubicBezTo>
                <a:close/>
                <a:moveTo>
                  <a:pt x="26763" y="6591"/>
                </a:moveTo>
                <a:cubicBezTo>
                  <a:pt x="26763" y="6555"/>
                  <a:pt x="26793" y="6525"/>
                  <a:pt x="26829" y="6525"/>
                </a:cubicBezTo>
                <a:cubicBezTo>
                  <a:pt x="26866" y="6525"/>
                  <a:pt x="26896" y="6555"/>
                  <a:pt x="26896" y="6591"/>
                </a:cubicBezTo>
                <a:cubicBezTo>
                  <a:pt x="26896" y="6628"/>
                  <a:pt x="26866" y="6658"/>
                  <a:pt x="26829" y="6658"/>
                </a:cubicBezTo>
                <a:cubicBezTo>
                  <a:pt x="26793" y="6658"/>
                  <a:pt x="26763" y="6628"/>
                  <a:pt x="26763" y="6591"/>
                </a:cubicBezTo>
                <a:close/>
                <a:moveTo>
                  <a:pt x="28161" y="6591"/>
                </a:moveTo>
                <a:cubicBezTo>
                  <a:pt x="28161" y="6555"/>
                  <a:pt x="28191" y="6525"/>
                  <a:pt x="28227" y="6525"/>
                </a:cubicBezTo>
                <a:cubicBezTo>
                  <a:pt x="28264" y="6525"/>
                  <a:pt x="28294" y="6555"/>
                  <a:pt x="28294" y="6591"/>
                </a:cubicBezTo>
                <a:cubicBezTo>
                  <a:pt x="28294" y="6628"/>
                  <a:pt x="28264" y="6658"/>
                  <a:pt x="28227" y="6658"/>
                </a:cubicBezTo>
                <a:cubicBezTo>
                  <a:pt x="28191" y="6658"/>
                  <a:pt x="28161" y="6628"/>
                  <a:pt x="28161" y="6591"/>
                </a:cubicBezTo>
                <a:close/>
                <a:moveTo>
                  <a:pt x="30824" y="6591"/>
                </a:moveTo>
                <a:cubicBezTo>
                  <a:pt x="30824" y="6555"/>
                  <a:pt x="30854" y="6525"/>
                  <a:pt x="30890" y="6525"/>
                </a:cubicBezTo>
                <a:cubicBezTo>
                  <a:pt x="30927" y="6525"/>
                  <a:pt x="30957" y="6555"/>
                  <a:pt x="30957" y="6591"/>
                </a:cubicBezTo>
                <a:cubicBezTo>
                  <a:pt x="30957" y="6628"/>
                  <a:pt x="30927" y="6658"/>
                  <a:pt x="30890" y="6658"/>
                </a:cubicBezTo>
                <a:cubicBezTo>
                  <a:pt x="30854" y="6658"/>
                  <a:pt x="30824" y="6628"/>
                  <a:pt x="30824" y="6591"/>
                </a:cubicBezTo>
                <a:close/>
                <a:moveTo>
                  <a:pt x="5859" y="6491"/>
                </a:moveTo>
                <a:cubicBezTo>
                  <a:pt x="5859" y="6436"/>
                  <a:pt x="5888" y="6391"/>
                  <a:pt x="5925" y="6391"/>
                </a:cubicBezTo>
                <a:cubicBezTo>
                  <a:pt x="5962" y="6391"/>
                  <a:pt x="5992" y="6436"/>
                  <a:pt x="5992" y="6491"/>
                </a:cubicBezTo>
                <a:cubicBezTo>
                  <a:pt x="5992" y="6546"/>
                  <a:pt x="5962" y="6591"/>
                  <a:pt x="5925" y="6591"/>
                </a:cubicBezTo>
                <a:cubicBezTo>
                  <a:pt x="5888" y="6591"/>
                  <a:pt x="5859" y="6546"/>
                  <a:pt x="5859" y="6491"/>
                </a:cubicBezTo>
                <a:close/>
                <a:moveTo>
                  <a:pt x="14380" y="6525"/>
                </a:moveTo>
                <a:cubicBezTo>
                  <a:pt x="14380" y="6488"/>
                  <a:pt x="14410" y="6458"/>
                  <a:pt x="14447" y="6458"/>
                </a:cubicBezTo>
                <a:cubicBezTo>
                  <a:pt x="14483" y="6458"/>
                  <a:pt x="14513" y="6488"/>
                  <a:pt x="14513" y="6525"/>
                </a:cubicBezTo>
                <a:cubicBezTo>
                  <a:pt x="14513" y="6561"/>
                  <a:pt x="14483" y="6591"/>
                  <a:pt x="14447" y="6591"/>
                </a:cubicBezTo>
                <a:cubicBezTo>
                  <a:pt x="14410" y="6591"/>
                  <a:pt x="14380" y="6561"/>
                  <a:pt x="14380" y="6525"/>
                </a:cubicBezTo>
                <a:close/>
                <a:moveTo>
                  <a:pt x="17642" y="6525"/>
                </a:moveTo>
                <a:cubicBezTo>
                  <a:pt x="17642" y="6488"/>
                  <a:pt x="17672" y="6458"/>
                  <a:pt x="17709" y="6458"/>
                </a:cubicBezTo>
                <a:cubicBezTo>
                  <a:pt x="17745" y="6458"/>
                  <a:pt x="17775" y="6488"/>
                  <a:pt x="17775" y="6525"/>
                </a:cubicBezTo>
                <a:cubicBezTo>
                  <a:pt x="17775" y="6561"/>
                  <a:pt x="17745" y="6591"/>
                  <a:pt x="17709" y="6591"/>
                </a:cubicBezTo>
                <a:cubicBezTo>
                  <a:pt x="17672" y="6591"/>
                  <a:pt x="17642" y="6561"/>
                  <a:pt x="17642" y="6525"/>
                </a:cubicBezTo>
                <a:close/>
                <a:moveTo>
                  <a:pt x="29825" y="6525"/>
                </a:moveTo>
                <a:cubicBezTo>
                  <a:pt x="29825" y="6488"/>
                  <a:pt x="29855" y="6458"/>
                  <a:pt x="29892" y="6458"/>
                </a:cubicBezTo>
                <a:cubicBezTo>
                  <a:pt x="29928" y="6458"/>
                  <a:pt x="29958" y="6488"/>
                  <a:pt x="29958" y="6525"/>
                </a:cubicBezTo>
                <a:cubicBezTo>
                  <a:pt x="29958" y="6561"/>
                  <a:pt x="29928" y="6591"/>
                  <a:pt x="29892" y="6591"/>
                </a:cubicBezTo>
                <a:cubicBezTo>
                  <a:pt x="29855" y="6591"/>
                  <a:pt x="29825" y="6561"/>
                  <a:pt x="29825" y="6525"/>
                </a:cubicBezTo>
                <a:close/>
                <a:moveTo>
                  <a:pt x="8122" y="6458"/>
                </a:moveTo>
                <a:cubicBezTo>
                  <a:pt x="8122" y="6421"/>
                  <a:pt x="8152" y="6391"/>
                  <a:pt x="8189" y="6391"/>
                </a:cubicBezTo>
                <a:cubicBezTo>
                  <a:pt x="8225" y="6391"/>
                  <a:pt x="8255" y="6421"/>
                  <a:pt x="8255" y="6458"/>
                </a:cubicBezTo>
                <a:cubicBezTo>
                  <a:pt x="8255" y="6495"/>
                  <a:pt x="8225" y="6525"/>
                  <a:pt x="8189" y="6525"/>
                </a:cubicBezTo>
                <a:cubicBezTo>
                  <a:pt x="8152" y="6525"/>
                  <a:pt x="8122" y="6495"/>
                  <a:pt x="8122" y="6458"/>
                </a:cubicBezTo>
                <a:close/>
                <a:moveTo>
                  <a:pt x="19240" y="6474"/>
                </a:moveTo>
                <a:cubicBezTo>
                  <a:pt x="19240" y="6397"/>
                  <a:pt x="19513" y="6243"/>
                  <a:pt x="19562" y="6292"/>
                </a:cubicBezTo>
                <a:cubicBezTo>
                  <a:pt x="19586" y="6316"/>
                  <a:pt x="19548" y="6378"/>
                  <a:pt x="19477" y="6430"/>
                </a:cubicBezTo>
                <a:cubicBezTo>
                  <a:pt x="19334" y="6534"/>
                  <a:pt x="19240" y="6552"/>
                  <a:pt x="19240" y="6474"/>
                </a:cubicBezTo>
                <a:close/>
                <a:moveTo>
                  <a:pt x="21237" y="6458"/>
                </a:moveTo>
                <a:cubicBezTo>
                  <a:pt x="21184" y="6425"/>
                  <a:pt x="21163" y="6377"/>
                  <a:pt x="21190" y="6350"/>
                </a:cubicBezTo>
                <a:cubicBezTo>
                  <a:pt x="21217" y="6323"/>
                  <a:pt x="21274" y="6335"/>
                  <a:pt x="21317" y="6378"/>
                </a:cubicBezTo>
                <a:cubicBezTo>
                  <a:pt x="21418" y="6479"/>
                  <a:pt x="21361" y="6535"/>
                  <a:pt x="21237" y="6458"/>
                </a:cubicBezTo>
                <a:close/>
                <a:moveTo>
                  <a:pt x="6391" y="6391"/>
                </a:moveTo>
                <a:cubicBezTo>
                  <a:pt x="6391" y="6355"/>
                  <a:pt x="6421" y="6325"/>
                  <a:pt x="6458" y="6325"/>
                </a:cubicBezTo>
                <a:cubicBezTo>
                  <a:pt x="6494" y="6325"/>
                  <a:pt x="6524" y="6355"/>
                  <a:pt x="6524" y="6391"/>
                </a:cubicBezTo>
                <a:cubicBezTo>
                  <a:pt x="6524" y="6428"/>
                  <a:pt x="6494" y="6458"/>
                  <a:pt x="6458" y="6458"/>
                </a:cubicBezTo>
                <a:cubicBezTo>
                  <a:pt x="6421" y="6458"/>
                  <a:pt x="6391" y="6428"/>
                  <a:pt x="6391" y="6391"/>
                </a:cubicBezTo>
                <a:close/>
                <a:moveTo>
                  <a:pt x="16777" y="6391"/>
                </a:moveTo>
                <a:cubicBezTo>
                  <a:pt x="16777" y="6355"/>
                  <a:pt x="16807" y="6325"/>
                  <a:pt x="16843" y="6325"/>
                </a:cubicBezTo>
                <a:cubicBezTo>
                  <a:pt x="16880" y="6325"/>
                  <a:pt x="16910" y="6355"/>
                  <a:pt x="16910" y="6391"/>
                </a:cubicBezTo>
                <a:cubicBezTo>
                  <a:pt x="16910" y="6428"/>
                  <a:pt x="16880" y="6458"/>
                  <a:pt x="16843" y="6458"/>
                </a:cubicBezTo>
                <a:cubicBezTo>
                  <a:pt x="16807" y="6458"/>
                  <a:pt x="16777" y="6428"/>
                  <a:pt x="16777" y="6391"/>
                </a:cubicBezTo>
                <a:close/>
                <a:moveTo>
                  <a:pt x="27162" y="6391"/>
                </a:moveTo>
                <a:cubicBezTo>
                  <a:pt x="27162" y="6355"/>
                  <a:pt x="27192" y="6325"/>
                  <a:pt x="27229" y="6325"/>
                </a:cubicBezTo>
                <a:cubicBezTo>
                  <a:pt x="27265" y="6325"/>
                  <a:pt x="27295" y="6355"/>
                  <a:pt x="27295" y="6391"/>
                </a:cubicBezTo>
                <a:cubicBezTo>
                  <a:pt x="27295" y="6428"/>
                  <a:pt x="27265" y="6458"/>
                  <a:pt x="27229" y="6458"/>
                </a:cubicBezTo>
                <a:cubicBezTo>
                  <a:pt x="27192" y="6458"/>
                  <a:pt x="27162" y="6428"/>
                  <a:pt x="27162" y="6391"/>
                </a:cubicBezTo>
                <a:close/>
                <a:moveTo>
                  <a:pt x="27828" y="6362"/>
                </a:moveTo>
                <a:cubicBezTo>
                  <a:pt x="27828" y="6305"/>
                  <a:pt x="27858" y="6258"/>
                  <a:pt x="27894" y="6258"/>
                </a:cubicBezTo>
                <a:cubicBezTo>
                  <a:pt x="27931" y="6258"/>
                  <a:pt x="27961" y="6286"/>
                  <a:pt x="27961" y="6321"/>
                </a:cubicBezTo>
                <a:cubicBezTo>
                  <a:pt x="27961" y="6355"/>
                  <a:pt x="27931" y="6402"/>
                  <a:pt x="27894" y="6425"/>
                </a:cubicBezTo>
                <a:cubicBezTo>
                  <a:pt x="27858" y="6447"/>
                  <a:pt x="27828" y="6419"/>
                  <a:pt x="27828" y="6362"/>
                </a:cubicBezTo>
                <a:close/>
                <a:moveTo>
                  <a:pt x="29226" y="6391"/>
                </a:moveTo>
                <a:cubicBezTo>
                  <a:pt x="29226" y="6355"/>
                  <a:pt x="29256" y="6325"/>
                  <a:pt x="29293" y="6325"/>
                </a:cubicBezTo>
                <a:cubicBezTo>
                  <a:pt x="29329" y="6325"/>
                  <a:pt x="29359" y="6355"/>
                  <a:pt x="29359" y="6391"/>
                </a:cubicBezTo>
                <a:cubicBezTo>
                  <a:pt x="29359" y="6428"/>
                  <a:pt x="29329" y="6458"/>
                  <a:pt x="29293" y="6458"/>
                </a:cubicBezTo>
                <a:cubicBezTo>
                  <a:pt x="29256" y="6458"/>
                  <a:pt x="29226" y="6428"/>
                  <a:pt x="29226" y="6391"/>
                </a:cubicBezTo>
                <a:close/>
                <a:moveTo>
                  <a:pt x="3595" y="6325"/>
                </a:moveTo>
                <a:cubicBezTo>
                  <a:pt x="3595" y="6288"/>
                  <a:pt x="3625" y="6258"/>
                  <a:pt x="3662" y="6258"/>
                </a:cubicBezTo>
                <a:cubicBezTo>
                  <a:pt x="3698" y="6258"/>
                  <a:pt x="3728" y="6288"/>
                  <a:pt x="3728" y="6325"/>
                </a:cubicBezTo>
                <a:cubicBezTo>
                  <a:pt x="3728" y="6361"/>
                  <a:pt x="3698" y="6391"/>
                  <a:pt x="3662" y="6391"/>
                </a:cubicBezTo>
                <a:cubicBezTo>
                  <a:pt x="3625" y="6391"/>
                  <a:pt x="3595" y="6361"/>
                  <a:pt x="3595" y="6325"/>
                </a:cubicBezTo>
                <a:close/>
                <a:moveTo>
                  <a:pt x="7589" y="6325"/>
                </a:moveTo>
                <a:cubicBezTo>
                  <a:pt x="7589" y="6288"/>
                  <a:pt x="7619" y="6258"/>
                  <a:pt x="7656" y="6258"/>
                </a:cubicBezTo>
                <a:cubicBezTo>
                  <a:pt x="7693" y="6258"/>
                  <a:pt x="7723" y="6288"/>
                  <a:pt x="7723" y="6325"/>
                </a:cubicBezTo>
                <a:cubicBezTo>
                  <a:pt x="7723" y="6361"/>
                  <a:pt x="7693" y="6391"/>
                  <a:pt x="7656" y="6391"/>
                </a:cubicBezTo>
                <a:cubicBezTo>
                  <a:pt x="7619" y="6391"/>
                  <a:pt x="7589" y="6361"/>
                  <a:pt x="7589" y="6325"/>
                </a:cubicBezTo>
                <a:close/>
                <a:moveTo>
                  <a:pt x="16177" y="6325"/>
                </a:moveTo>
                <a:cubicBezTo>
                  <a:pt x="16177" y="6288"/>
                  <a:pt x="16207" y="6258"/>
                  <a:pt x="16244" y="6258"/>
                </a:cubicBezTo>
                <a:cubicBezTo>
                  <a:pt x="16281" y="6258"/>
                  <a:pt x="16311" y="6288"/>
                  <a:pt x="16311" y="6325"/>
                </a:cubicBezTo>
                <a:cubicBezTo>
                  <a:pt x="16311" y="6361"/>
                  <a:pt x="16281" y="6391"/>
                  <a:pt x="16244" y="6391"/>
                </a:cubicBezTo>
                <a:cubicBezTo>
                  <a:pt x="16207" y="6391"/>
                  <a:pt x="16177" y="6361"/>
                  <a:pt x="16177" y="6325"/>
                </a:cubicBezTo>
                <a:close/>
                <a:moveTo>
                  <a:pt x="17140" y="6320"/>
                </a:moveTo>
                <a:cubicBezTo>
                  <a:pt x="17116" y="6281"/>
                  <a:pt x="17112" y="6233"/>
                  <a:pt x="17132" y="6214"/>
                </a:cubicBezTo>
                <a:cubicBezTo>
                  <a:pt x="17179" y="6166"/>
                  <a:pt x="17309" y="6250"/>
                  <a:pt x="17309" y="6329"/>
                </a:cubicBezTo>
                <a:cubicBezTo>
                  <a:pt x="17309" y="6414"/>
                  <a:pt x="17194" y="6408"/>
                  <a:pt x="17140" y="6320"/>
                </a:cubicBezTo>
                <a:close/>
                <a:moveTo>
                  <a:pt x="21936" y="6325"/>
                </a:moveTo>
                <a:cubicBezTo>
                  <a:pt x="21913" y="6288"/>
                  <a:pt x="21942" y="6258"/>
                  <a:pt x="21999" y="6258"/>
                </a:cubicBezTo>
                <a:cubicBezTo>
                  <a:pt x="22056" y="6258"/>
                  <a:pt x="22103" y="6288"/>
                  <a:pt x="22103" y="6325"/>
                </a:cubicBezTo>
                <a:cubicBezTo>
                  <a:pt x="22103" y="6361"/>
                  <a:pt x="22074" y="6391"/>
                  <a:pt x="22040" y="6391"/>
                </a:cubicBezTo>
                <a:cubicBezTo>
                  <a:pt x="22005" y="6391"/>
                  <a:pt x="21959" y="6361"/>
                  <a:pt x="21936" y="6325"/>
                </a:cubicBezTo>
                <a:close/>
                <a:moveTo>
                  <a:pt x="23101" y="6325"/>
                </a:moveTo>
                <a:cubicBezTo>
                  <a:pt x="23101" y="6288"/>
                  <a:pt x="23129" y="6258"/>
                  <a:pt x="23164" y="6258"/>
                </a:cubicBezTo>
                <a:cubicBezTo>
                  <a:pt x="23198" y="6258"/>
                  <a:pt x="23245" y="6288"/>
                  <a:pt x="23268" y="6325"/>
                </a:cubicBezTo>
                <a:cubicBezTo>
                  <a:pt x="23290" y="6361"/>
                  <a:pt x="23262" y="6391"/>
                  <a:pt x="23205" y="6391"/>
                </a:cubicBezTo>
                <a:cubicBezTo>
                  <a:pt x="23148" y="6391"/>
                  <a:pt x="23101" y="6361"/>
                  <a:pt x="23101" y="6325"/>
                </a:cubicBezTo>
                <a:close/>
                <a:moveTo>
                  <a:pt x="4394" y="6258"/>
                </a:moveTo>
                <a:cubicBezTo>
                  <a:pt x="4394" y="6222"/>
                  <a:pt x="4424" y="6192"/>
                  <a:pt x="4460" y="6192"/>
                </a:cubicBezTo>
                <a:cubicBezTo>
                  <a:pt x="4497" y="6192"/>
                  <a:pt x="4527" y="6222"/>
                  <a:pt x="4527" y="6258"/>
                </a:cubicBezTo>
                <a:cubicBezTo>
                  <a:pt x="4527" y="6295"/>
                  <a:pt x="4497" y="6325"/>
                  <a:pt x="4460" y="6325"/>
                </a:cubicBezTo>
                <a:cubicBezTo>
                  <a:pt x="4424" y="6325"/>
                  <a:pt x="4394" y="6295"/>
                  <a:pt x="4394" y="6258"/>
                </a:cubicBezTo>
                <a:close/>
                <a:moveTo>
                  <a:pt x="10452" y="6196"/>
                </a:moveTo>
                <a:cubicBezTo>
                  <a:pt x="10452" y="6125"/>
                  <a:pt x="10482" y="6048"/>
                  <a:pt x="10519" y="6025"/>
                </a:cubicBezTo>
                <a:cubicBezTo>
                  <a:pt x="10556" y="6002"/>
                  <a:pt x="10585" y="6058"/>
                  <a:pt x="10585" y="6154"/>
                </a:cubicBezTo>
                <a:cubicBezTo>
                  <a:pt x="10585" y="6248"/>
                  <a:pt x="10555" y="6325"/>
                  <a:pt x="10519" y="6325"/>
                </a:cubicBezTo>
                <a:cubicBezTo>
                  <a:pt x="10482" y="6325"/>
                  <a:pt x="10452" y="6267"/>
                  <a:pt x="10452" y="6196"/>
                </a:cubicBezTo>
                <a:close/>
                <a:moveTo>
                  <a:pt x="18774" y="6258"/>
                </a:moveTo>
                <a:cubicBezTo>
                  <a:pt x="18774" y="6222"/>
                  <a:pt x="18804" y="6192"/>
                  <a:pt x="18840" y="6192"/>
                </a:cubicBezTo>
                <a:cubicBezTo>
                  <a:pt x="18877" y="6192"/>
                  <a:pt x="18907" y="6222"/>
                  <a:pt x="18907" y="6258"/>
                </a:cubicBezTo>
                <a:cubicBezTo>
                  <a:pt x="18907" y="6295"/>
                  <a:pt x="18877" y="6325"/>
                  <a:pt x="18840" y="6325"/>
                </a:cubicBezTo>
                <a:cubicBezTo>
                  <a:pt x="18804" y="6325"/>
                  <a:pt x="18774" y="6295"/>
                  <a:pt x="18774" y="6258"/>
                </a:cubicBezTo>
                <a:close/>
                <a:moveTo>
                  <a:pt x="26363" y="6258"/>
                </a:moveTo>
                <a:cubicBezTo>
                  <a:pt x="26363" y="6222"/>
                  <a:pt x="26393" y="6192"/>
                  <a:pt x="26430" y="6192"/>
                </a:cubicBezTo>
                <a:cubicBezTo>
                  <a:pt x="26466" y="6192"/>
                  <a:pt x="26496" y="6222"/>
                  <a:pt x="26496" y="6258"/>
                </a:cubicBezTo>
                <a:cubicBezTo>
                  <a:pt x="26496" y="6295"/>
                  <a:pt x="26466" y="6325"/>
                  <a:pt x="26430" y="6325"/>
                </a:cubicBezTo>
                <a:cubicBezTo>
                  <a:pt x="26393" y="6325"/>
                  <a:pt x="26363" y="6295"/>
                  <a:pt x="26363" y="6258"/>
                </a:cubicBezTo>
                <a:close/>
                <a:moveTo>
                  <a:pt x="30437" y="6254"/>
                </a:moveTo>
                <a:cubicBezTo>
                  <a:pt x="30453" y="6206"/>
                  <a:pt x="30505" y="6154"/>
                  <a:pt x="30553" y="6138"/>
                </a:cubicBezTo>
                <a:cubicBezTo>
                  <a:pt x="30603" y="6121"/>
                  <a:pt x="30628" y="6146"/>
                  <a:pt x="30612" y="6196"/>
                </a:cubicBezTo>
                <a:cubicBezTo>
                  <a:pt x="30595" y="6244"/>
                  <a:pt x="30543" y="6296"/>
                  <a:pt x="30495" y="6312"/>
                </a:cubicBezTo>
                <a:cubicBezTo>
                  <a:pt x="30445" y="6329"/>
                  <a:pt x="30420" y="6304"/>
                  <a:pt x="30437" y="6254"/>
                </a:cubicBezTo>
                <a:close/>
                <a:moveTo>
                  <a:pt x="30824" y="6258"/>
                </a:moveTo>
                <a:cubicBezTo>
                  <a:pt x="30824" y="6222"/>
                  <a:pt x="30854" y="6192"/>
                  <a:pt x="30890" y="6192"/>
                </a:cubicBezTo>
                <a:cubicBezTo>
                  <a:pt x="30927" y="6192"/>
                  <a:pt x="30957" y="6222"/>
                  <a:pt x="30957" y="6258"/>
                </a:cubicBezTo>
                <a:cubicBezTo>
                  <a:pt x="30957" y="6295"/>
                  <a:pt x="30927" y="6325"/>
                  <a:pt x="30890" y="6325"/>
                </a:cubicBezTo>
                <a:cubicBezTo>
                  <a:pt x="30854" y="6325"/>
                  <a:pt x="30824" y="6295"/>
                  <a:pt x="30824" y="6258"/>
                </a:cubicBezTo>
                <a:close/>
                <a:moveTo>
                  <a:pt x="31223" y="6258"/>
                </a:moveTo>
                <a:cubicBezTo>
                  <a:pt x="31223" y="6222"/>
                  <a:pt x="31253" y="6192"/>
                  <a:pt x="31290" y="6192"/>
                </a:cubicBezTo>
                <a:cubicBezTo>
                  <a:pt x="31326" y="6192"/>
                  <a:pt x="31356" y="6222"/>
                  <a:pt x="31356" y="6258"/>
                </a:cubicBezTo>
                <a:cubicBezTo>
                  <a:pt x="31356" y="6295"/>
                  <a:pt x="31326" y="6325"/>
                  <a:pt x="31290" y="6325"/>
                </a:cubicBezTo>
                <a:cubicBezTo>
                  <a:pt x="31253" y="6325"/>
                  <a:pt x="31223" y="6295"/>
                  <a:pt x="31223" y="6258"/>
                </a:cubicBezTo>
                <a:close/>
                <a:moveTo>
                  <a:pt x="32688" y="6258"/>
                </a:moveTo>
                <a:cubicBezTo>
                  <a:pt x="32688" y="6222"/>
                  <a:pt x="32718" y="6192"/>
                  <a:pt x="32754" y="6192"/>
                </a:cubicBezTo>
                <a:cubicBezTo>
                  <a:pt x="32791" y="6192"/>
                  <a:pt x="32821" y="6222"/>
                  <a:pt x="32821" y="6258"/>
                </a:cubicBezTo>
                <a:cubicBezTo>
                  <a:pt x="32821" y="6295"/>
                  <a:pt x="32791" y="6325"/>
                  <a:pt x="32754" y="6325"/>
                </a:cubicBezTo>
                <a:cubicBezTo>
                  <a:pt x="32718" y="6325"/>
                  <a:pt x="32688" y="6295"/>
                  <a:pt x="32688" y="6258"/>
                </a:cubicBezTo>
                <a:close/>
                <a:moveTo>
                  <a:pt x="9691" y="6199"/>
                </a:moveTo>
                <a:cubicBezTo>
                  <a:pt x="9671" y="6166"/>
                  <a:pt x="9703" y="6120"/>
                  <a:pt x="9763" y="6097"/>
                </a:cubicBezTo>
                <a:cubicBezTo>
                  <a:pt x="9893" y="6048"/>
                  <a:pt x="9950" y="6089"/>
                  <a:pt x="9889" y="6187"/>
                </a:cubicBezTo>
                <a:cubicBezTo>
                  <a:pt x="9835" y="6274"/>
                  <a:pt x="9741" y="6279"/>
                  <a:pt x="9691" y="6199"/>
                </a:cubicBezTo>
                <a:close/>
                <a:moveTo>
                  <a:pt x="12649" y="6192"/>
                </a:moveTo>
                <a:cubicBezTo>
                  <a:pt x="12649" y="6155"/>
                  <a:pt x="12679" y="6125"/>
                  <a:pt x="12716" y="6125"/>
                </a:cubicBezTo>
                <a:cubicBezTo>
                  <a:pt x="12752" y="6125"/>
                  <a:pt x="12782" y="6155"/>
                  <a:pt x="12782" y="6192"/>
                </a:cubicBezTo>
                <a:cubicBezTo>
                  <a:pt x="12782" y="6228"/>
                  <a:pt x="12752" y="6258"/>
                  <a:pt x="12716" y="6258"/>
                </a:cubicBezTo>
                <a:cubicBezTo>
                  <a:pt x="12679" y="6258"/>
                  <a:pt x="12649" y="6228"/>
                  <a:pt x="12649" y="6192"/>
                </a:cubicBezTo>
                <a:close/>
                <a:moveTo>
                  <a:pt x="18308" y="6192"/>
                </a:moveTo>
                <a:cubicBezTo>
                  <a:pt x="18308" y="6155"/>
                  <a:pt x="18338" y="6125"/>
                  <a:pt x="18374" y="6125"/>
                </a:cubicBezTo>
                <a:cubicBezTo>
                  <a:pt x="18411" y="6125"/>
                  <a:pt x="18441" y="6155"/>
                  <a:pt x="18441" y="6192"/>
                </a:cubicBezTo>
                <a:cubicBezTo>
                  <a:pt x="18441" y="6228"/>
                  <a:pt x="18411" y="6258"/>
                  <a:pt x="18374" y="6258"/>
                </a:cubicBezTo>
                <a:cubicBezTo>
                  <a:pt x="18338" y="6258"/>
                  <a:pt x="18308" y="6228"/>
                  <a:pt x="18308" y="6192"/>
                </a:cubicBezTo>
                <a:close/>
                <a:moveTo>
                  <a:pt x="22169" y="6192"/>
                </a:moveTo>
                <a:cubicBezTo>
                  <a:pt x="22169" y="6155"/>
                  <a:pt x="22199" y="6125"/>
                  <a:pt x="22236" y="6125"/>
                </a:cubicBezTo>
                <a:cubicBezTo>
                  <a:pt x="22272" y="6125"/>
                  <a:pt x="22302" y="6155"/>
                  <a:pt x="22302" y="6192"/>
                </a:cubicBezTo>
                <a:cubicBezTo>
                  <a:pt x="22302" y="6228"/>
                  <a:pt x="22272" y="6258"/>
                  <a:pt x="22236" y="6258"/>
                </a:cubicBezTo>
                <a:cubicBezTo>
                  <a:pt x="22199" y="6258"/>
                  <a:pt x="22169" y="6228"/>
                  <a:pt x="22169" y="6192"/>
                </a:cubicBezTo>
                <a:close/>
                <a:moveTo>
                  <a:pt x="22369" y="6192"/>
                </a:moveTo>
                <a:cubicBezTo>
                  <a:pt x="22369" y="6155"/>
                  <a:pt x="22399" y="6125"/>
                  <a:pt x="22435" y="6125"/>
                </a:cubicBezTo>
                <a:cubicBezTo>
                  <a:pt x="22472" y="6125"/>
                  <a:pt x="22502" y="6155"/>
                  <a:pt x="22502" y="6192"/>
                </a:cubicBezTo>
                <a:cubicBezTo>
                  <a:pt x="22502" y="6228"/>
                  <a:pt x="22472" y="6258"/>
                  <a:pt x="22435" y="6258"/>
                </a:cubicBezTo>
                <a:cubicBezTo>
                  <a:pt x="22399" y="6258"/>
                  <a:pt x="22369" y="6228"/>
                  <a:pt x="22369" y="6192"/>
                </a:cubicBezTo>
                <a:close/>
                <a:moveTo>
                  <a:pt x="23234" y="6192"/>
                </a:moveTo>
                <a:cubicBezTo>
                  <a:pt x="23234" y="6155"/>
                  <a:pt x="23264" y="6125"/>
                  <a:pt x="23301" y="6125"/>
                </a:cubicBezTo>
                <a:cubicBezTo>
                  <a:pt x="23337" y="6125"/>
                  <a:pt x="23367" y="6155"/>
                  <a:pt x="23367" y="6192"/>
                </a:cubicBezTo>
                <a:cubicBezTo>
                  <a:pt x="23367" y="6228"/>
                  <a:pt x="23337" y="6258"/>
                  <a:pt x="23301" y="6258"/>
                </a:cubicBezTo>
                <a:cubicBezTo>
                  <a:pt x="23264" y="6258"/>
                  <a:pt x="23234" y="6228"/>
                  <a:pt x="23234" y="6192"/>
                </a:cubicBezTo>
                <a:close/>
                <a:moveTo>
                  <a:pt x="33620" y="6192"/>
                </a:moveTo>
                <a:cubicBezTo>
                  <a:pt x="33620" y="6155"/>
                  <a:pt x="33650" y="6125"/>
                  <a:pt x="33686" y="6125"/>
                </a:cubicBezTo>
                <a:cubicBezTo>
                  <a:pt x="33723" y="6125"/>
                  <a:pt x="33753" y="6155"/>
                  <a:pt x="33753" y="6192"/>
                </a:cubicBezTo>
                <a:cubicBezTo>
                  <a:pt x="33753" y="6228"/>
                  <a:pt x="33723" y="6258"/>
                  <a:pt x="33686" y="6258"/>
                </a:cubicBezTo>
                <a:cubicBezTo>
                  <a:pt x="33650" y="6258"/>
                  <a:pt x="33620" y="6228"/>
                  <a:pt x="33620" y="6192"/>
                </a:cubicBezTo>
                <a:close/>
                <a:moveTo>
                  <a:pt x="6258" y="6125"/>
                </a:moveTo>
                <a:cubicBezTo>
                  <a:pt x="6258" y="6089"/>
                  <a:pt x="6288" y="6059"/>
                  <a:pt x="6325" y="6059"/>
                </a:cubicBezTo>
                <a:cubicBezTo>
                  <a:pt x="6361" y="6059"/>
                  <a:pt x="6391" y="6089"/>
                  <a:pt x="6391" y="6125"/>
                </a:cubicBezTo>
                <a:cubicBezTo>
                  <a:pt x="6391" y="6162"/>
                  <a:pt x="6361" y="6192"/>
                  <a:pt x="6325" y="6192"/>
                </a:cubicBezTo>
                <a:cubicBezTo>
                  <a:pt x="6288" y="6192"/>
                  <a:pt x="6258" y="6162"/>
                  <a:pt x="6258" y="6125"/>
                </a:cubicBezTo>
                <a:close/>
                <a:moveTo>
                  <a:pt x="12050" y="6125"/>
                </a:moveTo>
                <a:cubicBezTo>
                  <a:pt x="12050" y="6089"/>
                  <a:pt x="12080" y="6059"/>
                  <a:pt x="12116" y="6059"/>
                </a:cubicBezTo>
                <a:cubicBezTo>
                  <a:pt x="12153" y="6059"/>
                  <a:pt x="12183" y="6089"/>
                  <a:pt x="12183" y="6125"/>
                </a:cubicBezTo>
                <a:cubicBezTo>
                  <a:pt x="12183" y="6162"/>
                  <a:pt x="12153" y="6192"/>
                  <a:pt x="12116" y="6192"/>
                </a:cubicBezTo>
                <a:cubicBezTo>
                  <a:pt x="12080" y="6192"/>
                  <a:pt x="12050" y="6162"/>
                  <a:pt x="12050" y="6125"/>
                </a:cubicBezTo>
                <a:close/>
                <a:moveTo>
                  <a:pt x="13448" y="6125"/>
                </a:moveTo>
                <a:cubicBezTo>
                  <a:pt x="13448" y="6089"/>
                  <a:pt x="13478" y="6059"/>
                  <a:pt x="13514" y="6059"/>
                </a:cubicBezTo>
                <a:cubicBezTo>
                  <a:pt x="13551" y="6059"/>
                  <a:pt x="13581" y="6089"/>
                  <a:pt x="13581" y="6125"/>
                </a:cubicBezTo>
                <a:cubicBezTo>
                  <a:pt x="13581" y="6162"/>
                  <a:pt x="13551" y="6192"/>
                  <a:pt x="13514" y="6192"/>
                </a:cubicBezTo>
                <a:cubicBezTo>
                  <a:pt x="13478" y="6192"/>
                  <a:pt x="13448" y="6162"/>
                  <a:pt x="13448" y="6125"/>
                </a:cubicBezTo>
                <a:close/>
                <a:moveTo>
                  <a:pt x="19972" y="6125"/>
                </a:moveTo>
                <a:cubicBezTo>
                  <a:pt x="19972" y="6089"/>
                  <a:pt x="20002" y="6059"/>
                  <a:pt x="20039" y="6059"/>
                </a:cubicBezTo>
                <a:cubicBezTo>
                  <a:pt x="20075" y="6059"/>
                  <a:pt x="20105" y="6089"/>
                  <a:pt x="20105" y="6125"/>
                </a:cubicBezTo>
                <a:cubicBezTo>
                  <a:pt x="20105" y="6162"/>
                  <a:pt x="20075" y="6192"/>
                  <a:pt x="20039" y="6192"/>
                </a:cubicBezTo>
                <a:cubicBezTo>
                  <a:pt x="20002" y="6192"/>
                  <a:pt x="19972" y="6162"/>
                  <a:pt x="19972" y="6125"/>
                </a:cubicBezTo>
                <a:close/>
                <a:moveTo>
                  <a:pt x="20505" y="6125"/>
                </a:moveTo>
                <a:cubicBezTo>
                  <a:pt x="20505" y="6089"/>
                  <a:pt x="20535" y="6059"/>
                  <a:pt x="20571" y="6059"/>
                </a:cubicBezTo>
                <a:cubicBezTo>
                  <a:pt x="20608" y="6059"/>
                  <a:pt x="20638" y="6089"/>
                  <a:pt x="20638" y="6125"/>
                </a:cubicBezTo>
                <a:cubicBezTo>
                  <a:pt x="20638" y="6162"/>
                  <a:pt x="20608" y="6192"/>
                  <a:pt x="20571" y="6192"/>
                </a:cubicBezTo>
                <a:cubicBezTo>
                  <a:pt x="20535" y="6192"/>
                  <a:pt x="20505" y="6162"/>
                  <a:pt x="20505" y="6125"/>
                </a:cubicBezTo>
                <a:close/>
                <a:moveTo>
                  <a:pt x="22901" y="6125"/>
                </a:moveTo>
                <a:cubicBezTo>
                  <a:pt x="22901" y="6089"/>
                  <a:pt x="22931" y="6059"/>
                  <a:pt x="22968" y="6059"/>
                </a:cubicBezTo>
                <a:cubicBezTo>
                  <a:pt x="23005" y="6059"/>
                  <a:pt x="23035" y="6089"/>
                  <a:pt x="23035" y="6125"/>
                </a:cubicBezTo>
                <a:cubicBezTo>
                  <a:pt x="23035" y="6162"/>
                  <a:pt x="23005" y="6192"/>
                  <a:pt x="22968" y="6192"/>
                </a:cubicBezTo>
                <a:cubicBezTo>
                  <a:pt x="22931" y="6192"/>
                  <a:pt x="22901" y="6162"/>
                  <a:pt x="22901" y="6125"/>
                </a:cubicBezTo>
                <a:close/>
                <a:moveTo>
                  <a:pt x="23767" y="6125"/>
                </a:moveTo>
                <a:cubicBezTo>
                  <a:pt x="23767" y="6042"/>
                  <a:pt x="23838" y="6042"/>
                  <a:pt x="23967" y="6125"/>
                </a:cubicBezTo>
                <a:cubicBezTo>
                  <a:pt x="24047" y="6177"/>
                  <a:pt x="24038" y="6190"/>
                  <a:pt x="23917" y="6191"/>
                </a:cubicBezTo>
                <a:cubicBezTo>
                  <a:pt x="23834" y="6191"/>
                  <a:pt x="23767" y="6162"/>
                  <a:pt x="23767" y="6125"/>
                </a:cubicBezTo>
                <a:close/>
                <a:moveTo>
                  <a:pt x="27029" y="6125"/>
                </a:moveTo>
                <a:cubicBezTo>
                  <a:pt x="27029" y="6089"/>
                  <a:pt x="27059" y="6059"/>
                  <a:pt x="27096" y="6059"/>
                </a:cubicBezTo>
                <a:cubicBezTo>
                  <a:pt x="27132" y="6059"/>
                  <a:pt x="27162" y="6089"/>
                  <a:pt x="27162" y="6125"/>
                </a:cubicBezTo>
                <a:cubicBezTo>
                  <a:pt x="27162" y="6162"/>
                  <a:pt x="27132" y="6192"/>
                  <a:pt x="27096" y="6192"/>
                </a:cubicBezTo>
                <a:cubicBezTo>
                  <a:pt x="27059" y="6192"/>
                  <a:pt x="27029" y="6162"/>
                  <a:pt x="27029" y="6125"/>
                </a:cubicBezTo>
                <a:close/>
                <a:moveTo>
                  <a:pt x="28296" y="6128"/>
                </a:moveTo>
                <a:cubicBezTo>
                  <a:pt x="28242" y="6094"/>
                  <a:pt x="28215" y="6048"/>
                  <a:pt x="28236" y="6027"/>
                </a:cubicBezTo>
                <a:cubicBezTo>
                  <a:pt x="28289" y="5975"/>
                  <a:pt x="28494" y="6058"/>
                  <a:pt x="28494" y="6132"/>
                </a:cubicBezTo>
                <a:cubicBezTo>
                  <a:pt x="28494" y="6208"/>
                  <a:pt x="28420" y="6206"/>
                  <a:pt x="28296" y="6128"/>
                </a:cubicBezTo>
                <a:close/>
                <a:moveTo>
                  <a:pt x="34951" y="6125"/>
                </a:moveTo>
                <a:cubicBezTo>
                  <a:pt x="34951" y="6089"/>
                  <a:pt x="34981" y="6059"/>
                  <a:pt x="35018" y="6059"/>
                </a:cubicBezTo>
                <a:cubicBezTo>
                  <a:pt x="35054" y="6059"/>
                  <a:pt x="35084" y="6089"/>
                  <a:pt x="35084" y="6125"/>
                </a:cubicBezTo>
                <a:cubicBezTo>
                  <a:pt x="35084" y="6162"/>
                  <a:pt x="35054" y="6192"/>
                  <a:pt x="35018" y="6192"/>
                </a:cubicBezTo>
                <a:cubicBezTo>
                  <a:pt x="34981" y="6192"/>
                  <a:pt x="34951" y="6162"/>
                  <a:pt x="34951" y="6125"/>
                </a:cubicBezTo>
                <a:close/>
                <a:moveTo>
                  <a:pt x="13847" y="6059"/>
                </a:moveTo>
                <a:cubicBezTo>
                  <a:pt x="13847" y="6022"/>
                  <a:pt x="13877" y="5992"/>
                  <a:pt x="13914" y="5992"/>
                </a:cubicBezTo>
                <a:cubicBezTo>
                  <a:pt x="13951" y="5992"/>
                  <a:pt x="13981" y="6022"/>
                  <a:pt x="13981" y="6059"/>
                </a:cubicBezTo>
                <a:cubicBezTo>
                  <a:pt x="13981" y="6095"/>
                  <a:pt x="13951" y="6125"/>
                  <a:pt x="13914" y="6125"/>
                </a:cubicBezTo>
                <a:cubicBezTo>
                  <a:pt x="13877" y="6125"/>
                  <a:pt x="13847" y="6095"/>
                  <a:pt x="13847" y="6059"/>
                </a:cubicBezTo>
                <a:close/>
                <a:moveTo>
                  <a:pt x="21836" y="6059"/>
                </a:moveTo>
                <a:cubicBezTo>
                  <a:pt x="21836" y="6022"/>
                  <a:pt x="21866" y="5992"/>
                  <a:pt x="21903" y="5992"/>
                </a:cubicBezTo>
                <a:cubicBezTo>
                  <a:pt x="21939" y="5992"/>
                  <a:pt x="21969" y="6022"/>
                  <a:pt x="21969" y="6059"/>
                </a:cubicBezTo>
                <a:cubicBezTo>
                  <a:pt x="21969" y="6095"/>
                  <a:pt x="21939" y="6125"/>
                  <a:pt x="21903" y="6125"/>
                </a:cubicBezTo>
                <a:cubicBezTo>
                  <a:pt x="21866" y="6125"/>
                  <a:pt x="21836" y="6095"/>
                  <a:pt x="21836" y="6059"/>
                </a:cubicBezTo>
                <a:close/>
                <a:moveTo>
                  <a:pt x="23501" y="6066"/>
                </a:moveTo>
                <a:cubicBezTo>
                  <a:pt x="23501" y="5992"/>
                  <a:pt x="23705" y="5908"/>
                  <a:pt x="23758" y="5961"/>
                </a:cubicBezTo>
                <a:cubicBezTo>
                  <a:pt x="23779" y="5982"/>
                  <a:pt x="23752" y="6027"/>
                  <a:pt x="23698" y="6061"/>
                </a:cubicBezTo>
                <a:cubicBezTo>
                  <a:pt x="23574" y="6140"/>
                  <a:pt x="23501" y="6142"/>
                  <a:pt x="23501" y="6066"/>
                </a:cubicBezTo>
                <a:close/>
                <a:moveTo>
                  <a:pt x="24233" y="6059"/>
                </a:moveTo>
                <a:cubicBezTo>
                  <a:pt x="24233" y="6022"/>
                  <a:pt x="24280" y="5992"/>
                  <a:pt x="24337" y="5992"/>
                </a:cubicBezTo>
                <a:cubicBezTo>
                  <a:pt x="24394" y="5992"/>
                  <a:pt x="24422" y="6022"/>
                  <a:pt x="24399" y="6059"/>
                </a:cubicBezTo>
                <a:cubicBezTo>
                  <a:pt x="24377" y="6095"/>
                  <a:pt x="24330" y="6125"/>
                  <a:pt x="24296" y="6125"/>
                </a:cubicBezTo>
                <a:cubicBezTo>
                  <a:pt x="24261" y="6125"/>
                  <a:pt x="24233" y="6095"/>
                  <a:pt x="24233" y="6059"/>
                </a:cubicBezTo>
                <a:close/>
                <a:moveTo>
                  <a:pt x="15883" y="6001"/>
                </a:moveTo>
                <a:cubicBezTo>
                  <a:pt x="15855" y="5955"/>
                  <a:pt x="15849" y="5899"/>
                  <a:pt x="15871" y="5877"/>
                </a:cubicBezTo>
                <a:cubicBezTo>
                  <a:pt x="15931" y="5817"/>
                  <a:pt x="15996" y="5905"/>
                  <a:pt x="15964" y="6001"/>
                </a:cubicBezTo>
                <a:cubicBezTo>
                  <a:pt x="15941" y="6069"/>
                  <a:pt x="15925" y="6069"/>
                  <a:pt x="15883" y="6001"/>
                </a:cubicBezTo>
                <a:close/>
                <a:moveTo>
                  <a:pt x="17642" y="5992"/>
                </a:moveTo>
                <a:cubicBezTo>
                  <a:pt x="17642" y="5955"/>
                  <a:pt x="17672" y="5925"/>
                  <a:pt x="17709" y="5925"/>
                </a:cubicBezTo>
                <a:cubicBezTo>
                  <a:pt x="17745" y="5925"/>
                  <a:pt x="17775" y="5955"/>
                  <a:pt x="17775" y="5992"/>
                </a:cubicBezTo>
                <a:cubicBezTo>
                  <a:pt x="17775" y="6029"/>
                  <a:pt x="17745" y="6059"/>
                  <a:pt x="17709" y="6059"/>
                </a:cubicBezTo>
                <a:cubicBezTo>
                  <a:pt x="17672" y="6059"/>
                  <a:pt x="17642" y="6029"/>
                  <a:pt x="17642" y="5992"/>
                </a:cubicBezTo>
                <a:close/>
                <a:moveTo>
                  <a:pt x="23101" y="5992"/>
                </a:moveTo>
                <a:cubicBezTo>
                  <a:pt x="23101" y="5955"/>
                  <a:pt x="23131" y="5925"/>
                  <a:pt x="23168" y="5925"/>
                </a:cubicBezTo>
                <a:cubicBezTo>
                  <a:pt x="23204" y="5925"/>
                  <a:pt x="23234" y="5955"/>
                  <a:pt x="23234" y="5992"/>
                </a:cubicBezTo>
                <a:cubicBezTo>
                  <a:pt x="23234" y="6029"/>
                  <a:pt x="23204" y="6059"/>
                  <a:pt x="23168" y="6059"/>
                </a:cubicBezTo>
                <a:cubicBezTo>
                  <a:pt x="23131" y="6059"/>
                  <a:pt x="23101" y="6029"/>
                  <a:pt x="23101" y="5992"/>
                </a:cubicBezTo>
                <a:close/>
                <a:moveTo>
                  <a:pt x="26465" y="5972"/>
                </a:moveTo>
                <a:cubicBezTo>
                  <a:pt x="26437" y="5907"/>
                  <a:pt x="26432" y="5834"/>
                  <a:pt x="26455" y="5812"/>
                </a:cubicBezTo>
                <a:cubicBezTo>
                  <a:pt x="26523" y="5744"/>
                  <a:pt x="26577" y="5839"/>
                  <a:pt x="26546" y="5970"/>
                </a:cubicBezTo>
                <a:cubicBezTo>
                  <a:pt x="26518" y="6086"/>
                  <a:pt x="26515" y="6087"/>
                  <a:pt x="26465" y="5972"/>
                </a:cubicBezTo>
                <a:close/>
                <a:moveTo>
                  <a:pt x="26696" y="5992"/>
                </a:moveTo>
                <a:cubicBezTo>
                  <a:pt x="26696" y="5955"/>
                  <a:pt x="26726" y="5925"/>
                  <a:pt x="26763" y="5925"/>
                </a:cubicBezTo>
                <a:cubicBezTo>
                  <a:pt x="26799" y="5925"/>
                  <a:pt x="26829" y="5955"/>
                  <a:pt x="26829" y="5992"/>
                </a:cubicBezTo>
                <a:cubicBezTo>
                  <a:pt x="26829" y="6029"/>
                  <a:pt x="26799" y="6059"/>
                  <a:pt x="26763" y="6059"/>
                </a:cubicBezTo>
                <a:cubicBezTo>
                  <a:pt x="26726" y="6059"/>
                  <a:pt x="26696" y="6029"/>
                  <a:pt x="26696" y="5992"/>
                </a:cubicBezTo>
                <a:close/>
                <a:moveTo>
                  <a:pt x="29426" y="5992"/>
                </a:moveTo>
                <a:cubicBezTo>
                  <a:pt x="29426" y="5955"/>
                  <a:pt x="29456" y="5925"/>
                  <a:pt x="29492" y="5925"/>
                </a:cubicBezTo>
                <a:cubicBezTo>
                  <a:pt x="29529" y="5925"/>
                  <a:pt x="29559" y="5955"/>
                  <a:pt x="29559" y="5992"/>
                </a:cubicBezTo>
                <a:cubicBezTo>
                  <a:pt x="29559" y="6029"/>
                  <a:pt x="29529" y="6059"/>
                  <a:pt x="29492" y="6059"/>
                </a:cubicBezTo>
                <a:cubicBezTo>
                  <a:pt x="29456" y="6059"/>
                  <a:pt x="29426" y="6029"/>
                  <a:pt x="29426" y="5992"/>
                </a:cubicBezTo>
                <a:close/>
                <a:moveTo>
                  <a:pt x="30709" y="5927"/>
                </a:moveTo>
                <a:cubicBezTo>
                  <a:pt x="30714" y="5853"/>
                  <a:pt x="30742" y="5792"/>
                  <a:pt x="30771" y="5792"/>
                </a:cubicBezTo>
                <a:cubicBezTo>
                  <a:pt x="30845" y="5792"/>
                  <a:pt x="30837" y="5976"/>
                  <a:pt x="30761" y="6023"/>
                </a:cubicBezTo>
                <a:cubicBezTo>
                  <a:pt x="30727" y="6044"/>
                  <a:pt x="30703" y="6001"/>
                  <a:pt x="30709" y="5927"/>
                </a:cubicBezTo>
                <a:close/>
                <a:moveTo>
                  <a:pt x="11362" y="5948"/>
                </a:moveTo>
                <a:cubicBezTo>
                  <a:pt x="11281" y="5867"/>
                  <a:pt x="11316" y="5796"/>
                  <a:pt x="11417" y="5835"/>
                </a:cubicBezTo>
                <a:cubicBezTo>
                  <a:pt x="11472" y="5856"/>
                  <a:pt x="11517" y="5900"/>
                  <a:pt x="11517" y="5933"/>
                </a:cubicBezTo>
                <a:cubicBezTo>
                  <a:pt x="11517" y="6002"/>
                  <a:pt x="11426" y="6011"/>
                  <a:pt x="11362" y="5948"/>
                </a:cubicBezTo>
                <a:close/>
                <a:moveTo>
                  <a:pt x="23797" y="5921"/>
                </a:moveTo>
                <a:cubicBezTo>
                  <a:pt x="23773" y="5882"/>
                  <a:pt x="23770" y="5834"/>
                  <a:pt x="23789" y="5814"/>
                </a:cubicBezTo>
                <a:cubicBezTo>
                  <a:pt x="23837" y="5767"/>
                  <a:pt x="23967" y="5851"/>
                  <a:pt x="23967" y="5929"/>
                </a:cubicBezTo>
                <a:cubicBezTo>
                  <a:pt x="23967" y="6014"/>
                  <a:pt x="23852" y="6009"/>
                  <a:pt x="23797" y="5921"/>
                </a:cubicBezTo>
                <a:close/>
                <a:moveTo>
                  <a:pt x="25831" y="5925"/>
                </a:moveTo>
                <a:cubicBezTo>
                  <a:pt x="25831" y="5889"/>
                  <a:pt x="25861" y="5859"/>
                  <a:pt x="25897" y="5859"/>
                </a:cubicBezTo>
                <a:cubicBezTo>
                  <a:pt x="25934" y="5859"/>
                  <a:pt x="25964" y="5889"/>
                  <a:pt x="25964" y="5925"/>
                </a:cubicBezTo>
                <a:cubicBezTo>
                  <a:pt x="25964" y="5962"/>
                  <a:pt x="25934" y="5992"/>
                  <a:pt x="25897" y="5992"/>
                </a:cubicBezTo>
                <a:cubicBezTo>
                  <a:pt x="25861" y="5992"/>
                  <a:pt x="25831" y="5962"/>
                  <a:pt x="25831" y="5925"/>
                </a:cubicBezTo>
                <a:close/>
                <a:moveTo>
                  <a:pt x="10119" y="5859"/>
                </a:moveTo>
                <a:cubicBezTo>
                  <a:pt x="10119" y="5822"/>
                  <a:pt x="10149" y="5792"/>
                  <a:pt x="10186" y="5792"/>
                </a:cubicBezTo>
                <a:cubicBezTo>
                  <a:pt x="10222" y="5792"/>
                  <a:pt x="10252" y="5822"/>
                  <a:pt x="10252" y="5859"/>
                </a:cubicBezTo>
                <a:cubicBezTo>
                  <a:pt x="10252" y="5895"/>
                  <a:pt x="10222" y="5925"/>
                  <a:pt x="10186" y="5925"/>
                </a:cubicBezTo>
                <a:cubicBezTo>
                  <a:pt x="10149" y="5925"/>
                  <a:pt x="10119" y="5895"/>
                  <a:pt x="10119" y="5859"/>
                </a:cubicBezTo>
                <a:close/>
                <a:moveTo>
                  <a:pt x="11850" y="5859"/>
                </a:moveTo>
                <a:cubicBezTo>
                  <a:pt x="11850" y="5822"/>
                  <a:pt x="11880" y="5792"/>
                  <a:pt x="11917" y="5792"/>
                </a:cubicBezTo>
                <a:cubicBezTo>
                  <a:pt x="11953" y="5792"/>
                  <a:pt x="11983" y="5822"/>
                  <a:pt x="11983" y="5859"/>
                </a:cubicBezTo>
                <a:cubicBezTo>
                  <a:pt x="11983" y="5895"/>
                  <a:pt x="11953" y="5925"/>
                  <a:pt x="11917" y="5925"/>
                </a:cubicBezTo>
                <a:cubicBezTo>
                  <a:pt x="11880" y="5925"/>
                  <a:pt x="11850" y="5895"/>
                  <a:pt x="11850" y="5859"/>
                </a:cubicBezTo>
                <a:close/>
                <a:moveTo>
                  <a:pt x="14646" y="5859"/>
                </a:moveTo>
                <a:cubicBezTo>
                  <a:pt x="14646" y="5822"/>
                  <a:pt x="14676" y="5792"/>
                  <a:pt x="14713" y="5792"/>
                </a:cubicBezTo>
                <a:cubicBezTo>
                  <a:pt x="14749" y="5792"/>
                  <a:pt x="14779" y="5822"/>
                  <a:pt x="14779" y="5859"/>
                </a:cubicBezTo>
                <a:cubicBezTo>
                  <a:pt x="14779" y="5895"/>
                  <a:pt x="14749" y="5925"/>
                  <a:pt x="14713" y="5925"/>
                </a:cubicBezTo>
                <a:cubicBezTo>
                  <a:pt x="14676" y="5925"/>
                  <a:pt x="14646" y="5895"/>
                  <a:pt x="14646" y="5859"/>
                </a:cubicBezTo>
                <a:close/>
                <a:moveTo>
                  <a:pt x="15445" y="5859"/>
                </a:moveTo>
                <a:cubicBezTo>
                  <a:pt x="15445" y="5822"/>
                  <a:pt x="15475" y="5792"/>
                  <a:pt x="15512" y="5792"/>
                </a:cubicBezTo>
                <a:cubicBezTo>
                  <a:pt x="15548" y="5792"/>
                  <a:pt x="15578" y="5822"/>
                  <a:pt x="15578" y="5859"/>
                </a:cubicBezTo>
                <a:cubicBezTo>
                  <a:pt x="15578" y="5895"/>
                  <a:pt x="15548" y="5925"/>
                  <a:pt x="15512" y="5925"/>
                </a:cubicBezTo>
                <a:cubicBezTo>
                  <a:pt x="15475" y="5925"/>
                  <a:pt x="15445" y="5895"/>
                  <a:pt x="15445" y="5859"/>
                </a:cubicBezTo>
                <a:close/>
                <a:moveTo>
                  <a:pt x="24499" y="5859"/>
                </a:moveTo>
                <a:cubicBezTo>
                  <a:pt x="24499" y="5822"/>
                  <a:pt x="24529" y="5792"/>
                  <a:pt x="24566" y="5792"/>
                </a:cubicBezTo>
                <a:cubicBezTo>
                  <a:pt x="24602" y="5792"/>
                  <a:pt x="24632" y="5822"/>
                  <a:pt x="24632" y="5859"/>
                </a:cubicBezTo>
                <a:cubicBezTo>
                  <a:pt x="24632" y="5895"/>
                  <a:pt x="24602" y="5925"/>
                  <a:pt x="24566" y="5925"/>
                </a:cubicBezTo>
                <a:cubicBezTo>
                  <a:pt x="24529" y="5925"/>
                  <a:pt x="24499" y="5895"/>
                  <a:pt x="24499" y="5859"/>
                </a:cubicBezTo>
                <a:close/>
                <a:moveTo>
                  <a:pt x="25032" y="5859"/>
                </a:moveTo>
                <a:cubicBezTo>
                  <a:pt x="25032" y="5822"/>
                  <a:pt x="25062" y="5792"/>
                  <a:pt x="25098" y="5792"/>
                </a:cubicBezTo>
                <a:cubicBezTo>
                  <a:pt x="25135" y="5792"/>
                  <a:pt x="25165" y="5822"/>
                  <a:pt x="25165" y="5859"/>
                </a:cubicBezTo>
                <a:cubicBezTo>
                  <a:pt x="25165" y="5895"/>
                  <a:pt x="25135" y="5925"/>
                  <a:pt x="25098" y="5925"/>
                </a:cubicBezTo>
                <a:cubicBezTo>
                  <a:pt x="25062" y="5925"/>
                  <a:pt x="25032" y="5895"/>
                  <a:pt x="25032" y="5859"/>
                </a:cubicBezTo>
                <a:close/>
                <a:moveTo>
                  <a:pt x="26896" y="5859"/>
                </a:moveTo>
                <a:cubicBezTo>
                  <a:pt x="26896" y="5822"/>
                  <a:pt x="26926" y="5792"/>
                  <a:pt x="26962" y="5792"/>
                </a:cubicBezTo>
                <a:cubicBezTo>
                  <a:pt x="26999" y="5792"/>
                  <a:pt x="27029" y="5822"/>
                  <a:pt x="27029" y="5859"/>
                </a:cubicBezTo>
                <a:cubicBezTo>
                  <a:pt x="27029" y="5895"/>
                  <a:pt x="26999" y="5925"/>
                  <a:pt x="26962" y="5925"/>
                </a:cubicBezTo>
                <a:cubicBezTo>
                  <a:pt x="26926" y="5925"/>
                  <a:pt x="26896" y="5895"/>
                  <a:pt x="26896" y="5859"/>
                </a:cubicBezTo>
                <a:close/>
                <a:moveTo>
                  <a:pt x="27894" y="5859"/>
                </a:moveTo>
                <a:cubicBezTo>
                  <a:pt x="27894" y="5822"/>
                  <a:pt x="27924" y="5792"/>
                  <a:pt x="27961" y="5792"/>
                </a:cubicBezTo>
                <a:cubicBezTo>
                  <a:pt x="27998" y="5792"/>
                  <a:pt x="28028" y="5822"/>
                  <a:pt x="28028" y="5859"/>
                </a:cubicBezTo>
                <a:cubicBezTo>
                  <a:pt x="28028" y="5895"/>
                  <a:pt x="27998" y="5925"/>
                  <a:pt x="27961" y="5925"/>
                </a:cubicBezTo>
                <a:cubicBezTo>
                  <a:pt x="27924" y="5925"/>
                  <a:pt x="27894" y="5895"/>
                  <a:pt x="27894" y="5859"/>
                </a:cubicBezTo>
                <a:close/>
                <a:moveTo>
                  <a:pt x="33354" y="5859"/>
                </a:moveTo>
                <a:cubicBezTo>
                  <a:pt x="33354" y="5822"/>
                  <a:pt x="33383" y="5792"/>
                  <a:pt x="33420" y="5792"/>
                </a:cubicBezTo>
                <a:cubicBezTo>
                  <a:pt x="33457" y="5792"/>
                  <a:pt x="33487" y="5822"/>
                  <a:pt x="33487" y="5859"/>
                </a:cubicBezTo>
                <a:cubicBezTo>
                  <a:pt x="33487" y="5895"/>
                  <a:pt x="33457" y="5925"/>
                  <a:pt x="33420" y="5925"/>
                </a:cubicBezTo>
                <a:cubicBezTo>
                  <a:pt x="33383" y="5925"/>
                  <a:pt x="33354" y="5895"/>
                  <a:pt x="33354" y="5859"/>
                </a:cubicBezTo>
                <a:close/>
                <a:moveTo>
                  <a:pt x="34818" y="5859"/>
                </a:moveTo>
                <a:cubicBezTo>
                  <a:pt x="34818" y="5822"/>
                  <a:pt x="34848" y="5792"/>
                  <a:pt x="34885" y="5792"/>
                </a:cubicBezTo>
                <a:cubicBezTo>
                  <a:pt x="34921" y="5792"/>
                  <a:pt x="34951" y="5822"/>
                  <a:pt x="34951" y="5859"/>
                </a:cubicBezTo>
                <a:cubicBezTo>
                  <a:pt x="34951" y="5895"/>
                  <a:pt x="34921" y="5925"/>
                  <a:pt x="34885" y="5925"/>
                </a:cubicBezTo>
                <a:cubicBezTo>
                  <a:pt x="34848" y="5925"/>
                  <a:pt x="34818" y="5895"/>
                  <a:pt x="34818" y="5859"/>
                </a:cubicBezTo>
                <a:close/>
                <a:moveTo>
                  <a:pt x="18308" y="5792"/>
                </a:moveTo>
                <a:cubicBezTo>
                  <a:pt x="18308" y="5756"/>
                  <a:pt x="18338" y="5726"/>
                  <a:pt x="18374" y="5726"/>
                </a:cubicBezTo>
                <a:cubicBezTo>
                  <a:pt x="18411" y="5726"/>
                  <a:pt x="18441" y="5756"/>
                  <a:pt x="18441" y="5792"/>
                </a:cubicBezTo>
                <a:cubicBezTo>
                  <a:pt x="18441" y="5829"/>
                  <a:pt x="18411" y="5859"/>
                  <a:pt x="18374" y="5859"/>
                </a:cubicBezTo>
                <a:cubicBezTo>
                  <a:pt x="18338" y="5859"/>
                  <a:pt x="18308" y="5829"/>
                  <a:pt x="18308" y="5792"/>
                </a:cubicBezTo>
                <a:close/>
                <a:moveTo>
                  <a:pt x="19206" y="5792"/>
                </a:moveTo>
                <a:cubicBezTo>
                  <a:pt x="19183" y="5755"/>
                  <a:pt x="19208" y="5682"/>
                  <a:pt x="19261" y="5629"/>
                </a:cubicBezTo>
                <a:cubicBezTo>
                  <a:pt x="19344" y="5546"/>
                  <a:pt x="19356" y="5554"/>
                  <a:pt x="19356" y="5696"/>
                </a:cubicBezTo>
                <a:cubicBezTo>
                  <a:pt x="19356" y="5863"/>
                  <a:pt x="19280" y="5911"/>
                  <a:pt x="19206" y="5792"/>
                </a:cubicBezTo>
                <a:close/>
                <a:moveTo>
                  <a:pt x="19471" y="5789"/>
                </a:moveTo>
                <a:cubicBezTo>
                  <a:pt x="19419" y="5705"/>
                  <a:pt x="19563" y="5581"/>
                  <a:pt x="19673" y="5616"/>
                </a:cubicBezTo>
                <a:cubicBezTo>
                  <a:pt x="19709" y="5627"/>
                  <a:pt x="19739" y="5679"/>
                  <a:pt x="19739" y="5730"/>
                </a:cubicBezTo>
                <a:cubicBezTo>
                  <a:pt x="19739" y="5848"/>
                  <a:pt x="19535" y="5892"/>
                  <a:pt x="19471" y="5789"/>
                </a:cubicBezTo>
                <a:close/>
                <a:moveTo>
                  <a:pt x="19972" y="5792"/>
                </a:moveTo>
                <a:cubicBezTo>
                  <a:pt x="19972" y="5756"/>
                  <a:pt x="20002" y="5726"/>
                  <a:pt x="20039" y="5726"/>
                </a:cubicBezTo>
                <a:cubicBezTo>
                  <a:pt x="20075" y="5726"/>
                  <a:pt x="20105" y="5756"/>
                  <a:pt x="20105" y="5792"/>
                </a:cubicBezTo>
                <a:cubicBezTo>
                  <a:pt x="20105" y="5829"/>
                  <a:pt x="20075" y="5859"/>
                  <a:pt x="20039" y="5859"/>
                </a:cubicBezTo>
                <a:cubicBezTo>
                  <a:pt x="20002" y="5859"/>
                  <a:pt x="19972" y="5829"/>
                  <a:pt x="19972" y="5792"/>
                </a:cubicBezTo>
                <a:close/>
                <a:moveTo>
                  <a:pt x="22209" y="5753"/>
                </a:moveTo>
                <a:cubicBezTo>
                  <a:pt x="22185" y="5689"/>
                  <a:pt x="22199" y="5658"/>
                  <a:pt x="22248" y="5674"/>
                </a:cubicBezTo>
                <a:cubicBezTo>
                  <a:pt x="22348" y="5708"/>
                  <a:pt x="22402" y="5859"/>
                  <a:pt x="22315" y="5859"/>
                </a:cubicBezTo>
                <a:cubicBezTo>
                  <a:pt x="22279" y="5859"/>
                  <a:pt x="22232" y="5811"/>
                  <a:pt x="22209" y="5753"/>
                </a:cubicBezTo>
                <a:close/>
                <a:moveTo>
                  <a:pt x="24765" y="5792"/>
                </a:moveTo>
                <a:cubicBezTo>
                  <a:pt x="24765" y="5756"/>
                  <a:pt x="24795" y="5726"/>
                  <a:pt x="24832" y="5726"/>
                </a:cubicBezTo>
                <a:cubicBezTo>
                  <a:pt x="24869" y="5726"/>
                  <a:pt x="24899" y="5756"/>
                  <a:pt x="24899" y="5792"/>
                </a:cubicBezTo>
                <a:cubicBezTo>
                  <a:pt x="24899" y="5829"/>
                  <a:pt x="24869" y="5859"/>
                  <a:pt x="24832" y="5859"/>
                </a:cubicBezTo>
                <a:cubicBezTo>
                  <a:pt x="24795" y="5859"/>
                  <a:pt x="24765" y="5829"/>
                  <a:pt x="24765" y="5792"/>
                </a:cubicBezTo>
                <a:close/>
                <a:moveTo>
                  <a:pt x="25528" y="5788"/>
                </a:moveTo>
                <a:cubicBezTo>
                  <a:pt x="25504" y="5749"/>
                  <a:pt x="25500" y="5701"/>
                  <a:pt x="25520" y="5681"/>
                </a:cubicBezTo>
                <a:cubicBezTo>
                  <a:pt x="25568" y="5634"/>
                  <a:pt x="25698" y="5718"/>
                  <a:pt x="25698" y="5796"/>
                </a:cubicBezTo>
                <a:cubicBezTo>
                  <a:pt x="25698" y="5881"/>
                  <a:pt x="25583" y="5876"/>
                  <a:pt x="25528" y="5788"/>
                </a:cubicBezTo>
                <a:close/>
                <a:moveTo>
                  <a:pt x="26139" y="5759"/>
                </a:moveTo>
                <a:cubicBezTo>
                  <a:pt x="26118" y="5704"/>
                  <a:pt x="26130" y="5659"/>
                  <a:pt x="26166" y="5659"/>
                </a:cubicBezTo>
                <a:cubicBezTo>
                  <a:pt x="26201" y="5659"/>
                  <a:pt x="26230" y="5704"/>
                  <a:pt x="26230" y="5759"/>
                </a:cubicBezTo>
                <a:cubicBezTo>
                  <a:pt x="26230" y="5814"/>
                  <a:pt x="26218" y="5859"/>
                  <a:pt x="26204" y="5859"/>
                </a:cubicBezTo>
                <a:cubicBezTo>
                  <a:pt x="26190" y="5859"/>
                  <a:pt x="26161" y="5814"/>
                  <a:pt x="26139" y="5759"/>
                </a:cubicBezTo>
                <a:close/>
                <a:moveTo>
                  <a:pt x="27162" y="5792"/>
                </a:moveTo>
                <a:cubicBezTo>
                  <a:pt x="27162" y="5756"/>
                  <a:pt x="27207" y="5726"/>
                  <a:pt x="27262" y="5726"/>
                </a:cubicBezTo>
                <a:cubicBezTo>
                  <a:pt x="27317" y="5726"/>
                  <a:pt x="27362" y="5756"/>
                  <a:pt x="27362" y="5792"/>
                </a:cubicBezTo>
                <a:cubicBezTo>
                  <a:pt x="27362" y="5829"/>
                  <a:pt x="27317" y="5859"/>
                  <a:pt x="27262" y="5859"/>
                </a:cubicBezTo>
                <a:cubicBezTo>
                  <a:pt x="27207" y="5859"/>
                  <a:pt x="27162" y="5829"/>
                  <a:pt x="27162" y="5792"/>
                </a:cubicBezTo>
                <a:close/>
                <a:moveTo>
                  <a:pt x="9453" y="5726"/>
                </a:moveTo>
                <a:cubicBezTo>
                  <a:pt x="9453" y="5689"/>
                  <a:pt x="9483" y="5659"/>
                  <a:pt x="9520" y="5659"/>
                </a:cubicBezTo>
                <a:cubicBezTo>
                  <a:pt x="9557" y="5659"/>
                  <a:pt x="9587" y="5689"/>
                  <a:pt x="9587" y="5726"/>
                </a:cubicBezTo>
                <a:cubicBezTo>
                  <a:pt x="9587" y="5762"/>
                  <a:pt x="9557" y="5792"/>
                  <a:pt x="9520" y="5792"/>
                </a:cubicBezTo>
                <a:cubicBezTo>
                  <a:pt x="9483" y="5792"/>
                  <a:pt x="9453" y="5762"/>
                  <a:pt x="9453" y="5726"/>
                </a:cubicBezTo>
                <a:close/>
                <a:moveTo>
                  <a:pt x="12982" y="5754"/>
                </a:moveTo>
                <a:cubicBezTo>
                  <a:pt x="12982" y="5733"/>
                  <a:pt x="13033" y="5666"/>
                  <a:pt x="13095" y="5604"/>
                </a:cubicBezTo>
                <a:cubicBezTo>
                  <a:pt x="13200" y="5500"/>
                  <a:pt x="13205" y="5500"/>
                  <a:pt x="13161" y="5615"/>
                </a:cubicBezTo>
                <a:cubicBezTo>
                  <a:pt x="13136" y="5682"/>
                  <a:pt x="13115" y="5749"/>
                  <a:pt x="13115" y="5764"/>
                </a:cubicBezTo>
                <a:cubicBezTo>
                  <a:pt x="13115" y="5780"/>
                  <a:pt x="13085" y="5792"/>
                  <a:pt x="13048" y="5792"/>
                </a:cubicBezTo>
                <a:cubicBezTo>
                  <a:pt x="13012" y="5792"/>
                  <a:pt x="12982" y="5775"/>
                  <a:pt x="12982" y="5754"/>
                </a:cubicBezTo>
                <a:close/>
                <a:moveTo>
                  <a:pt x="15845" y="5726"/>
                </a:moveTo>
                <a:cubicBezTo>
                  <a:pt x="15845" y="5689"/>
                  <a:pt x="15875" y="5659"/>
                  <a:pt x="15911" y="5659"/>
                </a:cubicBezTo>
                <a:cubicBezTo>
                  <a:pt x="15948" y="5659"/>
                  <a:pt x="15978" y="5689"/>
                  <a:pt x="15978" y="5726"/>
                </a:cubicBezTo>
                <a:cubicBezTo>
                  <a:pt x="15978" y="5762"/>
                  <a:pt x="15948" y="5792"/>
                  <a:pt x="15911" y="5792"/>
                </a:cubicBezTo>
                <a:cubicBezTo>
                  <a:pt x="15875" y="5792"/>
                  <a:pt x="15845" y="5762"/>
                  <a:pt x="15845" y="5726"/>
                </a:cubicBezTo>
                <a:close/>
                <a:moveTo>
                  <a:pt x="17109" y="5726"/>
                </a:moveTo>
                <a:cubicBezTo>
                  <a:pt x="17239" y="5642"/>
                  <a:pt x="17309" y="5642"/>
                  <a:pt x="17309" y="5726"/>
                </a:cubicBezTo>
                <a:cubicBezTo>
                  <a:pt x="17309" y="5762"/>
                  <a:pt x="17242" y="5792"/>
                  <a:pt x="17159" y="5791"/>
                </a:cubicBezTo>
                <a:cubicBezTo>
                  <a:pt x="17038" y="5790"/>
                  <a:pt x="17029" y="5778"/>
                  <a:pt x="17109" y="5726"/>
                </a:cubicBezTo>
                <a:close/>
                <a:moveTo>
                  <a:pt x="17908" y="5726"/>
                </a:moveTo>
                <a:cubicBezTo>
                  <a:pt x="17908" y="5689"/>
                  <a:pt x="17938" y="5659"/>
                  <a:pt x="17975" y="5659"/>
                </a:cubicBezTo>
                <a:cubicBezTo>
                  <a:pt x="18012" y="5659"/>
                  <a:pt x="18042" y="5689"/>
                  <a:pt x="18042" y="5726"/>
                </a:cubicBezTo>
                <a:cubicBezTo>
                  <a:pt x="18042" y="5762"/>
                  <a:pt x="18012" y="5792"/>
                  <a:pt x="17975" y="5792"/>
                </a:cubicBezTo>
                <a:cubicBezTo>
                  <a:pt x="17938" y="5792"/>
                  <a:pt x="17908" y="5762"/>
                  <a:pt x="17908" y="5726"/>
                </a:cubicBezTo>
                <a:close/>
                <a:moveTo>
                  <a:pt x="30358" y="5726"/>
                </a:moveTo>
                <a:cubicBezTo>
                  <a:pt x="30358" y="5689"/>
                  <a:pt x="30388" y="5659"/>
                  <a:pt x="30424" y="5659"/>
                </a:cubicBezTo>
                <a:cubicBezTo>
                  <a:pt x="30461" y="5659"/>
                  <a:pt x="30491" y="5689"/>
                  <a:pt x="30491" y="5726"/>
                </a:cubicBezTo>
                <a:cubicBezTo>
                  <a:pt x="30491" y="5762"/>
                  <a:pt x="30461" y="5792"/>
                  <a:pt x="30424" y="5792"/>
                </a:cubicBezTo>
                <a:cubicBezTo>
                  <a:pt x="30388" y="5792"/>
                  <a:pt x="30358" y="5762"/>
                  <a:pt x="30358" y="5726"/>
                </a:cubicBezTo>
                <a:close/>
                <a:moveTo>
                  <a:pt x="32585" y="5721"/>
                </a:moveTo>
                <a:cubicBezTo>
                  <a:pt x="32561" y="5682"/>
                  <a:pt x="32557" y="5634"/>
                  <a:pt x="32577" y="5615"/>
                </a:cubicBezTo>
                <a:cubicBezTo>
                  <a:pt x="32625" y="5567"/>
                  <a:pt x="32754" y="5651"/>
                  <a:pt x="32754" y="5730"/>
                </a:cubicBezTo>
                <a:cubicBezTo>
                  <a:pt x="32754" y="5815"/>
                  <a:pt x="32639" y="5809"/>
                  <a:pt x="32585" y="5721"/>
                </a:cubicBezTo>
                <a:close/>
                <a:moveTo>
                  <a:pt x="5126" y="5659"/>
                </a:moveTo>
                <a:cubicBezTo>
                  <a:pt x="5126" y="5623"/>
                  <a:pt x="5156" y="5593"/>
                  <a:pt x="5193" y="5593"/>
                </a:cubicBezTo>
                <a:cubicBezTo>
                  <a:pt x="5229" y="5593"/>
                  <a:pt x="5259" y="5623"/>
                  <a:pt x="5259" y="5659"/>
                </a:cubicBezTo>
                <a:cubicBezTo>
                  <a:pt x="5259" y="5696"/>
                  <a:pt x="5229" y="5726"/>
                  <a:pt x="5193" y="5726"/>
                </a:cubicBezTo>
                <a:cubicBezTo>
                  <a:pt x="5156" y="5726"/>
                  <a:pt x="5126" y="5696"/>
                  <a:pt x="5126" y="5659"/>
                </a:cubicBezTo>
                <a:close/>
                <a:moveTo>
                  <a:pt x="10186" y="5659"/>
                </a:moveTo>
                <a:cubicBezTo>
                  <a:pt x="10186" y="5623"/>
                  <a:pt x="10216" y="5593"/>
                  <a:pt x="10252" y="5593"/>
                </a:cubicBezTo>
                <a:cubicBezTo>
                  <a:pt x="10289" y="5593"/>
                  <a:pt x="10319" y="5623"/>
                  <a:pt x="10319" y="5659"/>
                </a:cubicBezTo>
                <a:cubicBezTo>
                  <a:pt x="10319" y="5696"/>
                  <a:pt x="10289" y="5726"/>
                  <a:pt x="10252" y="5726"/>
                </a:cubicBezTo>
                <a:cubicBezTo>
                  <a:pt x="10216" y="5726"/>
                  <a:pt x="10186" y="5696"/>
                  <a:pt x="10186" y="5659"/>
                </a:cubicBezTo>
                <a:close/>
                <a:moveTo>
                  <a:pt x="11451" y="5659"/>
                </a:moveTo>
                <a:cubicBezTo>
                  <a:pt x="11451" y="5623"/>
                  <a:pt x="11481" y="5593"/>
                  <a:pt x="11517" y="5593"/>
                </a:cubicBezTo>
                <a:cubicBezTo>
                  <a:pt x="11554" y="5593"/>
                  <a:pt x="11584" y="5623"/>
                  <a:pt x="11584" y="5659"/>
                </a:cubicBezTo>
                <a:cubicBezTo>
                  <a:pt x="11584" y="5696"/>
                  <a:pt x="11554" y="5726"/>
                  <a:pt x="11517" y="5726"/>
                </a:cubicBezTo>
                <a:cubicBezTo>
                  <a:pt x="11481" y="5726"/>
                  <a:pt x="11451" y="5696"/>
                  <a:pt x="11451" y="5659"/>
                </a:cubicBezTo>
                <a:close/>
                <a:moveTo>
                  <a:pt x="18508" y="5659"/>
                </a:moveTo>
                <a:cubicBezTo>
                  <a:pt x="18508" y="5623"/>
                  <a:pt x="18537" y="5593"/>
                  <a:pt x="18574" y="5593"/>
                </a:cubicBezTo>
                <a:cubicBezTo>
                  <a:pt x="18611" y="5593"/>
                  <a:pt x="18641" y="5623"/>
                  <a:pt x="18641" y="5659"/>
                </a:cubicBezTo>
                <a:cubicBezTo>
                  <a:pt x="18641" y="5696"/>
                  <a:pt x="18611" y="5726"/>
                  <a:pt x="18574" y="5726"/>
                </a:cubicBezTo>
                <a:cubicBezTo>
                  <a:pt x="18537" y="5726"/>
                  <a:pt x="18508" y="5696"/>
                  <a:pt x="18508" y="5659"/>
                </a:cubicBezTo>
                <a:close/>
                <a:moveTo>
                  <a:pt x="25098" y="5659"/>
                </a:moveTo>
                <a:cubicBezTo>
                  <a:pt x="25098" y="5623"/>
                  <a:pt x="25128" y="5593"/>
                  <a:pt x="25165" y="5593"/>
                </a:cubicBezTo>
                <a:cubicBezTo>
                  <a:pt x="25202" y="5593"/>
                  <a:pt x="25232" y="5623"/>
                  <a:pt x="25232" y="5659"/>
                </a:cubicBezTo>
                <a:cubicBezTo>
                  <a:pt x="25232" y="5696"/>
                  <a:pt x="25202" y="5726"/>
                  <a:pt x="25165" y="5726"/>
                </a:cubicBezTo>
                <a:cubicBezTo>
                  <a:pt x="25128" y="5726"/>
                  <a:pt x="25098" y="5696"/>
                  <a:pt x="25098" y="5659"/>
                </a:cubicBezTo>
                <a:close/>
                <a:moveTo>
                  <a:pt x="26896" y="5659"/>
                </a:moveTo>
                <a:cubicBezTo>
                  <a:pt x="26896" y="5623"/>
                  <a:pt x="26926" y="5593"/>
                  <a:pt x="26962" y="5593"/>
                </a:cubicBezTo>
                <a:cubicBezTo>
                  <a:pt x="26999" y="5593"/>
                  <a:pt x="27029" y="5623"/>
                  <a:pt x="27029" y="5659"/>
                </a:cubicBezTo>
                <a:cubicBezTo>
                  <a:pt x="27029" y="5696"/>
                  <a:pt x="26999" y="5726"/>
                  <a:pt x="26962" y="5726"/>
                </a:cubicBezTo>
                <a:cubicBezTo>
                  <a:pt x="26926" y="5726"/>
                  <a:pt x="26896" y="5696"/>
                  <a:pt x="26896" y="5659"/>
                </a:cubicBezTo>
                <a:close/>
                <a:moveTo>
                  <a:pt x="32222" y="5659"/>
                </a:moveTo>
                <a:cubicBezTo>
                  <a:pt x="32222" y="5623"/>
                  <a:pt x="32252" y="5593"/>
                  <a:pt x="32288" y="5593"/>
                </a:cubicBezTo>
                <a:cubicBezTo>
                  <a:pt x="32325" y="5593"/>
                  <a:pt x="32355" y="5623"/>
                  <a:pt x="32355" y="5659"/>
                </a:cubicBezTo>
                <a:cubicBezTo>
                  <a:pt x="32355" y="5696"/>
                  <a:pt x="32325" y="5726"/>
                  <a:pt x="32288" y="5726"/>
                </a:cubicBezTo>
                <a:cubicBezTo>
                  <a:pt x="32252" y="5726"/>
                  <a:pt x="32222" y="5696"/>
                  <a:pt x="32222" y="5659"/>
                </a:cubicBezTo>
                <a:close/>
                <a:moveTo>
                  <a:pt x="12316" y="5593"/>
                </a:moveTo>
                <a:cubicBezTo>
                  <a:pt x="12316" y="5556"/>
                  <a:pt x="12346" y="5526"/>
                  <a:pt x="12383" y="5526"/>
                </a:cubicBezTo>
                <a:cubicBezTo>
                  <a:pt x="12419" y="5526"/>
                  <a:pt x="12449" y="5556"/>
                  <a:pt x="12449" y="5593"/>
                </a:cubicBezTo>
                <a:cubicBezTo>
                  <a:pt x="12449" y="5629"/>
                  <a:pt x="12419" y="5659"/>
                  <a:pt x="12383" y="5659"/>
                </a:cubicBezTo>
                <a:cubicBezTo>
                  <a:pt x="12346" y="5659"/>
                  <a:pt x="12316" y="5629"/>
                  <a:pt x="12316" y="5593"/>
                </a:cubicBezTo>
                <a:close/>
                <a:moveTo>
                  <a:pt x="13412" y="5588"/>
                </a:moveTo>
                <a:cubicBezTo>
                  <a:pt x="13388" y="5549"/>
                  <a:pt x="13384" y="5501"/>
                  <a:pt x="13404" y="5482"/>
                </a:cubicBezTo>
                <a:cubicBezTo>
                  <a:pt x="13451" y="5434"/>
                  <a:pt x="13581" y="5518"/>
                  <a:pt x="13581" y="5596"/>
                </a:cubicBezTo>
                <a:cubicBezTo>
                  <a:pt x="13581" y="5682"/>
                  <a:pt x="13466" y="5676"/>
                  <a:pt x="13412" y="5588"/>
                </a:cubicBezTo>
                <a:close/>
                <a:moveTo>
                  <a:pt x="13621" y="5554"/>
                </a:moveTo>
                <a:cubicBezTo>
                  <a:pt x="13597" y="5489"/>
                  <a:pt x="13611" y="5458"/>
                  <a:pt x="13660" y="5475"/>
                </a:cubicBezTo>
                <a:cubicBezTo>
                  <a:pt x="13760" y="5508"/>
                  <a:pt x="13814" y="5659"/>
                  <a:pt x="13727" y="5659"/>
                </a:cubicBezTo>
                <a:cubicBezTo>
                  <a:pt x="13691" y="5659"/>
                  <a:pt x="13644" y="5612"/>
                  <a:pt x="13621" y="5554"/>
                </a:cubicBezTo>
                <a:close/>
                <a:moveTo>
                  <a:pt x="14313" y="5593"/>
                </a:moveTo>
                <a:cubicBezTo>
                  <a:pt x="14313" y="5556"/>
                  <a:pt x="14343" y="5526"/>
                  <a:pt x="14380" y="5526"/>
                </a:cubicBezTo>
                <a:cubicBezTo>
                  <a:pt x="14417" y="5526"/>
                  <a:pt x="14447" y="5556"/>
                  <a:pt x="14447" y="5593"/>
                </a:cubicBezTo>
                <a:cubicBezTo>
                  <a:pt x="14447" y="5629"/>
                  <a:pt x="14417" y="5659"/>
                  <a:pt x="14380" y="5659"/>
                </a:cubicBezTo>
                <a:cubicBezTo>
                  <a:pt x="14343" y="5659"/>
                  <a:pt x="14313" y="5629"/>
                  <a:pt x="14313" y="5593"/>
                </a:cubicBezTo>
                <a:close/>
                <a:moveTo>
                  <a:pt x="16444" y="5593"/>
                </a:moveTo>
                <a:cubicBezTo>
                  <a:pt x="16444" y="5556"/>
                  <a:pt x="16474" y="5526"/>
                  <a:pt x="16510" y="5526"/>
                </a:cubicBezTo>
                <a:cubicBezTo>
                  <a:pt x="16547" y="5526"/>
                  <a:pt x="16577" y="5556"/>
                  <a:pt x="16577" y="5593"/>
                </a:cubicBezTo>
                <a:cubicBezTo>
                  <a:pt x="16577" y="5629"/>
                  <a:pt x="16547" y="5659"/>
                  <a:pt x="16510" y="5659"/>
                </a:cubicBezTo>
                <a:cubicBezTo>
                  <a:pt x="16474" y="5659"/>
                  <a:pt x="16444" y="5629"/>
                  <a:pt x="16444" y="5593"/>
                </a:cubicBezTo>
                <a:close/>
                <a:moveTo>
                  <a:pt x="20571" y="5565"/>
                </a:moveTo>
                <a:cubicBezTo>
                  <a:pt x="20571" y="5503"/>
                  <a:pt x="20618" y="5484"/>
                  <a:pt x="20710" y="5508"/>
                </a:cubicBezTo>
                <a:cubicBezTo>
                  <a:pt x="20816" y="5536"/>
                  <a:pt x="20828" y="5558"/>
                  <a:pt x="20760" y="5601"/>
                </a:cubicBezTo>
                <a:cubicBezTo>
                  <a:pt x="20631" y="5683"/>
                  <a:pt x="20571" y="5672"/>
                  <a:pt x="20571" y="5565"/>
                </a:cubicBezTo>
                <a:close/>
                <a:moveTo>
                  <a:pt x="24100" y="5593"/>
                </a:moveTo>
                <a:cubicBezTo>
                  <a:pt x="24100" y="5556"/>
                  <a:pt x="24130" y="5526"/>
                  <a:pt x="24166" y="5526"/>
                </a:cubicBezTo>
                <a:cubicBezTo>
                  <a:pt x="24203" y="5526"/>
                  <a:pt x="24233" y="5556"/>
                  <a:pt x="24233" y="5593"/>
                </a:cubicBezTo>
                <a:cubicBezTo>
                  <a:pt x="24233" y="5629"/>
                  <a:pt x="24203" y="5659"/>
                  <a:pt x="24166" y="5659"/>
                </a:cubicBezTo>
                <a:cubicBezTo>
                  <a:pt x="24130" y="5659"/>
                  <a:pt x="24100" y="5629"/>
                  <a:pt x="24100" y="5593"/>
                </a:cubicBezTo>
                <a:close/>
                <a:moveTo>
                  <a:pt x="14713" y="5526"/>
                </a:moveTo>
                <a:cubicBezTo>
                  <a:pt x="14713" y="5489"/>
                  <a:pt x="14743" y="5459"/>
                  <a:pt x="14779" y="5459"/>
                </a:cubicBezTo>
                <a:cubicBezTo>
                  <a:pt x="14816" y="5459"/>
                  <a:pt x="14846" y="5489"/>
                  <a:pt x="14846" y="5526"/>
                </a:cubicBezTo>
                <a:cubicBezTo>
                  <a:pt x="14846" y="5563"/>
                  <a:pt x="14816" y="5593"/>
                  <a:pt x="14779" y="5593"/>
                </a:cubicBezTo>
                <a:cubicBezTo>
                  <a:pt x="14743" y="5593"/>
                  <a:pt x="14713" y="5563"/>
                  <a:pt x="14713" y="5526"/>
                </a:cubicBezTo>
                <a:close/>
                <a:moveTo>
                  <a:pt x="30824" y="5526"/>
                </a:moveTo>
                <a:cubicBezTo>
                  <a:pt x="30824" y="5489"/>
                  <a:pt x="30854" y="5459"/>
                  <a:pt x="30890" y="5459"/>
                </a:cubicBezTo>
                <a:cubicBezTo>
                  <a:pt x="30927" y="5459"/>
                  <a:pt x="30957" y="5489"/>
                  <a:pt x="30957" y="5526"/>
                </a:cubicBezTo>
                <a:cubicBezTo>
                  <a:pt x="30957" y="5563"/>
                  <a:pt x="30927" y="5593"/>
                  <a:pt x="30890" y="5593"/>
                </a:cubicBezTo>
                <a:cubicBezTo>
                  <a:pt x="30854" y="5593"/>
                  <a:pt x="30824" y="5563"/>
                  <a:pt x="30824" y="5526"/>
                </a:cubicBezTo>
                <a:close/>
                <a:moveTo>
                  <a:pt x="19839" y="5459"/>
                </a:moveTo>
                <a:cubicBezTo>
                  <a:pt x="19839" y="5423"/>
                  <a:pt x="19869" y="5393"/>
                  <a:pt x="19906" y="5393"/>
                </a:cubicBezTo>
                <a:cubicBezTo>
                  <a:pt x="19942" y="5393"/>
                  <a:pt x="19972" y="5423"/>
                  <a:pt x="19972" y="5459"/>
                </a:cubicBezTo>
                <a:cubicBezTo>
                  <a:pt x="19972" y="5496"/>
                  <a:pt x="19942" y="5526"/>
                  <a:pt x="19906" y="5526"/>
                </a:cubicBezTo>
                <a:cubicBezTo>
                  <a:pt x="19869" y="5526"/>
                  <a:pt x="19839" y="5496"/>
                  <a:pt x="19839" y="5459"/>
                </a:cubicBezTo>
                <a:close/>
                <a:moveTo>
                  <a:pt x="23634" y="5459"/>
                </a:moveTo>
                <a:cubicBezTo>
                  <a:pt x="23634" y="5423"/>
                  <a:pt x="23664" y="5393"/>
                  <a:pt x="23700" y="5393"/>
                </a:cubicBezTo>
                <a:cubicBezTo>
                  <a:pt x="23737" y="5393"/>
                  <a:pt x="23767" y="5423"/>
                  <a:pt x="23767" y="5459"/>
                </a:cubicBezTo>
                <a:cubicBezTo>
                  <a:pt x="23767" y="5496"/>
                  <a:pt x="23737" y="5526"/>
                  <a:pt x="23700" y="5526"/>
                </a:cubicBezTo>
                <a:cubicBezTo>
                  <a:pt x="23664" y="5526"/>
                  <a:pt x="23634" y="5496"/>
                  <a:pt x="23634" y="5459"/>
                </a:cubicBezTo>
                <a:close/>
                <a:moveTo>
                  <a:pt x="28943" y="5482"/>
                </a:moveTo>
                <a:cubicBezTo>
                  <a:pt x="28989" y="5463"/>
                  <a:pt x="29064" y="5463"/>
                  <a:pt x="29109" y="5482"/>
                </a:cubicBezTo>
                <a:cubicBezTo>
                  <a:pt x="29155" y="5500"/>
                  <a:pt x="29118" y="5515"/>
                  <a:pt x="29026" y="5515"/>
                </a:cubicBezTo>
                <a:cubicBezTo>
                  <a:pt x="28935" y="5515"/>
                  <a:pt x="28897" y="5500"/>
                  <a:pt x="28943" y="5482"/>
                </a:cubicBezTo>
                <a:close/>
                <a:moveTo>
                  <a:pt x="31157" y="5459"/>
                </a:moveTo>
                <a:cubicBezTo>
                  <a:pt x="31157" y="5423"/>
                  <a:pt x="31187" y="5393"/>
                  <a:pt x="31223" y="5393"/>
                </a:cubicBezTo>
                <a:cubicBezTo>
                  <a:pt x="31260" y="5393"/>
                  <a:pt x="31290" y="5423"/>
                  <a:pt x="31290" y="5459"/>
                </a:cubicBezTo>
                <a:cubicBezTo>
                  <a:pt x="31290" y="5496"/>
                  <a:pt x="31260" y="5526"/>
                  <a:pt x="31223" y="5526"/>
                </a:cubicBezTo>
                <a:cubicBezTo>
                  <a:pt x="31187" y="5526"/>
                  <a:pt x="31157" y="5496"/>
                  <a:pt x="31157" y="5459"/>
                </a:cubicBezTo>
                <a:close/>
                <a:moveTo>
                  <a:pt x="5831" y="5350"/>
                </a:moveTo>
                <a:cubicBezTo>
                  <a:pt x="5775" y="5205"/>
                  <a:pt x="5849" y="5137"/>
                  <a:pt x="5928" y="5262"/>
                </a:cubicBezTo>
                <a:cubicBezTo>
                  <a:pt x="6006" y="5386"/>
                  <a:pt x="6008" y="5459"/>
                  <a:pt x="5932" y="5459"/>
                </a:cubicBezTo>
                <a:cubicBezTo>
                  <a:pt x="5899" y="5459"/>
                  <a:pt x="5854" y="5410"/>
                  <a:pt x="5831" y="5350"/>
                </a:cubicBezTo>
                <a:close/>
                <a:moveTo>
                  <a:pt x="8055" y="5393"/>
                </a:moveTo>
                <a:cubicBezTo>
                  <a:pt x="8055" y="5356"/>
                  <a:pt x="8085" y="5326"/>
                  <a:pt x="8122" y="5326"/>
                </a:cubicBezTo>
                <a:cubicBezTo>
                  <a:pt x="8159" y="5326"/>
                  <a:pt x="8189" y="5356"/>
                  <a:pt x="8189" y="5393"/>
                </a:cubicBezTo>
                <a:cubicBezTo>
                  <a:pt x="8189" y="5429"/>
                  <a:pt x="8159" y="5459"/>
                  <a:pt x="8122" y="5459"/>
                </a:cubicBezTo>
                <a:cubicBezTo>
                  <a:pt x="8085" y="5459"/>
                  <a:pt x="8055" y="5429"/>
                  <a:pt x="8055" y="5393"/>
                </a:cubicBezTo>
                <a:close/>
                <a:moveTo>
                  <a:pt x="14247" y="5393"/>
                </a:moveTo>
                <a:cubicBezTo>
                  <a:pt x="14247" y="5356"/>
                  <a:pt x="14277" y="5326"/>
                  <a:pt x="14313" y="5326"/>
                </a:cubicBezTo>
                <a:cubicBezTo>
                  <a:pt x="14350" y="5326"/>
                  <a:pt x="14380" y="5356"/>
                  <a:pt x="14380" y="5393"/>
                </a:cubicBezTo>
                <a:cubicBezTo>
                  <a:pt x="14380" y="5429"/>
                  <a:pt x="14350" y="5459"/>
                  <a:pt x="14313" y="5459"/>
                </a:cubicBezTo>
                <a:cubicBezTo>
                  <a:pt x="14277" y="5459"/>
                  <a:pt x="14247" y="5429"/>
                  <a:pt x="14247" y="5393"/>
                </a:cubicBezTo>
                <a:close/>
                <a:moveTo>
                  <a:pt x="15845" y="5393"/>
                </a:moveTo>
                <a:cubicBezTo>
                  <a:pt x="15845" y="5356"/>
                  <a:pt x="15875" y="5326"/>
                  <a:pt x="15911" y="5326"/>
                </a:cubicBezTo>
                <a:cubicBezTo>
                  <a:pt x="15948" y="5326"/>
                  <a:pt x="15978" y="5356"/>
                  <a:pt x="15978" y="5393"/>
                </a:cubicBezTo>
                <a:cubicBezTo>
                  <a:pt x="15978" y="5429"/>
                  <a:pt x="15948" y="5459"/>
                  <a:pt x="15911" y="5459"/>
                </a:cubicBezTo>
                <a:cubicBezTo>
                  <a:pt x="15875" y="5459"/>
                  <a:pt x="15845" y="5429"/>
                  <a:pt x="15845" y="5393"/>
                </a:cubicBezTo>
                <a:close/>
                <a:moveTo>
                  <a:pt x="16444" y="5393"/>
                </a:moveTo>
                <a:cubicBezTo>
                  <a:pt x="16444" y="5356"/>
                  <a:pt x="16474" y="5326"/>
                  <a:pt x="16510" y="5326"/>
                </a:cubicBezTo>
                <a:cubicBezTo>
                  <a:pt x="16547" y="5326"/>
                  <a:pt x="16577" y="5356"/>
                  <a:pt x="16577" y="5393"/>
                </a:cubicBezTo>
                <a:cubicBezTo>
                  <a:pt x="16577" y="5429"/>
                  <a:pt x="16547" y="5459"/>
                  <a:pt x="16510" y="5459"/>
                </a:cubicBezTo>
                <a:cubicBezTo>
                  <a:pt x="16474" y="5459"/>
                  <a:pt x="16444" y="5429"/>
                  <a:pt x="16444" y="5393"/>
                </a:cubicBezTo>
                <a:close/>
                <a:moveTo>
                  <a:pt x="18707" y="5393"/>
                </a:moveTo>
                <a:cubicBezTo>
                  <a:pt x="18707" y="5356"/>
                  <a:pt x="18720" y="5326"/>
                  <a:pt x="18737" y="5326"/>
                </a:cubicBezTo>
                <a:cubicBezTo>
                  <a:pt x="18753" y="5326"/>
                  <a:pt x="18784" y="5356"/>
                  <a:pt x="18807" y="5393"/>
                </a:cubicBezTo>
                <a:cubicBezTo>
                  <a:pt x="18830" y="5429"/>
                  <a:pt x="18817" y="5459"/>
                  <a:pt x="18778" y="5459"/>
                </a:cubicBezTo>
                <a:cubicBezTo>
                  <a:pt x="18739" y="5459"/>
                  <a:pt x="18707" y="5429"/>
                  <a:pt x="18707" y="5393"/>
                </a:cubicBezTo>
                <a:close/>
                <a:moveTo>
                  <a:pt x="21770" y="5393"/>
                </a:moveTo>
                <a:cubicBezTo>
                  <a:pt x="21770" y="5356"/>
                  <a:pt x="21800" y="5326"/>
                  <a:pt x="21836" y="5326"/>
                </a:cubicBezTo>
                <a:cubicBezTo>
                  <a:pt x="21873" y="5326"/>
                  <a:pt x="21903" y="5356"/>
                  <a:pt x="21903" y="5393"/>
                </a:cubicBezTo>
                <a:cubicBezTo>
                  <a:pt x="21903" y="5429"/>
                  <a:pt x="21873" y="5459"/>
                  <a:pt x="21836" y="5459"/>
                </a:cubicBezTo>
                <a:cubicBezTo>
                  <a:pt x="21800" y="5459"/>
                  <a:pt x="21770" y="5429"/>
                  <a:pt x="21770" y="5393"/>
                </a:cubicBezTo>
                <a:close/>
                <a:moveTo>
                  <a:pt x="26430" y="5393"/>
                </a:moveTo>
                <a:cubicBezTo>
                  <a:pt x="26430" y="5356"/>
                  <a:pt x="26460" y="5326"/>
                  <a:pt x="26496" y="5326"/>
                </a:cubicBezTo>
                <a:cubicBezTo>
                  <a:pt x="26533" y="5326"/>
                  <a:pt x="26563" y="5356"/>
                  <a:pt x="26563" y="5393"/>
                </a:cubicBezTo>
                <a:cubicBezTo>
                  <a:pt x="26563" y="5429"/>
                  <a:pt x="26533" y="5459"/>
                  <a:pt x="26496" y="5459"/>
                </a:cubicBezTo>
                <a:cubicBezTo>
                  <a:pt x="26460" y="5459"/>
                  <a:pt x="26430" y="5429"/>
                  <a:pt x="26430" y="5393"/>
                </a:cubicBezTo>
                <a:close/>
                <a:moveTo>
                  <a:pt x="4727" y="5326"/>
                </a:moveTo>
                <a:cubicBezTo>
                  <a:pt x="4727" y="5290"/>
                  <a:pt x="4757" y="5260"/>
                  <a:pt x="4793" y="5260"/>
                </a:cubicBezTo>
                <a:cubicBezTo>
                  <a:pt x="4830" y="5260"/>
                  <a:pt x="4860" y="5290"/>
                  <a:pt x="4860" y="5326"/>
                </a:cubicBezTo>
                <a:cubicBezTo>
                  <a:pt x="4860" y="5363"/>
                  <a:pt x="4830" y="5393"/>
                  <a:pt x="4793" y="5393"/>
                </a:cubicBezTo>
                <a:cubicBezTo>
                  <a:pt x="4757" y="5393"/>
                  <a:pt x="4727" y="5363"/>
                  <a:pt x="4727" y="5326"/>
                </a:cubicBezTo>
                <a:close/>
                <a:moveTo>
                  <a:pt x="7623" y="5326"/>
                </a:moveTo>
                <a:cubicBezTo>
                  <a:pt x="7600" y="5290"/>
                  <a:pt x="7613" y="5260"/>
                  <a:pt x="7652" y="5260"/>
                </a:cubicBezTo>
                <a:cubicBezTo>
                  <a:pt x="7691" y="5260"/>
                  <a:pt x="7723" y="5290"/>
                  <a:pt x="7723" y="5326"/>
                </a:cubicBezTo>
                <a:cubicBezTo>
                  <a:pt x="7723" y="5363"/>
                  <a:pt x="7709" y="5393"/>
                  <a:pt x="7693" y="5393"/>
                </a:cubicBezTo>
                <a:cubicBezTo>
                  <a:pt x="7677" y="5393"/>
                  <a:pt x="7645" y="5363"/>
                  <a:pt x="7623" y="5326"/>
                </a:cubicBezTo>
                <a:close/>
                <a:moveTo>
                  <a:pt x="23302" y="5343"/>
                </a:moveTo>
                <a:cubicBezTo>
                  <a:pt x="23302" y="5315"/>
                  <a:pt x="23332" y="5248"/>
                  <a:pt x="23367" y="5193"/>
                </a:cubicBezTo>
                <a:cubicBezTo>
                  <a:pt x="23420" y="5112"/>
                  <a:pt x="23432" y="5122"/>
                  <a:pt x="23433" y="5243"/>
                </a:cubicBezTo>
                <a:cubicBezTo>
                  <a:pt x="23434" y="5325"/>
                  <a:pt x="23404" y="5393"/>
                  <a:pt x="23367" y="5393"/>
                </a:cubicBezTo>
                <a:cubicBezTo>
                  <a:pt x="23331" y="5393"/>
                  <a:pt x="23301" y="5370"/>
                  <a:pt x="23302" y="5343"/>
                </a:cubicBezTo>
                <a:close/>
                <a:moveTo>
                  <a:pt x="21104" y="5260"/>
                </a:moveTo>
                <a:cubicBezTo>
                  <a:pt x="21104" y="5223"/>
                  <a:pt x="21134" y="5193"/>
                  <a:pt x="21170" y="5193"/>
                </a:cubicBezTo>
                <a:cubicBezTo>
                  <a:pt x="21207" y="5193"/>
                  <a:pt x="21237" y="5223"/>
                  <a:pt x="21237" y="5260"/>
                </a:cubicBezTo>
                <a:cubicBezTo>
                  <a:pt x="21237" y="5296"/>
                  <a:pt x="21207" y="5326"/>
                  <a:pt x="21170" y="5326"/>
                </a:cubicBezTo>
                <a:cubicBezTo>
                  <a:pt x="21134" y="5326"/>
                  <a:pt x="21104" y="5296"/>
                  <a:pt x="21104" y="5260"/>
                </a:cubicBezTo>
                <a:close/>
                <a:moveTo>
                  <a:pt x="29958" y="5260"/>
                </a:moveTo>
                <a:cubicBezTo>
                  <a:pt x="29958" y="5176"/>
                  <a:pt x="30029" y="5176"/>
                  <a:pt x="30158" y="5260"/>
                </a:cubicBezTo>
                <a:cubicBezTo>
                  <a:pt x="30239" y="5312"/>
                  <a:pt x="30229" y="5324"/>
                  <a:pt x="30108" y="5325"/>
                </a:cubicBezTo>
                <a:cubicBezTo>
                  <a:pt x="30026" y="5326"/>
                  <a:pt x="29958" y="5296"/>
                  <a:pt x="29958" y="5260"/>
                </a:cubicBezTo>
                <a:close/>
                <a:moveTo>
                  <a:pt x="31889" y="5260"/>
                </a:moveTo>
                <a:cubicBezTo>
                  <a:pt x="31889" y="5223"/>
                  <a:pt x="31919" y="5193"/>
                  <a:pt x="31955" y="5193"/>
                </a:cubicBezTo>
                <a:cubicBezTo>
                  <a:pt x="31992" y="5193"/>
                  <a:pt x="32022" y="5223"/>
                  <a:pt x="32022" y="5260"/>
                </a:cubicBezTo>
                <a:cubicBezTo>
                  <a:pt x="32022" y="5296"/>
                  <a:pt x="31992" y="5326"/>
                  <a:pt x="31955" y="5326"/>
                </a:cubicBezTo>
                <a:cubicBezTo>
                  <a:pt x="31919" y="5326"/>
                  <a:pt x="31889" y="5296"/>
                  <a:pt x="31889" y="5260"/>
                </a:cubicBezTo>
                <a:close/>
                <a:moveTo>
                  <a:pt x="7190" y="5193"/>
                </a:moveTo>
                <a:cubicBezTo>
                  <a:pt x="7190" y="5156"/>
                  <a:pt x="7220" y="5127"/>
                  <a:pt x="7257" y="5127"/>
                </a:cubicBezTo>
                <a:cubicBezTo>
                  <a:pt x="7293" y="5127"/>
                  <a:pt x="7323" y="5156"/>
                  <a:pt x="7323" y="5193"/>
                </a:cubicBezTo>
                <a:cubicBezTo>
                  <a:pt x="7323" y="5230"/>
                  <a:pt x="7293" y="5260"/>
                  <a:pt x="7257" y="5260"/>
                </a:cubicBezTo>
                <a:cubicBezTo>
                  <a:pt x="7220" y="5260"/>
                  <a:pt x="7190" y="5230"/>
                  <a:pt x="7190" y="5193"/>
                </a:cubicBezTo>
                <a:close/>
                <a:moveTo>
                  <a:pt x="13115" y="5193"/>
                </a:moveTo>
                <a:cubicBezTo>
                  <a:pt x="13115" y="5156"/>
                  <a:pt x="13145" y="5127"/>
                  <a:pt x="13182" y="5127"/>
                </a:cubicBezTo>
                <a:cubicBezTo>
                  <a:pt x="13218" y="5127"/>
                  <a:pt x="13248" y="5156"/>
                  <a:pt x="13248" y="5193"/>
                </a:cubicBezTo>
                <a:cubicBezTo>
                  <a:pt x="13248" y="5230"/>
                  <a:pt x="13218" y="5260"/>
                  <a:pt x="13182" y="5260"/>
                </a:cubicBezTo>
                <a:cubicBezTo>
                  <a:pt x="13145" y="5260"/>
                  <a:pt x="13115" y="5230"/>
                  <a:pt x="13115" y="5193"/>
                </a:cubicBezTo>
                <a:close/>
                <a:moveTo>
                  <a:pt x="13648" y="5193"/>
                </a:moveTo>
                <a:cubicBezTo>
                  <a:pt x="13648" y="5156"/>
                  <a:pt x="13678" y="5127"/>
                  <a:pt x="13714" y="5127"/>
                </a:cubicBezTo>
                <a:cubicBezTo>
                  <a:pt x="13751" y="5127"/>
                  <a:pt x="13781" y="5156"/>
                  <a:pt x="13781" y="5193"/>
                </a:cubicBezTo>
                <a:cubicBezTo>
                  <a:pt x="13781" y="5230"/>
                  <a:pt x="13751" y="5260"/>
                  <a:pt x="13714" y="5260"/>
                </a:cubicBezTo>
                <a:cubicBezTo>
                  <a:pt x="13678" y="5260"/>
                  <a:pt x="13648" y="5230"/>
                  <a:pt x="13648" y="5193"/>
                </a:cubicBezTo>
                <a:close/>
                <a:moveTo>
                  <a:pt x="19922" y="5216"/>
                </a:moveTo>
                <a:cubicBezTo>
                  <a:pt x="19792" y="5163"/>
                  <a:pt x="19825" y="5060"/>
                  <a:pt x="19972" y="5060"/>
                </a:cubicBezTo>
                <a:cubicBezTo>
                  <a:pt x="20046" y="5060"/>
                  <a:pt x="20105" y="5104"/>
                  <a:pt x="20105" y="5160"/>
                </a:cubicBezTo>
                <a:cubicBezTo>
                  <a:pt x="20105" y="5262"/>
                  <a:pt x="20067" y="5274"/>
                  <a:pt x="19922" y="5216"/>
                </a:cubicBezTo>
                <a:close/>
                <a:moveTo>
                  <a:pt x="21514" y="5127"/>
                </a:moveTo>
                <a:cubicBezTo>
                  <a:pt x="21514" y="5035"/>
                  <a:pt x="21529" y="4998"/>
                  <a:pt x="21547" y="5043"/>
                </a:cubicBezTo>
                <a:cubicBezTo>
                  <a:pt x="21566" y="5089"/>
                  <a:pt x="21566" y="5164"/>
                  <a:pt x="21547" y="5210"/>
                </a:cubicBezTo>
                <a:cubicBezTo>
                  <a:pt x="21529" y="5256"/>
                  <a:pt x="21514" y="5218"/>
                  <a:pt x="21514" y="5127"/>
                </a:cubicBezTo>
                <a:close/>
                <a:moveTo>
                  <a:pt x="25338" y="5165"/>
                </a:moveTo>
                <a:cubicBezTo>
                  <a:pt x="25361" y="5107"/>
                  <a:pt x="25408" y="5060"/>
                  <a:pt x="25444" y="5060"/>
                </a:cubicBezTo>
                <a:cubicBezTo>
                  <a:pt x="25531" y="5060"/>
                  <a:pt x="25477" y="5211"/>
                  <a:pt x="25377" y="5244"/>
                </a:cubicBezTo>
                <a:cubicBezTo>
                  <a:pt x="25328" y="5261"/>
                  <a:pt x="25314" y="5230"/>
                  <a:pt x="25338" y="5165"/>
                </a:cubicBezTo>
                <a:close/>
                <a:moveTo>
                  <a:pt x="27761" y="5193"/>
                </a:moveTo>
                <a:cubicBezTo>
                  <a:pt x="27761" y="5156"/>
                  <a:pt x="27791" y="5127"/>
                  <a:pt x="27828" y="5127"/>
                </a:cubicBezTo>
                <a:cubicBezTo>
                  <a:pt x="27865" y="5127"/>
                  <a:pt x="27894" y="5156"/>
                  <a:pt x="27894" y="5193"/>
                </a:cubicBezTo>
                <a:cubicBezTo>
                  <a:pt x="27894" y="5230"/>
                  <a:pt x="27865" y="5260"/>
                  <a:pt x="27828" y="5260"/>
                </a:cubicBezTo>
                <a:cubicBezTo>
                  <a:pt x="27791" y="5260"/>
                  <a:pt x="27761" y="5230"/>
                  <a:pt x="27761" y="5193"/>
                </a:cubicBezTo>
                <a:close/>
                <a:moveTo>
                  <a:pt x="32089" y="5193"/>
                </a:moveTo>
                <a:cubicBezTo>
                  <a:pt x="32089" y="5156"/>
                  <a:pt x="32119" y="5127"/>
                  <a:pt x="32155" y="5127"/>
                </a:cubicBezTo>
                <a:cubicBezTo>
                  <a:pt x="32192" y="5127"/>
                  <a:pt x="32222" y="5156"/>
                  <a:pt x="32222" y="5193"/>
                </a:cubicBezTo>
                <a:cubicBezTo>
                  <a:pt x="32222" y="5230"/>
                  <a:pt x="32192" y="5260"/>
                  <a:pt x="32155" y="5260"/>
                </a:cubicBezTo>
                <a:cubicBezTo>
                  <a:pt x="32119" y="5260"/>
                  <a:pt x="32089" y="5230"/>
                  <a:pt x="32089" y="5193"/>
                </a:cubicBezTo>
                <a:close/>
                <a:moveTo>
                  <a:pt x="7789" y="5127"/>
                </a:moveTo>
                <a:cubicBezTo>
                  <a:pt x="7789" y="5090"/>
                  <a:pt x="7819" y="5060"/>
                  <a:pt x="7856" y="5060"/>
                </a:cubicBezTo>
                <a:cubicBezTo>
                  <a:pt x="7892" y="5060"/>
                  <a:pt x="7922" y="5090"/>
                  <a:pt x="7922" y="5127"/>
                </a:cubicBezTo>
                <a:cubicBezTo>
                  <a:pt x="7922" y="5163"/>
                  <a:pt x="7892" y="5193"/>
                  <a:pt x="7856" y="5193"/>
                </a:cubicBezTo>
                <a:cubicBezTo>
                  <a:pt x="7819" y="5193"/>
                  <a:pt x="7789" y="5163"/>
                  <a:pt x="7789" y="5127"/>
                </a:cubicBezTo>
                <a:close/>
                <a:moveTo>
                  <a:pt x="11650" y="5127"/>
                </a:moveTo>
                <a:cubicBezTo>
                  <a:pt x="11650" y="5090"/>
                  <a:pt x="11680" y="5060"/>
                  <a:pt x="11717" y="5060"/>
                </a:cubicBezTo>
                <a:cubicBezTo>
                  <a:pt x="11754" y="5060"/>
                  <a:pt x="11784" y="5090"/>
                  <a:pt x="11784" y="5127"/>
                </a:cubicBezTo>
                <a:cubicBezTo>
                  <a:pt x="11784" y="5163"/>
                  <a:pt x="11754" y="5193"/>
                  <a:pt x="11717" y="5193"/>
                </a:cubicBezTo>
                <a:cubicBezTo>
                  <a:pt x="11680" y="5193"/>
                  <a:pt x="11650" y="5163"/>
                  <a:pt x="11650" y="5127"/>
                </a:cubicBezTo>
                <a:close/>
                <a:moveTo>
                  <a:pt x="13381" y="5127"/>
                </a:moveTo>
                <a:cubicBezTo>
                  <a:pt x="13381" y="5090"/>
                  <a:pt x="13411" y="5060"/>
                  <a:pt x="13448" y="5060"/>
                </a:cubicBezTo>
                <a:cubicBezTo>
                  <a:pt x="13485" y="5060"/>
                  <a:pt x="13514" y="5090"/>
                  <a:pt x="13514" y="5127"/>
                </a:cubicBezTo>
                <a:cubicBezTo>
                  <a:pt x="13514" y="5163"/>
                  <a:pt x="13485" y="5193"/>
                  <a:pt x="13448" y="5193"/>
                </a:cubicBezTo>
                <a:cubicBezTo>
                  <a:pt x="13411" y="5193"/>
                  <a:pt x="13381" y="5163"/>
                  <a:pt x="13381" y="5127"/>
                </a:cubicBezTo>
                <a:close/>
                <a:moveTo>
                  <a:pt x="16577" y="5127"/>
                </a:moveTo>
                <a:cubicBezTo>
                  <a:pt x="16577" y="5090"/>
                  <a:pt x="16607" y="5060"/>
                  <a:pt x="16643" y="5060"/>
                </a:cubicBezTo>
                <a:cubicBezTo>
                  <a:pt x="16680" y="5060"/>
                  <a:pt x="16710" y="5090"/>
                  <a:pt x="16710" y="5127"/>
                </a:cubicBezTo>
                <a:cubicBezTo>
                  <a:pt x="16710" y="5163"/>
                  <a:pt x="16680" y="5193"/>
                  <a:pt x="16643" y="5193"/>
                </a:cubicBezTo>
                <a:cubicBezTo>
                  <a:pt x="16607" y="5193"/>
                  <a:pt x="16577" y="5163"/>
                  <a:pt x="16577" y="5127"/>
                </a:cubicBezTo>
                <a:close/>
                <a:moveTo>
                  <a:pt x="19107" y="5127"/>
                </a:moveTo>
                <a:cubicBezTo>
                  <a:pt x="19107" y="5090"/>
                  <a:pt x="19137" y="5060"/>
                  <a:pt x="19173" y="5060"/>
                </a:cubicBezTo>
                <a:cubicBezTo>
                  <a:pt x="19210" y="5060"/>
                  <a:pt x="19240" y="5090"/>
                  <a:pt x="19240" y="5127"/>
                </a:cubicBezTo>
                <a:cubicBezTo>
                  <a:pt x="19240" y="5163"/>
                  <a:pt x="19210" y="5193"/>
                  <a:pt x="19173" y="5193"/>
                </a:cubicBezTo>
                <a:cubicBezTo>
                  <a:pt x="19137" y="5193"/>
                  <a:pt x="19107" y="5163"/>
                  <a:pt x="19107" y="5127"/>
                </a:cubicBezTo>
                <a:close/>
                <a:moveTo>
                  <a:pt x="25964" y="5127"/>
                </a:moveTo>
                <a:cubicBezTo>
                  <a:pt x="25964" y="5090"/>
                  <a:pt x="25994" y="5060"/>
                  <a:pt x="26030" y="5060"/>
                </a:cubicBezTo>
                <a:cubicBezTo>
                  <a:pt x="26067" y="5060"/>
                  <a:pt x="26097" y="5090"/>
                  <a:pt x="26097" y="5127"/>
                </a:cubicBezTo>
                <a:cubicBezTo>
                  <a:pt x="26097" y="5163"/>
                  <a:pt x="26067" y="5193"/>
                  <a:pt x="26030" y="5193"/>
                </a:cubicBezTo>
                <a:cubicBezTo>
                  <a:pt x="25994" y="5193"/>
                  <a:pt x="25964" y="5163"/>
                  <a:pt x="25964" y="5127"/>
                </a:cubicBezTo>
                <a:close/>
                <a:moveTo>
                  <a:pt x="27096" y="5127"/>
                </a:moveTo>
                <a:cubicBezTo>
                  <a:pt x="27096" y="5090"/>
                  <a:pt x="27126" y="5060"/>
                  <a:pt x="27162" y="5060"/>
                </a:cubicBezTo>
                <a:cubicBezTo>
                  <a:pt x="27199" y="5060"/>
                  <a:pt x="27229" y="5090"/>
                  <a:pt x="27229" y="5127"/>
                </a:cubicBezTo>
                <a:cubicBezTo>
                  <a:pt x="27229" y="5163"/>
                  <a:pt x="27199" y="5193"/>
                  <a:pt x="27162" y="5193"/>
                </a:cubicBezTo>
                <a:cubicBezTo>
                  <a:pt x="27126" y="5193"/>
                  <a:pt x="27096" y="5163"/>
                  <a:pt x="27096" y="5127"/>
                </a:cubicBezTo>
                <a:close/>
                <a:moveTo>
                  <a:pt x="29426" y="5141"/>
                </a:moveTo>
                <a:cubicBezTo>
                  <a:pt x="29426" y="5105"/>
                  <a:pt x="29486" y="5060"/>
                  <a:pt x="29559" y="5041"/>
                </a:cubicBezTo>
                <a:cubicBezTo>
                  <a:pt x="29632" y="5022"/>
                  <a:pt x="29692" y="5033"/>
                  <a:pt x="29692" y="5066"/>
                </a:cubicBezTo>
                <a:cubicBezTo>
                  <a:pt x="29692" y="5099"/>
                  <a:pt x="29679" y="5127"/>
                  <a:pt x="29664" y="5127"/>
                </a:cubicBezTo>
                <a:cubicBezTo>
                  <a:pt x="29649" y="5127"/>
                  <a:pt x="29589" y="5145"/>
                  <a:pt x="29531" y="5167"/>
                </a:cubicBezTo>
                <a:cubicBezTo>
                  <a:pt x="29473" y="5189"/>
                  <a:pt x="29426" y="5178"/>
                  <a:pt x="29426" y="5141"/>
                </a:cubicBezTo>
                <a:close/>
                <a:moveTo>
                  <a:pt x="12538" y="5027"/>
                </a:moveTo>
                <a:cubicBezTo>
                  <a:pt x="12538" y="4972"/>
                  <a:pt x="12563" y="4927"/>
                  <a:pt x="12594" y="4927"/>
                </a:cubicBezTo>
                <a:cubicBezTo>
                  <a:pt x="12624" y="4927"/>
                  <a:pt x="12649" y="4972"/>
                  <a:pt x="12649" y="5027"/>
                </a:cubicBezTo>
                <a:cubicBezTo>
                  <a:pt x="12649" y="5082"/>
                  <a:pt x="12624" y="5127"/>
                  <a:pt x="12594" y="5127"/>
                </a:cubicBezTo>
                <a:cubicBezTo>
                  <a:pt x="12563" y="5127"/>
                  <a:pt x="12538" y="5082"/>
                  <a:pt x="12538" y="5027"/>
                </a:cubicBezTo>
                <a:close/>
                <a:moveTo>
                  <a:pt x="15112" y="5097"/>
                </a:moveTo>
                <a:cubicBezTo>
                  <a:pt x="15112" y="5081"/>
                  <a:pt x="15142" y="5049"/>
                  <a:pt x="15179" y="5027"/>
                </a:cubicBezTo>
                <a:cubicBezTo>
                  <a:pt x="15215" y="5004"/>
                  <a:pt x="15245" y="5017"/>
                  <a:pt x="15245" y="5056"/>
                </a:cubicBezTo>
                <a:cubicBezTo>
                  <a:pt x="15245" y="5095"/>
                  <a:pt x="15215" y="5127"/>
                  <a:pt x="15179" y="5127"/>
                </a:cubicBezTo>
                <a:cubicBezTo>
                  <a:pt x="15142" y="5127"/>
                  <a:pt x="15112" y="5113"/>
                  <a:pt x="15112" y="5097"/>
                </a:cubicBezTo>
                <a:close/>
                <a:moveTo>
                  <a:pt x="16789" y="5056"/>
                </a:moveTo>
                <a:cubicBezTo>
                  <a:pt x="16805" y="5008"/>
                  <a:pt x="16858" y="4955"/>
                  <a:pt x="16906" y="4939"/>
                </a:cubicBezTo>
                <a:cubicBezTo>
                  <a:pt x="16956" y="4923"/>
                  <a:pt x="16981" y="4948"/>
                  <a:pt x="16964" y="4998"/>
                </a:cubicBezTo>
                <a:cubicBezTo>
                  <a:pt x="16948" y="5046"/>
                  <a:pt x="16895" y="5098"/>
                  <a:pt x="16847" y="5114"/>
                </a:cubicBezTo>
                <a:cubicBezTo>
                  <a:pt x="16797" y="5131"/>
                  <a:pt x="16772" y="5106"/>
                  <a:pt x="16789" y="5056"/>
                </a:cubicBezTo>
                <a:close/>
                <a:moveTo>
                  <a:pt x="18907" y="5060"/>
                </a:moveTo>
                <a:cubicBezTo>
                  <a:pt x="18907" y="5023"/>
                  <a:pt x="18937" y="4993"/>
                  <a:pt x="18974" y="4993"/>
                </a:cubicBezTo>
                <a:cubicBezTo>
                  <a:pt x="19010" y="4993"/>
                  <a:pt x="19040" y="5023"/>
                  <a:pt x="19040" y="5060"/>
                </a:cubicBezTo>
                <a:cubicBezTo>
                  <a:pt x="19040" y="5097"/>
                  <a:pt x="19010" y="5127"/>
                  <a:pt x="18974" y="5127"/>
                </a:cubicBezTo>
                <a:cubicBezTo>
                  <a:pt x="18937" y="5127"/>
                  <a:pt x="18907" y="5097"/>
                  <a:pt x="18907" y="5060"/>
                </a:cubicBezTo>
                <a:close/>
                <a:moveTo>
                  <a:pt x="22814" y="5084"/>
                </a:moveTo>
                <a:cubicBezTo>
                  <a:pt x="22727" y="4997"/>
                  <a:pt x="22769" y="4927"/>
                  <a:pt x="22907" y="4927"/>
                </a:cubicBezTo>
                <a:cubicBezTo>
                  <a:pt x="22984" y="4927"/>
                  <a:pt x="23034" y="4962"/>
                  <a:pt x="23019" y="5006"/>
                </a:cubicBezTo>
                <a:cubicBezTo>
                  <a:pt x="22987" y="5103"/>
                  <a:pt x="22876" y="5145"/>
                  <a:pt x="22814" y="5084"/>
                </a:cubicBezTo>
                <a:close/>
                <a:moveTo>
                  <a:pt x="20105" y="4993"/>
                </a:moveTo>
                <a:cubicBezTo>
                  <a:pt x="20025" y="4941"/>
                  <a:pt x="20034" y="4929"/>
                  <a:pt x="20155" y="4928"/>
                </a:cubicBezTo>
                <a:cubicBezTo>
                  <a:pt x="20238" y="4927"/>
                  <a:pt x="20305" y="4957"/>
                  <a:pt x="20305" y="4993"/>
                </a:cubicBezTo>
                <a:cubicBezTo>
                  <a:pt x="20305" y="5077"/>
                  <a:pt x="20234" y="5077"/>
                  <a:pt x="20105" y="4993"/>
                </a:cubicBezTo>
                <a:close/>
                <a:moveTo>
                  <a:pt x="28893" y="4993"/>
                </a:moveTo>
                <a:cubicBezTo>
                  <a:pt x="28893" y="4957"/>
                  <a:pt x="28923" y="4927"/>
                  <a:pt x="28960" y="4927"/>
                </a:cubicBezTo>
                <a:cubicBezTo>
                  <a:pt x="28996" y="4927"/>
                  <a:pt x="29026" y="4957"/>
                  <a:pt x="29026" y="4993"/>
                </a:cubicBezTo>
                <a:cubicBezTo>
                  <a:pt x="29026" y="5030"/>
                  <a:pt x="28996" y="5060"/>
                  <a:pt x="28960" y="5060"/>
                </a:cubicBezTo>
                <a:cubicBezTo>
                  <a:pt x="28923" y="5060"/>
                  <a:pt x="28893" y="5030"/>
                  <a:pt x="28893" y="4993"/>
                </a:cubicBezTo>
                <a:close/>
                <a:moveTo>
                  <a:pt x="31523" y="4993"/>
                </a:moveTo>
                <a:cubicBezTo>
                  <a:pt x="31500" y="4957"/>
                  <a:pt x="31513" y="4927"/>
                  <a:pt x="31552" y="4927"/>
                </a:cubicBezTo>
                <a:cubicBezTo>
                  <a:pt x="31591" y="4927"/>
                  <a:pt x="31623" y="4957"/>
                  <a:pt x="31623" y="4993"/>
                </a:cubicBezTo>
                <a:cubicBezTo>
                  <a:pt x="31623" y="5030"/>
                  <a:pt x="31609" y="5060"/>
                  <a:pt x="31593" y="5060"/>
                </a:cubicBezTo>
                <a:cubicBezTo>
                  <a:pt x="31577" y="5060"/>
                  <a:pt x="31545" y="5030"/>
                  <a:pt x="31523" y="4993"/>
                </a:cubicBezTo>
                <a:close/>
                <a:moveTo>
                  <a:pt x="12250" y="4927"/>
                </a:moveTo>
                <a:cubicBezTo>
                  <a:pt x="12250" y="4890"/>
                  <a:pt x="12280" y="4860"/>
                  <a:pt x="12316" y="4860"/>
                </a:cubicBezTo>
                <a:cubicBezTo>
                  <a:pt x="12353" y="4860"/>
                  <a:pt x="12383" y="4890"/>
                  <a:pt x="12383" y="4927"/>
                </a:cubicBezTo>
                <a:cubicBezTo>
                  <a:pt x="12383" y="4963"/>
                  <a:pt x="12353" y="4993"/>
                  <a:pt x="12316" y="4993"/>
                </a:cubicBezTo>
                <a:cubicBezTo>
                  <a:pt x="12280" y="4993"/>
                  <a:pt x="12250" y="4963"/>
                  <a:pt x="12250" y="4927"/>
                </a:cubicBezTo>
                <a:close/>
                <a:moveTo>
                  <a:pt x="19506" y="4927"/>
                </a:moveTo>
                <a:cubicBezTo>
                  <a:pt x="19506" y="4890"/>
                  <a:pt x="19536" y="4860"/>
                  <a:pt x="19573" y="4860"/>
                </a:cubicBezTo>
                <a:cubicBezTo>
                  <a:pt x="19609" y="4860"/>
                  <a:pt x="19639" y="4890"/>
                  <a:pt x="19639" y="4927"/>
                </a:cubicBezTo>
                <a:cubicBezTo>
                  <a:pt x="19639" y="4963"/>
                  <a:pt x="19609" y="4993"/>
                  <a:pt x="19573" y="4993"/>
                </a:cubicBezTo>
                <a:cubicBezTo>
                  <a:pt x="19536" y="4993"/>
                  <a:pt x="19506" y="4963"/>
                  <a:pt x="19506" y="4927"/>
                </a:cubicBezTo>
                <a:close/>
                <a:moveTo>
                  <a:pt x="20372" y="4927"/>
                </a:moveTo>
                <a:cubicBezTo>
                  <a:pt x="20372" y="4890"/>
                  <a:pt x="20402" y="4860"/>
                  <a:pt x="20438" y="4860"/>
                </a:cubicBezTo>
                <a:cubicBezTo>
                  <a:pt x="20475" y="4860"/>
                  <a:pt x="20505" y="4890"/>
                  <a:pt x="20505" y="4927"/>
                </a:cubicBezTo>
                <a:cubicBezTo>
                  <a:pt x="20505" y="4963"/>
                  <a:pt x="20475" y="4993"/>
                  <a:pt x="20438" y="4993"/>
                </a:cubicBezTo>
                <a:cubicBezTo>
                  <a:pt x="20402" y="4993"/>
                  <a:pt x="20372" y="4963"/>
                  <a:pt x="20372" y="4927"/>
                </a:cubicBezTo>
                <a:close/>
                <a:moveTo>
                  <a:pt x="20638" y="4927"/>
                </a:moveTo>
                <a:cubicBezTo>
                  <a:pt x="20638" y="4890"/>
                  <a:pt x="20668" y="4860"/>
                  <a:pt x="20704" y="4860"/>
                </a:cubicBezTo>
                <a:cubicBezTo>
                  <a:pt x="20741" y="4860"/>
                  <a:pt x="20771" y="4890"/>
                  <a:pt x="20771" y="4927"/>
                </a:cubicBezTo>
                <a:cubicBezTo>
                  <a:pt x="20771" y="4963"/>
                  <a:pt x="20741" y="4993"/>
                  <a:pt x="20704" y="4993"/>
                </a:cubicBezTo>
                <a:cubicBezTo>
                  <a:pt x="20668" y="4993"/>
                  <a:pt x="20638" y="4963"/>
                  <a:pt x="20638" y="4927"/>
                </a:cubicBezTo>
                <a:close/>
                <a:moveTo>
                  <a:pt x="21304" y="4927"/>
                </a:moveTo>
                <a:cubicBezTo>
                  <a:pt x="21304" y="4890"/>
                  <a:pt x="21334" y="4860"/>
                  <a:pt x="21370" y="4860"/>
                </a:cubicBezTo>
                <a:cubicBezTo>
                  <a:pt x="21407" y="4860"/>
                  <a:pt x="21437" y="4890"/>
                  <a:pt x="21437" y="4927"/>
                </a:cubicBezTo>
                <a:cubicBezTo>
                  <a:pt x="21437" y="4963"/>
                  <a:pt x="21407" y="4993"/>
                  <a:pt x="21370" y="4993"/>
                </a:cubicBezTo>
                <a:cubicBezTo>
                  <a:pt x="21334" y="4993"/>
                  <a:pt x="21304" y="4963"/>
                  <a:pt x="21304" y="4927"/>
                </a:cubicBezTo>
                <a:close/>
                <a:moveTo>
                  <a:pt x="27428" y="4927"/>
                </a:moveTo>
                <a:cubicBezTo>
                  <a:pt x="27428" y="4890"/>
                  <a:pt x="27458" y="4860"/>
                  <a:pt x="27495" y="4860"/>
                </a:cubicBezTo>
                <a:cubicBezTo>
                  <a:pt x="27532" y="4860"/>
                  <a:pt x="27562" y="4890"/>
                  <a:pt x="27562" y="4927"/>
                </a:cubicBezTo>
                <a:cubicBezTo>
                  <a:pt x="27562" y="4963"/>
                  <a:pt x="27532" y="4993"/>
                  <a:pt x="27495" y="4993"/>
                </a:cubicBezTo>
                <a:cubicBezTo>
                  <a:pt x="27458" y="4993"/>
                  <a:pt x="27428" y="4963"/>
                  <a:pt x="27428" y="4927"/>
                </a:cubicBezTo>
                <a:close/>
                <a:moveTo>
                  <a:pt x="21503" y="4860"/>
                </a:moveTo>
                <a:cubicBezTo>
                  <a:pt x="21503" y="4824"/>
                  <a:pt x="21533" y="4794"/>
                  <a:pt x="21570" y="4794"/>
                </a:cubicBezTo>
                <a:cubicBezTo>
                  <a:pt x="21607" y="4794"/>
                  <a:pt x="21637" y="4824"/>
                  <a:pt x="21637" y="4860"/>
                </a:cubicBezTo>
                <a:cubicBezTo>
                  <a:pt x="21637" y="4897"/>
                  <a:pt x="21607" y="4927"/>
                  <a:pt x="21570" y="4927"/>
                </a:cubicBezTo>
                <a:cubicBezTo>
                  <a:pt x="21533" y="4927"/>
                  <a:pt x="21503" y="4897"/>
                  <a:pt x="21503" y="4860"/>
                </a:cubicBezTo>
                <a:close/>
                <a:moveTo>
                  <a:pt x="26230" y="4860"/>
                </a:moveTo>
                <a:cubicBezTo>
                  <a:pt x="26230" y="4824"/>
                  <a:pt x="26260" y="4794"/>
                  <a:pt x="26297" y="4794"/>
                </a:cubicBezTo>
                <a:cubicBezTo>
                  <a:pt x="26333" y="4794"/>
                  <a:pt x="26363" y="4824"/>
                  <a:pt x="26363" y="4860"/>
                </a:cubicBezTo>
                <a:cubicBezTo>
                  <a:pt x="26363" y="4897"/>
                  <a:pt x="26333" y="4927"/>
                  <a:pt x="26297" y="4927"/>
                </a:cubicBezTo>
                <a:cubicBezTo>
                  <a:pt x="26260" y="4927"/>
                  <a:pt x="26230" y="4897"/>
                  <a:pt x="26230" y="4860"/>
                </a:cubicBezTo>
                <a:close/>
                <a:moveTo>
                  <a:pt x="26496" y="4860"/>
                </a:moveTo>
                <a:cubicBezTo>
                  <a:pt x="26496" y="4824"/>
                  <a:pt x="26541" y="4794"/>
                  <a:pt x="26596" y="4794"/>
                </a:cubicBezTo>
                <a:cubicBezTo>
                  <a:pt x="26651" y="4794"/>
                  <a:pt x="26696" y="4824"/>
                  <a:pt x="26696" y="4860"/>
                </a:cubicBezTo>
                <a:cubicBezTo>
                  <a:pt x="26696" y="4897"/>
                  <a:pt x="26651" y="4927"/>
                  <a:pt x="26596" y="4927"/>
                </a:cubicBezTo>
                <a:cubicBezTo>
                  <a:pt x="26541" y="4927"/>
                  <a:pt x="26496" y="4897"/>
                  <a:pt x="26496" y="4860"/>
                </a:cubicBezTo>
                <a:close/>
                <a:moveTo>
                  <a:pt x="28627" y="4860"/>
                </a:moveTo>
                <a:cubicBezTo>
                  <a:pt x="28627" y="4824"/>
                  <a:pt x="28657" y="4794"/>
                  <a:pt x="28693" y="4794"/>
                </a:cubicBezTo>
                <a:cubicBezTo>
                  <a:pt x="28730" y="4794"/>
                  <a:pt x="28760" y="4824"/>
                  <a:pt x="28760" y="4860"/>
                </a:cubicBezTo>
                <a:cubicBezTo>
                  <a:pt x="28760" y="4897"/>
                  <a:pt x="28730" y="4927"/>
                  <a:pt x="28693" y="4927"/>
                </a:cubicBezTo>
                <a:cubicBezTo>
                  <a:pt x="28657" y="4927"/>
                  <a:pt x="28627" y="4897"/>
                  <a:pt x="28627" y="4860"/>
                </a:cubicBezTo>
                <a:close/>
                <a:moveTo>
                  <a:pt x="16843" y="4794"/>
                </a:moveTo>
                <a:cubicBezTo>
                  <a:pt x="16843" y="4757"/>
                  <a:pt x="16873" y="4727"/>
                  <a:pt x="16910" y="4727"/>
                </a:cubicBezTo>
                <a:cubicBezTo>
                  <a:pt x="16946" y="4727"/>
                  <a:pt x="16976" y="4757"/>
                  <a:pt x="16976" y="4794"/>
                </a:cubicBezTo>
                <a:cubicBezTo>
                  <a:pt x="16976" y="4830"/>
                  <a:pt x="16946" y="4860"/>
                  <a:pt x="16910" y="4860"/>
                </a:cubicBezTo>
                <a:cubicBezTo>
                  <a:pt x="16873" y="4860"/>
                  <a:pt x="16843" y="4830"/>
                  <a:pt x="16843" y="4794"/>
                </a:cubicBezTo>
                <a:close/>
                <a:moveTo>
                  <a:pt x="23434" y="4794"/>
                </a:moveTo>
                <a:cubicBezTo>
                  <a:pt x="23434" y="4757"/>
                  <a:pt x="23464" y="4727"/>
                  <a:pt x="23501" y="4727"/>
                </a:cubicBezTo>
                <a:cubicBezTo>
                  <a:pt x="23537" y="4727"/>
                  <a:pt x="23567" y="4757"/>
                  <a:pt x="23567" y="4794"/>
                </a:cubicBezTo>
                <a:cubicBezTo>
                  <a:pt x="23567" y="4830"/>
                  <a:pt x="23537" y="4860"/>
                  <a:pt x="23501" y="4860"/>
                </a:cubicBezTo>
                <a:cubicBezTo>
                  <a:pt x="23464" y="4860"/>
                  <a:pt x="23434" y="4830"/>
                  <a:pt x="23434" y="4794"/>
                </a:cubicBezTo>
                <a:close/>
                <a:moveTo>
                  <a:pt x="28893" y="4794"/>
                </a:moveTo>
                <a:cubicBezTo>
                  <a:pt x="28893" y="4757"/>
                  <a:pt x="28923" y="4727"/>
                  <a:pt x="28960" y="4727"/>
                </a:cubicBezTo>
                <a:cubicBezTo>
                  <a:pt x="28996" y="4727"/>
                  <a:pt x="29026" y="4757"/>
                  <a:pt x="29026" y="4794"/>
                </a:cubicBezTo>
                <a:cubicBezTo>
                  <a:pt x="29026" y="4830"/>
                  <a:pt x="28996" y="4860"/>
                  <a:pt x="28960" y="4860"/>
                </a:cubicBezTo>
                <a:cubicBezTo>
                  <a:pt x="28923" y="4860"/>
                  <a:pt x="28893" y="4830"/>
                  <a:pt x="28893" y="4794"/>
                </a:cubicBezTo>
                <a:close/>
                <a:moveTo>
                  <a:pt x="29625" y="4794"/>
                </a:moveTo>
                <a:cubicBezTo>
                  <a:pt x="29625" y="4757"/>
                  <a:pt x="29655" y="4727"/>
                  <a:pt x="29692" y="4727"/>
                </a:cubicBezTo>
                <a:cubicBezTo>
                  <a:pt x="29729" y="4727"/>
                  <a:pt x="29759" y="4757"/>
                  <a:pt x="29759" y="4794"/>
                </a:cubicBezTo>
                <a:cubicBezTo>
                  <a:pt x="29759" y="4830"/>
                  <a:pt x="29729" y="4860"/>
                  <a:pt x="29692" y="4860"/>
                </a:cubicBezTo>
                <a:cubicBezTo>
                  <a:pt x="29655" y="4860"/>
                  <a:pt x="29625" y="4830"/>
                  <a:pt x="29625" y="4794"/>
                </a:cubicBezTo>
                <a:close/>
                <a:moveTo>
                  <a:pt x="9453" y="4727"/>
                </a:moveTo>
                <a:cubicBezTo>
                  <a:pt x="9453" y="4690"/>
                  <a:pt x="9483" y="4661"/>
                  <a:pt x="9520" y="4661"/>
                </a:cubicBezTo>
                <a:cubicBezTo>
                  <a:pt x="9557" y="4661"/>
                  <a:pt x="9587" y="4690"/>
                  <a:pt x="9587" y="4727"/>
                </a:cubicBezTo>
                <a:cubicBezTo>
                  <a:pt x="9587" y="4764"/>
                  <a:pt x="9557" y="4794"/>
                  <a:pt x="9520" y="4794"/>
                </a:cubicBezTo>
                <a:cubicBezTo>
                  <a:pt x="9483" y="4794"/>
                  <a:pt x="9453" y="4764"/>
                  <a:pt x="9453" y="4727"/>
                </a:cubicBezTo>
                <a:close/>
                <a:moveTo>
                  <a:pt x="16510" y="4661"/>
                </a:moveTo>
                <a:cubicBezTo>
                  <a:pt x="16510" y="4624"/>
                  <a:pt x="16570" y="4594"/>
                  <a:pt x="16643" y="4594"/>
                </a:cubicBezTo>
                <a:cubicBezTo>
                  <a:pt x="16717" y="4594"/>
                  <a:pt x="16777" y="4624"/>
                  <a:pt x="16777" y="4661"/>
                </a:cubicBezTo>
                <a:cubicBezTo>
                  <a:pt x="16777" y="4697"/>
                  <a:pt x="16717" y="4727"/>
                  <a:pt x="16643" y="4727"/>
                </a:cubicBezTo>
                <a:cubicBezTo>
                  <a:pt x="16570" y="4727"/>
                  <a:pt x="16510" y="4697"/>
                  <a:pt x="16510" y="4661"/>
                </a:cubicBezTo>
                <a:close/>
                <a:moveTo>
                  <a:pt x="21370" y="4661"/>
                </a:moveTo>
                <a:cubicBezTo>
                  <a:pt x="21370" y="4624"/>
                  <a:pt x="21400" y="4594"/>
                  <a:pt x="21437" y="4594"/>
                </a:cubicBezTo>
                <a:cubicBezTo>
                  <a:pt x="21473" y="4594"/>
                  <a:pt x="21503" y="4624"/>
                  <a:pt x="21503" y="4661"/>
                </a:cubicBezTo>
                <a:cubicBezTo>
                  <a:pt x="21503" y="4697"/>
                  <a:pt x="21473" y="4727"/>
                  <a:pt x="21437" y="4727"/>
                </a:cubicBezTo>
                <a:cubicBezTo>
                  <a:pt x="21400" y="4727"/>
                  <a:pt x="21370" y="4697"/>
                  <a:pt x="21370" y="4661"/>
                </a:cubicBezTo>
                <a:close/>
                <a:moveTo>
                  <a:pt x="25165" y="4661"/>
                </a:moveTo>
                <a:cubicBezTo>
                  <a:pt x="25165" y="4624"/>
                  <a:pt x="25195" y="4594"/>
                  <a:pt x="25232" y="4594"/>
                </a:cubicBezTo>
                <a:cubicBezTo>
                  <a:pt x="25268" y="4594"/>
                  <a:pt x="25298" y="4624"/>
                  <a:pt x="25298" y="4661"/>
                </a:cubicBezTo>
                <a:cubicBezTo>
                  <a:pt x="25298" y="4697"/>
                  <a:pt x="25268" y="4727"/>
                  <a:pt x="25232" y="4727"/>
                </a:cubicBezTo>
                <a:cubicBezTo>
                  <a:pt x="25195" y="4727"/>
                  <a:pt x="25165" y="4697"/>
                  <a:pt x="25165" y="4661"/>
                </a:cubicBezTo>
                <a:close/>
                <a:moveTo>
                  <a:pt x="17043" y="4594"/>
                </a:moveTo>
                <a:cubicBezTo>
                  <a:pt x="17043" y="4557"/>
                  <a:pt x="17073" y="4527"/>
                  <a:pt x="17109" y="4527"/>
                </a:cubicBezTo>
                <a:cubicBezTo>
                  <a:pt x="17146" y="4527"/>
                  <a:pt x="17176" y="4557"/>
                  <a:pt x="17176" y="4594"/>
                </a:cubicBezTo>
                <a:cubicBezTo>
                  <a:pt x="17176" y="4631"/>
                  <a:pt x="17146" y="4661"/>
                  <a:pt x="17109" y="4661"/>
                </a:cubicBezTo>
                <a:cubicBezTo>
                  <a:pt x="17073" y="4661"/>
                  <a:pt x="17043" y="4631"/>
                  <a:pt x="17043" y="4594"/>
                </a:cubicBezTo>
                <a:close/>
                <a:moveTo>
                  <a:pt x="30824" y="4594"/>
                </a:moveTo>
                <a:cubicBezTo>
                  <a:pt x="30824" y="4557"/>
                  <a:pt x="30854" y="4527"/>
                  <a:pt x="30890" y="4527"/>
                </a:cubicBezTo>
                <a:cubicBezTo>
                  <a:pt x="30927" y="4527"/>
                  <a:pt x="30957" y="4557"/>
                  <a:pt x="30957" y="4594"/>
                </a:cubicBezTo>
                <a:cubicBezTo>
                  <a:pt x="30957" y="4631"/>
                  <a:pt x="30927" y="4661"/>
                  <a:pt x="30890" y="4661"/>
                </a:cubicBezTo>
                <a:cubicBezTo>
                  <a:pt x="30854" y="4661"/>
                  <a:pt x="30824" y="4631"/>
                  <a:pt x="30824" y="4594"/>
                </a:cubicBezTo>
                <a:close/>
                <a:moveTo>
                  <a:pt x="5526" y="4527"/>
                </a:moveTo>
                <a:cubicBezTo>
                  <a:pt x="5526" y="4491"/>
                  <a:pt x="5554" y="4461"/>
                  <a:pt x="5588" y="4461"/>
                </a:cubicBezTo>
                <a:cubicBezTo>
                  <a:pt x="5623" y="4461"/>
                  <a:pt x="5669" y="4491"/>
                  <a:pt x="5692" y="4527"/>
                </a:cubicBezTo>
                <a:cubicBezTo>
                  <a:pt x="5715" y="4564"/>
                  <a:pt x="5687" y="4594"/>
                  <a:pt x="5629" y="4594"/>
                </a:cubicBezTo>
                <a:cubicBezTo>
                  <a:pt x="5572" y="4594"/>
                  <a:pt x="5526" y="4564"/>
                  <a:pt x="5526" y="4527"/>
                </a:cubicBezTo>
                <a:close/>
                <a:moveTo>
                  <a:pt x="12449" y="4527"/>
                </a:moveTo>
                <a:cubicBezTo>
                  <a:pt x="12449" y="4491"/>
                  <a:pt x="12479" y="4461"/>
                  <a:pt x="12516" y="4461"/>
                </a:cubicBezTo>
                <a:cubicBezTo>
                  <a:pt x="12553" y="4461"/>
                  <a:pt x="12582" y="4491"/>
                  <a:pt x="12582" y="4527"/>
                </a:cubicBezTo>
                <a:cubicBezTo>
                  <a:pt x="12582" y="4564"/>
                  <a:pt x="12553" y="4594"/>
                  <a:pt x="12516" y="4594"/>
                </a:cubicBezTo>
                <a:cubicBezTo>
                  <a:pt x="12479" y="4594"/>
                  <a:pt x="12449" y="4564"/>
                  <a:pt x="12449" y="4527"/>
                </a:cubicBezTo>
                <a:close/>
                <a:moveTo>
                  <a:pt x="14047" y="4527"/>
                </a:moveTo>
                <a:cubicBezTo>
                  <a:pt x="14047" y="4491"/>
                  <a:pt x="14077" y="4461"/>
                  <a:pt x="14114" y="4461"/>
                </a:cubicBezTo>
                <a:cubicBezTo>
                  <a:pt x="14150" y="4461"/>
                  <a:pt x="14180" y="4491"/>
                  <a:pt x="14180" y="4527"/>
                </a:cubicBezTo>
                <a:cubicBezTo>
                  <a:pt x="14180" y="4564"/>
                  <a:pt x="14150" y="4594"/>
                  <a:pt x="14114" y="4594"/>
                </a:cubicBezTo>
                <a:cubicBezTo>
                  <a:pt x="14077" y="4594"/>
                  <a:pt x="14047" y="4564"/>
                  <a:pt x="14047" y="4527"/>
                </a:cubicBezTo>
                <a:close/>
                <a:moveTo>
                  <a:pt x="23901" y="4516"/>
                </a:moveTo>
                <a:cubicBezTo>
                  <a:pt x="23901" y="4455"/>
                  <a:pt x="23863" y="4392"/>
                  <a:pt x="23817" y="4376"/>
                </a:cubicBezTo>
                <a:cubicBezTo>
                  <a:pt x="23771" y="4359"/>
                  <a:pt x="23755" y="4323"/>
                  <a:pt x="23780" y="4296"/>
                </a:cubicBezTo>
                <a:cubicBezTo>
                  <a:pt x="23861" y="4209"/>
                  <a:pt x="24028" y="4429"/>
                  <a:pt x="23962" y="4533"/>
                </a:cubicBezTo>
                <a:cubicBezTo>
                  <a:pt x="23913" y="4610"/>
                  <a:pt x="23902" y="4607"/>
                  <a:pt x="23901" y="4516"/>
                </a:cubicBezTo>
                <a:close/>
                <a:moveTo>
                  <a:pt x="26630" y="4529"/>
                </a:moveTo>
                <a:cubicBezTo>
                  <a:pt x="26630" y="4494"/>
                  <a:pt x="26674" y="4482"/>
                  <a:pt x="26729" y="4503"/>
                </a:cubicBezTo>
                <a:cubicBezTo>
                  <a:pt x="26784" y="4524"/>
                  <a:pt x="26829" y="4553"/>
                  <a:pt x="26829" y="4568"/>
                </a:cubicBezTo>
                <a:cubicBezTo>
                  <a:pt x="26829" y="4582"/>
                  <a:pt x="26784" y="4594"/>
                  <a:pt x="26729" y="4594"/>
                </a:cubicBezTo>
                <a:cubicBezTo>
                  <a:pt x="26674" y="4594"/>
                  <a:pt x="26630" y="4565"/>
                  <a:pt x="26630" y="4529"/>
                </a:cubicBezTo>
                <a:close/>
                <a:moveTo>
                  <a:pt x="29492" y="4527"/>
                </a:moveTo>
                <a:cubicBezTo>
                  <a:pt x="29492" y="4491"/>
                  <a:pt x="29522" y="4461"/>
                  <a:pt x="29559" y="4461"/>
                </a:cubicBezTo>
                <a:cubicBezTo>
                  <a:pt x="29595" y="4461"/>
                  <a:pt x="29625" y="4491"/>
                  <a:pt x="29625" y="4527"/>
                </a:cubicBezTo>
                <a:cubicBezTo>
                  <a:pt x="29625" y="4564"/>
                  <a:pt x="29595" y="4594"/>
                  <a:pt x="29559" y="4594"/>
                </a:cubicBezTo>
                <a:cubicBezTo>
                  <a:pt x="29522" y="4594"/>
                  <a:pt x="29492" y="4564"/>
                  <a:pt x="29492" y="4527"/>
                </a:cubicBezTo>
                <a:close/>
                <a:moveTo>
                  <a:pt x="6591" y="4461"/>
                </a:moveTo>
                <a:cubicBezTo>
                  <a:pt x="6591" y="4424"/>
                  <a:pt x="6621" y="4394"/>
                  <a:pt x="6657" y="4394"/>
                </a:cubicBezTo>
                <a:cubicBezTo>
                  <a:pt x="6694" y="4394"/>
                  <a:pt x="6724" y="4424"/>
                  <a:pt x="6724" y="4461"/>
                </a:cubicBezTo>
                <a:cubicBezTo>
                  <a:pt x="6724" y="4497"/>
                  <a:pt x="6694" y="4527"/>
                  <a:pt x="6657" y="4527"/>
                </a:cubicBezTo>
                <a:cubicBezTo>
                  <a:pt x="6621" y="4527"/>
                  <a:pt x="6591" y="4497"/>
                  <a:pt x="6591" y="4461"/>
                </a:cubicBezTo>
                <a:close/>
                <a:moveTo>
                  <a:pt x="11451" y="4461"/>
                </a:moveTo>
                <a:cubicBezTo>
                  <a:pt x="11451" y="4424"/>
                  <a:pt x="11481" y="4394"/>
                  <a:pt x="11517" y="4394"/>
                </a:cubicBezTo>
                <a:cubicBezTo>
                  <a:pt x="11554" y="4394"/>
                  <a:pt x="11584" y="4424"/>
                  <a:pt x="11584" y="4461"/>
                </a:cubicBezTo>
                <a:cubicBezTo>
                  <a:pt x="11584" y="4497"/>
                  <a:pt x="11554" y="4527"/>
                  <a:pt x="11517" y="4527"/>
                </a:cubicBezTo>
                <a:cubicBezTo>
                  <a:pt x="11481" y="4527"/>
                  <a:pt x="11451" y="4497"/>
                  <a:pt x="11451" y="4461"/>
                </a:cubicBezTo>
                <a:close/>
                <a:moveTo>
                  <a:pt x="18441" y="4461"/>
                </a:moveTo>
                <a:cubicBezTo>
                  <a:pt x="18441" y="4424"/>
                  <a:pt x="18471" y="4394"/>
                  <a:pt x="18508" y="4394"/>
                </a:cubicBezTo>
                <a:cubicBezTo>
                  <a:pt x="18544" y="4394"/>
                  <a:pt x="18574" y="4424"/>
                  <a:pt x="18574" y="4461"/>
                </a:cubicBezTo>
                <a:cubicBezTo>
                  <a:pt x="18574" y="4497"/>
                  <a:pt x="18544" y="4527"/>
                  <a:pt x="18508" y="4527"/>
                </a:cubicBezTo>
                <a:cubicBezTo>
                  <a:pt x="18471" y="4527"/>
                  <a:pt x="18441" y="4497"/>
                  <a:pt x="18441" y="4461"/>
                </a:cubicBezTo>
                <a:close/>
                <a:moveTo>
                  <a:pt x="24899" y="4461"/>
                </a:moveTo>
                <a:cubicBezTo>
                  <a:pt x="24899" y="4424"/>
                  <a:pt x="24929" y="4394"/>
                  <a:pt x="24965" y="4394"/>
                </a:cubicBezTo>
                <a:cubicBezTo>
                  <a:pt x="25002" y="4394"/>
                  <a:pt x="25032" y="4424"/>
                  <a:pt x="25032" y="4461"/>
                </a:cubicBezTo>
                <a:cubicBezTo>
                  <a:pt x="25032" y="4497"/>
                  <a:pt x="25002" y="4527"/>
                  <a:pt x="24965" y="4527"/>
                </a:cubicBezTo>
                <a:cubicBezTo>
                  <a:pt x="24929" y="4527"/>
                  <a:pt x="24899" y="4497"/>
                  <a:pt x="24899" y="4461"/>
                </a:cubicBezTo>
                <a:close/>
                <a:moveTo>
                  <a:pt x="27096" y="4461"/>
                </a:moveTo>
                <a:cubicBezTo>
                  <a:pt x="27096" y="4424"/>
                  <a:pt x="27126" y="4394"/>
                  <a:pt x="27162" y="4394"/>
                </a:cubicBezTo>
                <a:cubicBezTo>
                  <a:pt x="27199" y="4394"/>
                  <a:pt x="27229" y="4424"/>
                  <a:pt x="27229" y="4461"/>
                </a:cubicBezTo>
                <a:cubicBezTo>
                  <a:pt x="27229" y="4497"/>
                  <a:pt x="27199" y="4527"/>
                  <a:pt x="27162" y="4527"/>
                </a:cubicBezTo>
                <a:cubicBezTo>
                  <a:pt x="27126" y="4527"/>
                  <a:pt x="27096" y="4497"/>
                  <a:pt x="27096" y="4461"/>
                </a:cubicBezTo>
                <a:close/>
                <a:moveTo>
                  <a:pt x="27362" y="4461"/>
                </a:moveTo>
                <a:cubicBezTo>
                  <a:pt x="27362" y="4424"/>
                  <a:pt x="27392" y="4394"/>
                  <a:pt x="27428" y="4394"/>
                </a:cubicBezTo>
                <a:cubicBezTo>
                  <a:pt x="27465" y="4394"/>
                  <a:pt x="27495" y="4424"/>
                  <a:pt x="27495" y="4461"/>
                </a:cubicBezTo>
                <a:cubicBezTo>
                  <a:pt x="27495" y="4497"/>
                  <a:pt x="27465" y="4527"/>
                  <a:pt x="27428" y="4527"/>
                </a:cubicBezTo>
                <a:cubicBezTo>
                  <a:pt x="27392" y="4527"/>
                  <a:pt x="27362" y="4497"/>
                  <a:pt x="27362" y="4461"/>
                </a:cubicBezTo>
                <a:close/>
                <a:moveTo>
                  <a:pt x="10252" y="4394"/>
                </a:moveTo>
                <a:cubicBezTo>
                  <a:pt x="10252" y="4358"/>
                  <a:pt x="10282" y="4328"/>
                  <a:pt x="10319" y="4328"/>
                </a:cubicBezTo>
                <a:cubicBezTo>
                  <a:pt x="10356" y="4328"/>
                  <a:pt x="10386" y="4358"/>
                  <a:pt x="10386" y="4394"/>
                </a:cubicBezTo>
                <a:cubicBezTo>
                  <a:pt x="10386" y="4431"/>
                  <a:pt x="10356" y="4461"/>
                  <a:pt x="10319" y="4461"/>
                </a:cubicBezTo>
                <a:cubicBezTo>
                  <a:pt x="10282" y="4461"/>
                  <a:pt x="10252" y="4431"/>
                  <a:pt x="10252" y="4394"/>
                </a:cubicBezTo>
                <a:close/>
                <a:moveTo>
                  <a:pt x="16777" y="4394"/>
                </a:moveTo>
                <a:cubicBezTo>
                  <a:pt x="16777" y="4358"/>
                  <a:pt x="16807" y="4328"/>
                  <a:pt x="16843" y="4328"/>
                </a:cubicBezTo>
                <a:cubicBezTo>
                  <a:pt x="16880" y="4328"/>
                  <a:pt x="16910" y="4358"/>
                  <a:pt x="16910" y="4394"/>
                </a:cubicBezTo>
                <a:cubicBezTo>
                  <a:pt x="16910" y="4431"/>
                  <a:pt x="16880" y="4461"/>
                  <a:pt x="16843" y="4461"/>
                </a:cubicBezTo>
                <a:cubicBezTo>
                  <a:pt x="16807" y="4461"/>
                  <a:pt x="16777" y="4431"/>
                  <a:pt x="16777" y="4394"/>
                </a:cubicBezTo>
                <a:close/>
                <a:moveTo>
                  <a:pt x="22369" y="4394"/>
                </a:moveTo>
                <a:cubicBezTo>
                  <a:pt x="22369" y="4358"/>
                  <a:pt x="22399" y="4328"/>
                  <a:pt x="22435" y="4328"/>
                </a:cubicBezTo>
                <a:cubicBezTo>
                  <a:pt x="22472" y="4328"/>
                  <a:pt x="22502" y="4358"/>
                  <a:pt x="22502" y="4394"/>
                </a:cubicBezTo>
                <a:cubicBezTo>
                  <a:pt x="22502" y="4431"/>
                  <a:pt x="22472" y="4461"/>
                  <a:pt x="22435" y="4461"/>
                </a:cubicBezTo>
                <a:cubicBezTo>
                  <a:pt x="22399" y="4461"/>
                  <a:pt x="22369" y="4431"/>
                  <a:pt x="22369" y="4394"/>
                </a:cubicBezTo>
                <a:close/>
                <a:moveTo>
                  <a:pt x="22944" y="4361"/>
                </a:moveTo>
                <a:cubicBezTo>
                  <a:pt x="22965" y="4306"/>
                  <a:pt x="22994" y="4261"/>
                  <a:pt x="23008" y="4261"/>
                </a:cubicBezTo>
                <a:cubicBezTo>
                  <a:pt x="23023" y="4261"/>
                  <a:pt x="23035" y="4306"/>
                  <a:pt x="23035" y="4361"/>
                </a:cubicBezTo>
                <a:cubicBezTo>
                  <a:pt x="23035" y="4416"/>
                  <a:pt x="23006" y="4461"/>
                  <a:pt x="22970" y="4461"/>
                </a:cubicBezTo>
                <a:cubicBezTo>
                  <a:pt x="22935" y="4461"/>
                  <a:pt x="22923" y="4416"/>
                  <a:pt x="22944" y="4361"/>
                </a:cubicBezTo>
                <a:close/>
                <a:moveTo>
                  <a:pt x="9054" y="4328"/>
                </a:moveTo>
                <a:cubicBezTo>
                  <a:pt x="9054" y="4291"/>
                  <a:pt x="9084" y="4261"/>
                  <a:pt x="9121" y="4261"/>
                </a:cubicBezTo>
                <a:cubicBezTo>
                  <a:pt x="9157" y="4261"/>
                  <a:pt x="9187" y="4291"/>
                  <a:pt x="9187" y="4328"/>
                </a:cubicBezTo>
                <a:cubicBezTo>
                  <a:pt x="9187" y="4364"/>
                  <a:pt x="9157" y="4394"/>
                  <a:pt x="9121" y="4394"/>
                </a:cubicBezTo>
                <a:cubicBezTo>
                  <a:pt x="9084" y="4394"/>
                  <a:pt x="9054" y="4364"/>
                  <a:pt x="9054" y="4328"/>
                </a:cubicBezTo>
                <a:close/>
                <a:moveTo>
                  <a:pt x="18641" y="4328"/>
                </a:moveTo>
                <a:cubicBezTo>
                  <a:pt x="18641" y="4291"/>
                  <a:pt x="18671" y="4261"/>
                  <a:pt x="18707" y="4261"/>
                </a:cubicBezTo>
                <a:cubicBezTo>
                  <a:pt x="18744" y="4261"/>
                  <a:pt x="18774" y="4291"/>
                  <a:pt x="18774" y="4328"/>
                </a:cubicBezTo>
                <a:cubicBezTo>
                  <a:pt x="18774" y="4364"/>
                  <a:pt x="18744" y="4394"/>
                  <a:pt x="18707" y="4394"/>
                </a:cubicBezTo>
                <a:cubicBezTo>
                  <a:pt x="18671" y="4394"/>
                  <a:pt x="18641" y="4364"/>
                  <a:pt x="18641" y="4328"/>
                </a:cubicBezTo>
                <a:close/>
                <a:moveTo>
                  <a:pt x="19173" y="4328"/>
                </a:moveTo>
                <a:cubicBezTo>
                  <a:pt x="19173" y="4291"/>
                  <a:pt x="19203" y="4261"/>
                  <a:pt x="19240" y="4261"/>
                </a:cubicBezTo>
                <a:cubicBezTo>
                  <a:pt x="19276" y="4261"/>
                  <a:pt x="19306" y="4291"/>
                  <a:pt x="19306" y="4328"/>
                </a:cubicBezTo>
                <a:cubicBezTo>
                  <a:pt x="19306" y="4364"/>
                  <a:pt x="19276" y="4394"/>
                  <a:pt x="19240" y="4394"/>
                </a:cubicBezTo>
                <a:cubicBezTo>
                  <a:pt x="19203" y="4394"/>
                  <a:pt x="19173" y="4364"/>
                  <a:pt x="19173" y="4328"/>
                </a:cubicBezTo>
                <a:close/>
                <a:moveTo>
                  <a:pt x="21599" y="4244"/>
                </a:moveTo>
                <a:cubicBezTo>
                  <a:pt x="21573" y="4162"/>
                  <a:pt x="21519" y="4074"/>
                  <a:pt x="21480" y="4048"/>
                </a:cubicBezTo>
                <a:cubicBezTo>
                  <a:pt x="21375" y="3981"/>
                  <a:pt x="21465" y="3918"/>
                  <a:pt x="21594" y="3967"/>
                </a:cubicBezTo>
                <a:cubicBezTo>
                  <a:pt x="21660" y="3993"/>
                  <a:pt x="21703" y="4084"/>
                  <a:pt x="21703" y="4202"/>
                </a:cubicBezTo>
                <a:cubicBezTo>
                  <a:pt x="21703" y="4432"/>
                  <a:pt x="21663" y="4449"/>
                  <a:pt x="21599" y="4244"/>
                </a:cubicBezTo>
                <a:close/>
                <a:moveTo>
                  <a:pt x="19772" y="4261"/>
                </a:moveTo>
                <a:cubicBezTo>
                  <a:pt x="19772" y="4224"/>
                  <a:pt x="19802" y="4195"/>
                  <a:pt x="19839" y="4195"/>
                </a:cubicBezTo>
                <a:cubicBezTo>
                  <a:pt x="19876" y="4195"/>
                  <a:pt x="19906" y="4224"/>
                  <a:pt x="19906" y="4261"/>
                </a:cubicBezTo>
                <a:cubicBezTo>
                  <a:pt x="19906" y="4298"/>
                  <a:pt x="19876" y="4328"/>
                  <a:pt x="19839" y="4328"/>
                </a:cubicBezTo>
                <a:cubicBezTo>
                  <a:pt x="19802" y="4328"/>
                  <a:pt x="19772" y="4298"/>
                  <a:pt x="19772" y="4261"/>
                </a:cubicBezTo>
                <a:close/>
                <a:moveTo>
                  <a:pt x="27295" y="4261"/>
                </a:moveTo>
                <a:cubicBezTo>
                  <a:pt x="27295" y="4224"/>
                  <a:pt x="27325" y="4195"/>
                  <a:pt x="27362" y="4195"/>
                </a:cubicBezTo>
                <a:cubicBezTo>
                  <a:pt x="27398" y="4195"/>
                  <a:pt x="27428" y="4224"/>
                  <a:pt x="27428" y="4261"/>
                </a:cubicBezTo>
                <a:cubicBezTo>
                  <a:pt x="27428" y="4298"/>
                  <a:pt x="27398" y="4328"/>
                  <a:pt x="27362" y="4328"/>
                </a:cubicBezTo>
                <a:cubicBezTo>
                  <a:pt x="27325" y="4328"/>
                  <a:pt x="27295" y="4298"/>
                  <a:pt x="27295" y="4261"/>
                </a:cubicBezTo>
                <a:close/>
                <a:moveTo>
                  <a:pt x="29428" y="4264"/>
                </a:moveTo>
                <a:cubicBezTo>
                  <a:pt x="29374" y="4230"/>
                  <a:pt x="29347" y="4184"/>
                  <a:pt x="29368" y="4163"/>
                </a:cubicBezTo>
                <a:cubicBezTo>
                  <a:pt x="29421" y="4111"/>
                  <a:pt x="29625" y="4194"/>
                  <a:pt x="29625" y="4268"/>
                </a:cubicBezTo>
                <a:cubicBezTo>
                  <a:pt x="29625" y="4344"/>
                  <a:pt x="29552" y="4342"/>
                  <a:pt x="29428" y="4264"/>
                </a:cubicBezTo>
                <a:close/>
                <a:moveTo>
                  <a:pt x="32022" y="4261"/>
                </a:moveTo>
                <a:cubicBezTo>
                  <a:pt x="32022" y="4224"/>
                  <a:pt x="32052" y="4195"/>
                  <a:pt x="32089" y="4195"/>
                </a:cubicBezTo>
                <a:cubicBezTo>
                  <a:pt x="32125" y="4195"/>
                  <a:pt x="32155" y="4224"/>
                  <a:pt x="32155" y="4261"/>
                </a:cubicBezTo>
                <a:cubicBezTo>
                  <a:pt x="32155" y="4298"/>
                  <a:pt x="32125" y="4328"/>
                  <a:pt x="32089" y="4328"/>
                </a:cubicBezTo>
                <a:cubicBezTo>
                  <a:pt x="32052" y="4328"/>
                  <a:pt x="32022" y="4298"/>
                  <a:pt x="32022" y="4261"/>
                </a:cubicBezTo>
                <a:close/>
                <a:moveTo>
                  <a:pt x="7190" y="4195"/>
                </a:moveTo>
                <a:cubicBezTo>
                  <a:pt x="7190" y="4158"/>
                  <a:pt x="7220" y="4128"/>
                  <a:pt x="7257" y="4128"/>
                </a:cubicBezTo>
                <a:cubicBezTo>
                  <a:pt x="7293" y="4128"/>
                  <a:pt x="7323" y="4158"/>
                  <a:pt x="7323" y="4195"/>
                </a:cubicBezTo>
                <a:cubicBezTo>
                  <a:pt x="7323" y="4231"/>
                  <a:pt x="7293" y="4261"/>
                  <a:pt x="7257" y="4261"/>
                </a:cubicBezTo>
                <a:cubicBezTo>
                  <a:pt x="7220" y="4261"/>
                  <a:pt x="7190" y="4231"/>
                  <a:pt x="7190" y="4195"/>
                </a:cubicBezTo>
                <a:close/>
                <a:moveTo>
                  <a:pt x="9986" y="4195"/>
                </a:moveTo>
                <a:cubicBezTo>
                  <a:pt x="9986" y="4158"/>
                  <a:pt x="10016" y="4128"/>
                  <a:pt x="10053" y="4128"/>
                </a:cubicBezTo>
                <a:cubicBezTo>
                  <a:pt x="10089" y="4128"/>
                  <a:pt x="10119" y="4158"/>
                  <a:pt x="10119" y="4195"/>
                </a:cubicBezTo>
                <a:cubicBezTo>
                  <a:pt x="10119" y="4231"/>
                  <a:pt x="10089" y="4261"/>
                  <a:pt x="10053" y="4261"/>
                </a:cubicBezTo>
                <a:cubicBezTo>
                  <a:pt x="10016" y="4261"/>
                  <a:pt x="9986" y="4231"/>
                  <a:pt x="9986" y="4195"/>
                </a:cubicBezTo>
                <a:close/>
                <a:moveTo>
                  <a:pt x="10519" y="4195"/>
                </a:moveTo>
                <a:cubicBezTo>
                  <a:pt x="10519" y="4158"/>
                  <a:pt x="10549" y="4128"/>
                  <a:pt x="10585" y="4128"/>
                </a:cubicBezTo>
                <a:cubicBezTo>
                  <a:pt x="10622" y="4128"/>
                  <a:pt x="10652" y="4158"/>
                  <a:pt x="10652" y="4195"/>
                </a:cubicBezTo>
                <a:cubicBezTo>
                  <a:pt x="10652" y="4231"/>
                  <a:pt x="10622" y="4261"/>
                  <a:pt x="10585" y="4261"/>
                </a:cubicBezTo>
                <a:cubicBezTo>
                  <a:pt x="10549" y="4261"/>
                  <a:pt x="10519" y="4231"/>
                  <a:pt x="10519" y="4195"/>
                </a:cubicBezTo>
                <a:close/>
                <a:moveTo>
                  <a:pt x="21268" y="4190"/>
                </a:moveTo>
                <a:cubicBezTo>
                  <a:pt x="21243" y="4151"/>
                  <a:pt x="21240" y="4103"/>
                  <a:pt x="21259" y="4084"/>
                </a:cubicBezTo>
                <a:cubicBezTo>
                  <a:pt x="21307" y="4036"/>
                  <a:pt x="21437" y="4120"/>
                  <a:pt x="21437" y="4198"/>
                </a:cubicBezTo>
                <a:cubicBezTo>
                  <a:pt x="21437" y="4284"/>
                  <a:pt x="21322" y="4278"/>
                  <a:pt x="21268" y="4190"/>
                </a:cubicBezTo>
                <a:close/>
                <a:moveTo>
                  <a:pt x="22502" y="4195"/>
                </a:moveTo>
                <a:cubicBezTo>
                  <a:pt x="22502" y="4158"/>
                  <a:pt x="22532" y="4128"/>
                  <a:pt x="22569" y="4128"/>
                </a:cubicBezTo>
                <a:cubicBezTo>
                  <a:pt x="22605" y="4128"/>
                  <a:pt x="22635" y="4158"/>
                  <a:pt x="22635" y="4195"/>
                </a:cubicBezTo>
                <a:cubicBezTo>
                  <a:pt x="22635" y="4231"/>
                  <a:pt x="22605" y="4261"/>
                  <a:pt x="22569" y="4261"/>
                </a:cubicBezTo>
                <a:cubicBezTo>
                  <a:pt x="22532" y="4261"/>
                  <a:pt x="22502" y="4231"/>
                  <a:pt x="22502" y="4195"/>
                </a:cubicBezTo>
                <a:close/>
                <a:moveTo>
                  <a:pt x="9587" y="4095"/>
                </a:moveTo>
                <a:cubicBezTo>
                  <a:pt x="9587" y="4040"/>
                  <a:pt x="9617" y="3995"/>
                  <a:pt x="9653" y="3995"/>
                </a:cubicBezTo>
                <a:cubicBezTo>
                  <a:pt x="9690" y="3995"/>
                  <a:pt x="9720" y="4040"/>
                  <a:pt x="9720" y="4095"/>
                </a:cubicBezTo>
                <a:cubicBezTo>
                  <a:pt x="9720" y="4150"/>
                  <a:pt x="9690" y="4195"/>
                  <a:pt x="9653" y="4195"/>
                </a:cubicBezTo>
                <a:cubicBezTo>
                  <a:pt x="9617" y="4195"/>
                  <a:pt x="9587" y="4150"/>
                  <a:pt x="9587" y="4095"/>
                </a:cubicBezTo>
                <a:close/>
                <a:moveTo>
                  <a:pt x="13490" y="4095"/>
                </a:moveTo>
                <a:cubicBezTo>
                  <a:pt x="13469" y="4040"/>
                  <a:pt x="13483" y="3995"/>
                  <a:pt x="13521" y="3995"/>
                </a:cubicBezTo>
                <a:cubicBezTo>
                  <a:pt x="13558" y="3995"/>
                  <a:pt x="13570" y="3965"/>
                  <a:pt x="13548" y="3928"/>
                </a:cubicBezTo>
                <a:cubicBezTo>
                  <a:pt x="13525" y="3892"/>
                  <a:pt x="13535" y="3862"/>
                  <a:pt x="13569" y="3862"/>
                </a:cubicBezTo>
                <a:cubicBezTo>
                  <a:pt x="13603" y="3862"/>
                  <a:pt x="13631" y="3937"/>
                  <a:pt x="13631" y="4028"/>
                </a:cubicBezTo>
                <a:cubicBezTo>
                  <a:pt x="13631" y="4212"/>
                  <a:pt x="13550" y="4250"/>
                  <a:pt x="13490" y="4095"/>
                </a:cubicBezTo>
                <a:close/>
                <a:moveTo>
                  <a:pt x="18308" y="4095"/>
                </a:moveTo>
                <a:cubicBezTo>
                  <a:pt x="18308" y="4040"/>
                  <a:pt x="18338" y="3995"/>
                  <a:pt x="18374" y="3995"/>
                </a:cubicBezTo>
                <a:cubicBezTo>
                  <a:pt x="18411" y="3995"/>
                  <a:pt x="18441" y="4040"/>
                  <a:pt x="18441" y="4095"/>
                </a:cubicBezTo>
                <a:cubicBezTo>
                  <a:pt x="18441" y="4150"/>
                  <a:pt x="18411" y="4195"/>
                  <a:pt x="18374" y="4195"/>
                </a:cubicBezTo>
                <a:cubicBezTo>
                  <a:pt x="18338" y="4195"/>
                  <a:pt x="18308" y="4150"/>
                  <a:pt x="18308" y="4095"/>
                </a:cubicBezTo>
                <a:close/>
                <a:moveTo>
                  <a:pt x="21770" y="4128"/>
                </a:moveTo>
                <a:cubicBezTo>
                  <a:pt x="21770" y="4091"/>
                  <a:pt x="21800" y="4061"/>
                  <a:pt x="21836" y="4061"/>
                </a:cubicBezTo>
                <a:cubicBezTo>
                  <a:pt x="21873" y="4061"/>
                  <a:pt x="21903" y="4091"/>
                  <a:pt x="21903" y="4128"/>
                </a:cubicBezTo>
                <a:cubicBezTo>
                  <a:pt x="21903" y="4165"/>
                  <a:pt x="21873" y="4195"/>
                  <a:pt x="21836" y="4195"/>
                </a:cubicBezTo>
                <a:cubicBezTo>
                  <a:pt x="21800" y="4195"/>
                  <a:pt x="21770" y="4165"/>
                  <a:pt x="21770" y="4128"/>
                </a:cubicBezTo>
                <a:close/>
                <a:moveTo>
                  <a:pt x="25298" y="4128"/>
                </a:moveTo>
                <a:cubicBezTo>
                  <a:pt x="25298" y="4091"/>
                  <a:pt x="25328" y="4061"/>
                  <a:pt x="25365" y="4061"/>
                </a:cubicBezTo>
                <a:cubicBezTo>
                  <a:pt x="25401" y="4061"/>
                  <a:pt x="25431" y="4091"/>
                  <a:pt x="25431" y="4128"/>
                </a:cubicBezTo>
                <a:cubicBezTo>
                  <a:pt x="25431" y="4165"/>
                  <a:pt x="25401" y="4195"/>
                  <a:pt x="25365" y="4195"/>
                </a:cubicBezTo>
                <a:cubicBezTo>
                  <a:pt x="25328" y="4195"/>
                  <a:pt x="25298" y="4165"/>
                  <a:pt x="25298" y="4128"/>
                </a:cubicBezTo>
                <a:close/>
                <a:moveTo>
                  <a:pt x="29692" y="4128"/>
                </a:moveTo>
                <a:cubicBezTo>
                  <a:pt x="29692" y="4091"/>
                  <a:pt x="29722" y="4061"/>
                  <a:pt x="29759" y="4061"/>
                </a:cubicBezTo>
                <a:cubicBezTo>
                  <a:pt x="29795" y="4061"/>
                  <a:pt x="29825" y="4091"/>
                  <a:pt x="29825" y="4128"/>
                </a:cubicBezTo>
                <a:cubicBezTo>
                  <a:pt x="29825" y="4165"/>
                  <a:pt x="29795" y="4195"/>
                  <a:pt x="29759" y="4195"/>
                </a:cubicBezTo>
                <a:cubicBezTo>
                  <a:pt x="29722" y="4195"/>
                  <a:pt x="29692" y="4165"/>
                  <a:pt x="29692" y="4128"/>
                </a:cubicBezTo>
                <a:close/>
                <a:moveTo>
                  <a:pt x="8987" y="4061"/>
                </a:moveTo>
                <a:cubicBezTo>
                  <a:pt x="8987" y="4025"/>
                  <a:pt x="9017" y="3995"/>
                  <a:pt x="9054" y="3995"/>
                </a:cubicBezTo>
                <a:cubicBezTo>
                  <a:pt x="9091" y="3995"/>
                  <a:pt x="9121" y="4025"/>
                  <a:pt x="9121" y="4061"/>
                </a:cubicBezTo>
                <a:cubicBezTo>
                  <a:pt x="9121" y="4098"/>
                  <a:pt x="9091" y="4128"/>
                  <a:pt x="9054" y="4128"/>
                </a:cubicBezTo>
                <a:cubicBezTo>
                  <a:pt x="9017" y="4128"/>
                  <a:pt x="8987" y="4098"/>
                  <a:pt x="8987" y="4061"/>
                </a:cubicBezTo>
                <a:close/>
                <a:moveTo>
                  <a:pt x="11451" y="4061"/>
                </a:moveTo>
                <a:cubicBezTo>
                  <a:pt x="11451" y="4025"/>
                  <a:pt x="11481" y="3995"/>
                  <a:pt x="11517" y="3995"/>
                </a:cubicBezTo>
                <a:cubicBezTo>
                  <a:pt x="11554" y="3995"/>
                  <a:pt x="11584" y="4025"/>
                  <a:pt x="11584" y="4061"/>
                </a:cubicBezTo>
                <a:cubicBezTo>
                  <a:pt x="11584" y="4098"/>
                  <a:pt x="11554" y="4128"/>
                  <a:pt x="11517" y="4128"/>
                </a:cubicBezTo>
                <a:cubicBezTo>
                  <a:pt x="11481" y="4128"/>
                  <a:pt x="11451" y="4098"/>
                  <a:pt x="11451" y="4061"/>
                </a:cubicBezTo>
                <a:close/>
                <a:moveTo>
                  <a:pt x="27828" y="4061"/>
                </a:moveTo>
                <a:cubicBezTo>
                  <a:pt x="27828" y="4025"/>
                  <a:pt x="27858" y="3995"/>
                  <a:pt x="27894" y="3995"/>
                </a:cubicBezTo>
                <a:cubicBezTo>
                  <a:pt x="27931" y="3995"/>
                  <a:pt x="27961" y="4025"/>
                  <a:pt x="27961" y="4061"/>
                </a:cubicBezTo>
                <a:cubicBezTo>
                  <a:pt x="27961" y="4098"/>
                  <a:pt x="27931" y="4128"/>
                  <a:pt x="27894" y="4128"/>
                </a:cubicBezTo>
                <a:cubicBezTo>
                  <a:pt x="27858" y="4128"/>
                  <a:pt x="27828" y="4098"/>
                  <a:pt x="27828" y="4061"/>
                </a:cubicBezTo>
                <a:close/>
                <a:moveTo>
                  <a:pt x="14713" y="3995"/>
                </a:moveTo>
                <a:cubicBezTo>
                  <a:pt x="14713" y="3958"/>
                  <a:pt x="14743" y="3928"/>
                  <a:pt x="14779" y="3928"/>
                </a:cubicBezTo>
                <a:cubicBezTo>
                  <a:pt x="14816" y="3928"/>
                  <a:pt x="14846" y="3958"/>
                  <a:pt x="14846" y="3995"/>
                </a:cubicBezTo>
                <a:cubicBezTo>
                  <a:pt x="14846" y="4031"/>
                  <a:pt x="14816" y="4061"/>
                  <a:pt x="14779" y="4061"/>
                </a:cubicBezTo>
                <a:cubicBezTo>
                  <a:pt x="14743" y="4061"/>
                  <a:pt x="14713" y="4031"/>
                  <a:pt x="14713" y="3995"/>
                </a:cubicBezTo>
                <a:close/>
                <a:moveTo>
                  <a:pt x="20571" y="4007"/>
                </a:moveTo>
                <a:cubicBezTo>
                  <a:pt x="20571" y="3972"/>
                  <a:pt x="20619" y="3924"/>
                  <a:pt x="20677" y="3902"/>
                </a:cubicBezTo>
                <a:cubicBezTo>
                  <a:pt x="20742" y="3877"/>
                  <a:pt x="20772" y="3892"/>
                  <a:pt x="20756" y="3941"/>
                </a:cubicBezTo>
                <a:cubicBezTo>
                  <a:pt x="20723" y="4040"/>
                  <a:pt x="20571" y="4095"/>
                  <a:pt x="20571" y="4007"/>
                </a:cubicBezTo>
                <a:close/>
                <a:moveTo>
                  <a:pt x="23367" y="3995"/>
                </a:moveTo>
                <a:cubicBezTo>
                  <a:pt x="23367" y="3958"/>
                  <a:pt x="23397" y="3928"/>
                  <a:pt x="23434" y="3928"/>
                </a:cubicBezTo>
                <a:cubicBezTo>
                  <a:pt x="23471" y="3928"/>
                  <a:pt x="23501" y="3958"/>
                  <a:pt x="23501" y="3995"/>
                </a:cubicBezTo>
                <a:cubicBezTo>
                  <a:pt x="23501" y="4031"/>
                  <a:pt x="23471" y="4061"/>
                  <a:pt x="23434" y="4061"/>
                </a:cubicBezTo>
                <a:cubicBezTo>
                  <a:pt x="23397" y="4061"/>
                  <a:pt x="23367" y="4031"/>
                  <a:pt x="23367" y="3995"/>
                </a:cubicBezTo>
                <a:close/>
                <a:moveTo>
                  <a:pt x="27628" y="3995"/>
                </a:moveTo>
                <a:cubicBezTo>
                  <a:pt x="27628" y="3958"/>
                  <a:pt x="27658" y="3928"/>
                  <a:pt x="27695" y="3928"/>
                </a:cubicBezTo>
                <a:cubicBezTo>
                  <a:pt x="27731" y="3928"/>
                  <a:pt x="27761" y="3958"/>
                  <a:pt x="27761" y="3995"/>
                </a:cubicBezTo>
                <a:cubicBezTo>
                  <a:pt x="27761" y="4031"/>
                  <a:pt x="27731" y="4061"/>
                  <a:pt x="27695" y="4061"/>
                </a:cubicBezTo>
                <a:cubicBezTo>
                  <a:pt x="27658" y="4061"/>
                  <a:pt x="27628" y="4031"/>
                  <a:pt x="27628" y="3995"/>
                </a:cubicBezTo>
                <a:close/>
                <a:moveTo>
                  <a:pt x="9387" y="3928"/>
                </a:moveTo>
                <a:cubicBezTo>
                  <a:pt x="9387" y="3892"/>
                  <a:pt x="9417" y="3862"/>
                  <a:pt x="9453" y="3862"/>
                </a:cubicBezTo>
                <a:cubicBezTo>
                  <a:pt x="9490" y="3862"/>
                  <a:pt x="9520" y="3892"/>
                  <a:pt x="9520" y="3928"/>
                </a:cubicBezTo>
                <a:cubicBezTo>
                  <a:pt x="9520" y="3965"/>
                  <a:pt x="9490" y="3995"/>
                  <a:pt x="9453" y="3995"/>
                </a:cubicBezTo>
                <a:cubicBezTo>
                  <a:pt x="9417" y="3995"/>
                  <a:pt x="9387" y="3965"/>
                  <a:pt x="9387" y="3928"/>
                </a:cubicBezTo>
                <a:close/>
                <a:moveTo>
                  <a:pt x="22236" y="3928"/>
                </a:moveTo>
                <a:cubicBezTo>
                  <a:pt x="22236" y="3892"/>
                  <a:pt x="22266" y="3862"/>
                  <a:pt x="22302" y="3862"/>
                </a:cubicBezTo>
                <a:cubicBezTo>
                  <a:pt x="22339" y="3862"/>
                  <a:pt x="22369" y="3892"/>
                  <a:pt x="22369" y="3928"/>
                </a:cubicBezTo>
                <a:cubicBezTo>
                  <a:pt x="22369" y="3965"/>
                  <a:pt x="22339" y="3995"/>
                  <a:pt x="22302" y="3995"/>
                </a:cubicBezTo>
                <a:cubicBezTo>
                  <a:pt x="22266" y="3995"/>
                  <a:pt x="22236" y="3965"/>
                  <a:pt x="22236" y="3928"/>
                </a:cubicBezTo>
                <a:close/>
                <a:moveTo>
                  <a:pt x="24033" y="3928"/>
                </a:moveTo>
                <a:cubicBezTo>
                  <a:pt x="24033" y="3892"/>
                  <a:pt x="24063" y="3862"/>
                  <a:pt x="24100" y="3862"/>
                </a:cubicBezTo>
                <a:cubicBezTo>
                  <a:pt x="24136" y="3862"/>
                  <a:pt x="24166" y="3892"/>
                  <a:pt x="24166" y="3928"/>
                </a:cubicBezTo>
                <a:cubicBezTo>
                  <a:pt x="24166" y="3965"/>
                  <a:pt x="24136" y="3995"/>
                  <a:pt x="24100" y="3995"/>
                </a:cubicBezTo>
                <a:cubicBezTo>
                  <a:pt x="24063" y="3995"/>
                  <a:pt x="24033" y="3965"/>
                  <a:pt x="24033" y="3928"/>
                </a:cubicBezTo>
                <a:close/>
                <a:moveTo>
                  <a:pt x="11967" y="3884"/>
                </a:moveTo>
                <a:cubicBezTo>
                  <a:pt x="12012" y="3866"/>
                  <a:pt x="12087" y="3866"/>
                  <a:pt x="12133" y="3884"/>
                </a:cubicBezTo>
                <a:cubicBezTo>
                  <a:pt x="12179" y="3903"/>
                  <a:pt x="12141" y="3918"/>
                  <a:pt x="12050" y="3918"/>
                </a:cubicBezTo>
                <a:cubicBezTo>
                  <a:pt x="11958" y="3918"/>
                  <a:pt x="11921" y="3903"/>
                  <a:pt x="11967" y="3884"/>
                </a:cubicBezTo>
                <a:close/>
                <a:moveTo>
                  <a:pt x="18108" y="3864"/>
                </a:moveTo>
                <a:cubicBezTo>
                  <a:pt x="18108" y="3828"/>
                  <a:pt x="18153" y="3816"/>
                  <a:pt x="18208" y="3838"/>
                </a:cubicBezTo>
                <a:cubicBezTo>
                  <a:pt x="18263" y="3859"/>
                  <a:pt x="18308" y="3888"/>
                  <a:pt x="18308" y="3902"/>
                </a:cubicBezTo>
                <a:cubicBezTo>
                  <a:pt x="18308" y="3916"/>
                  <a:pt x="18263" y="3928"/>
                  <a:pt x="18208" y="3928"/>
                </a:cubicBezTo>
                <a:cubicBezTo>
                  <a:pt x="18153" y="3928"/>
                  <a:pt x="18108" y="3899"/>
                  <a:pt x="18108" y="3864"/>
                </a:cubicBezTo>
                <a:close/>
                <a:moveTo>
                  <a:pt x="20039" y="3862"/>
                </a:moveTo>
                <a:cubicBezTo>
                  <a:pt x="20039" y="3825"/>
                  <a:pt x="20069" y="3795"/>
                  <a:pt x="20105" y="3795"/>
                </a:cubicBezTo>
                <a:cubicBezTo>
                  <a:pt x="20142" y="3795"/>
                  <a:pt x="20172" y="3825"/>
                  <a:pt x="20172" y="3862"/>
                </a:cubicBezTo>
                <a:cubicBezTo>
                  <a:pt x="20172" y="3898"/>
                  <a:pt x="20142" y="3928"/>
                  <a:pt x="20105" y="3928"/>
                </a:cubicBezTo>
                <a:cubicBezTo>
                  <a:pt x="20069" y="3928"/>
                  <a:pt x="20039" y="3898"/>
                  <a:pt x="20039" y="3862"/>
                </a:cubicBezTo>
                <a:close/>
                <a:moveTo>
                  <a:pt x="21637" y="3862"/>
                </a:moveTo>
                <a:cubicBezTo>
                  <a:pt x="21637" y="3825"/>
                  <a:pt x="21666" y="3795"/>
                  <a:pt x="21703" y="3795"/>
                </a:cubicBezTo>
                <a:cubicBezTo>
                  <a:pt x="21740" y="3795"/>
                  <a:pt x="21770" y="3825"/>
                  <a:pt x="21770" y="3862"/>
                </a:cubicBezTo>
                <a:cubicBezTo>
                  <a:pt x="21770" y="3898"/>
                  <a:pt x="21740" y="3928"/>
                  <a:pt x="21703" y="3928"/>
                </a:cubicBezTo>
                <a:cubicBezTo>
                  <a:pt x="21666" y="3928"/>
                  <a:pt x="21637" y="3898"/>
                  <a:pt x="21637" y="3862"/>
                </a:cubicBezTo>
                <a:close/>
                <a:moveTo>
                  <a:pt x="14380" y="3795"/>
                </a:moveTo>
                <a:cubicBezTo>
                  <a:pt x="14380" y="3758"/>
                  <a:pt x="14410" y="3728"/>
                  <a:pt x="14447" y="3728"/>
                </a:cubicBezTo>
                <a:cubicBezTo>
                  <a:pt x="14483" y="3728"/>
                  <a:pt x="14513" y="3758"/>
                  <a:pt x="14513" y="3795"/>
                </a:cubicBezTo>
                <a:cubicBezTo>
                  <a:pt x="14513" y="3832"/>
                  <a:pt x="14483" y="3862"/>
                  <a:pt x="14447" y="3862"/>
                </a:cubicBezTo>
                <a:cubicBezTo>
                  <a:pt x="14410" y="3862"/>
                  <a:pt x="14380" y="3832"/>
                  <a:pt x="14380" y="3795"/>
                </a:cubicBezTo>
                <a:close/>
                <a:moveTo>
                  <a:pt x="16044" y="3802"/>
                </a:moveTo>
                <a:cubicBezTo>
                  <a:pt x="16044" y="3702"/>
                  <a:pt x="16249" y="3657"/>
                  <a:pt x="16366" y="3732"/>
                </a:cubicBezTo>
                <a:cubicBezTo>
                  <a:pt x="16458" y="3789"/>
                  <a:pt x="16451" y="3794"/>
                  <a:pt x="16327" y="3760"/>
                </a:cubicBezTo>
                <a:cubicBezTo>
                  <a:pt x="16240" y="3737"/>
                  <a:pt x="16177" y="3749"/>
                  <a:pt x="16177" y="3791"/>
                </a:cubicBezTo>
                <a:cubicBezTo>
                  <a:pt x="16177" y="3830"/>
                  <a:pt x="16147" y="3862"/>
                  <a:pt x="16111" y="3862"/>
                </a:cubicBezTo>
                <a:cubicBezTo>
                  <a:pt x="16074" y="3862"/>
                  <a:pt x="16044" y="3835"/>
                  <a:pt x="16044" y="3802"/>
                </a:cubicBezTo>
                <a:close/>
                <a:moveTo>
                  <a:pt x="27362" y="3795"/>
                </a:moveTo>
                <a:cubicBezTo>
                  <a:pt x="27362" y="3758"/>
                  <a:pt x="27392" y="3728"/>
                  <a:pt x="27428" y="3728"/>
                </a:cubicBezTo>
                <a:cubicBezTo>
                  <a:pt x="27465" y="3728"/>
                  <a:pt x="27495" y="3758"/>
                  <a:pt x="27495" y="3795"/>
                </a:cubicBezTo>
                <a:cubicBezTo>
                  <a:pt x="27495" y="3832"/>
                  <a:pt x="27465" y="3862"/>
                  <a:pt x="27428" y="3862"/>
                </a:cubicBezTo>
                <a:cubicBezTo>
                  <a:pt x="27392" y="3862"/>
                  <a:pt x="27362" y="3832"/>
                  <a:pt x="27362" y="3795"/>
                </a:cubicBezTo>
                <a:close/>
                <a:moveTo>
                  <a:pt x="29026" y="3795"/>
                </a:moveTo>
                <a:cubicBezTo>
                  <a:pt x="29026" y="3758"/>
                  <a:pt x="29056" y="3728"/>
                  <a:pt x="29093" y="3728"/>
                </a:cubicBezTo>
                <a:cubicBezTo>
                  <a:pt x="29129" y="3728"/>
                  <a:pt x="29159" y="3758"/>
                  <a:pt x="29159" y="3795"/>
                </a:cubicBezTo>
                <a:cubicBezTo>
                  <a:pt x="29159" y="3832"/>
                  <a:pt x="29129" y="3862"/>
                  <a:pt x="29093" y="3862"/>
                </a:cubicBezTo>
                <a:cubicBezTo>
                  <a:pt x="29056" y="3862"/>
                  <a:pt x="29026" y="3832"/>
                  <a:pt x="29026" y="3795"/>
                </a:cubicBezTo>
                <a:close/>
                <a:moveTo>
                  <a:pt x="21170" y="3736"/>
                </a:moveTo>
                <a:cubicBezTo>
                  <a:pt x="21170" y="3662"/>
                  <a:pt x="21375" y="3578"/>
                  <a:pt x="21428" y="3631"/>
                </a:cubicBezTo>
                <a:cubicBezTo>
                  <a:pt x="21449" y="3652"/>
                  <a:pt x="21422" y="3697"/>
                  <a:pt x="21368" y="3731"/>
                </a:cubicBezTo>
                <a:cubicBezTo>
                  <a:pt x="21244" y="3810"/>
                  <a:pt x="21170" y="3811"/>
                  <a:pt x="21170" y="3736"/>
                </a:cubicBezTo>
                <a:close/>
                <a:moveTo>
                  <a:pt x="18641" y="3662"/>
                </a:moveTo>
                <a:cubicBezTo>
                  <a:pt x="18641" y="3625"/>
                  <a:pt x="18671" y="3595"/>
                  <a:pt x="18707" y="3595"/>
                </a:cubicBezTo>
                <a:cubicBezTo>
                  <a:pt x="18744" y="3595"/>
                  <a:pt x="18774" y="3625"/>
                  <a:pt x="18774" y="3662"/>
                </a:cubicBezTo>
                <a:cubicBezTo>
                  <a:pt x="18774" y="3699"/>
                  <a:pt x="18744" y="3728"/>
                  <a:pt x="18707" y="3728"/>
                </a:cubicBezTo>
                <a:cubicBezTo>
                  <a:pt x="18671" y="3728"/>
                  <a:pt x="18641" y="3699"/>
                  <a:pt x="18641" y="3662"/>
                </a:cubicBezTo>
                <a:close/>
                <a:moveTo>
                  <a:pt x="11251" y="3595"/>
                </a:moveTo>
                <a:cubicBezTo>
                  <a:pt x="11251" y="3559"/>
                  <a:pt x="11281" y="3529"/>
                  <a:pt x="11318" y="3529"/>
                </a:cubicBezTo>
                <a:cubicBezTo>
                  <a:pt x="11354" y="3529"/>
                  <a:pt x="11384" y="3559"/>
                  <a:pt x="11384" y="3595"/>
                </a:cubicBezTo>
                <a:cubicBezTo>
                  <a:pt x="11384" y="3632"/>
                  <a:pt x="11354" y="3662"/>
                  <a:pt x="11318" y="3662"/>
                </a:cubicBezTo>
                <a:cubicBezTo>
                  <a:pt x="11281" y="3662"/>
                  <a:pt x="11251" y="3632"/>
                  <a:pt x="11251" y="3595"/>
                </a:cubicBezTo>
                <a:close/>
                <a:moveTo>
                  <a:pt x="20571" y="3595"/>
                </a:moveTo>
                <a:cubicBezTo>
                  <a:pt x="20571" y="3559"/>
                  <a:pt x="20601" y="3529"/>
                  <a:pt x="20638" y="3529"/>
                </a:cubicBezTo>
                <a:cubicBezTo>
                  <a:pt x="20675" y="3529"/>
                  <a:pt x="20704" y="3559"/>
                  <a:pt x="20704" y="3595"/>
                </a:cubicBezTo>
                <a:cubicBezTo>
                  <a:pt x="20704" y="3632"/>
                  <a:pt x="20675" y="3662"/>
                  <a:pt x="20638" y="3662"/>
                </a:cubicBezTo>
                <a:cubicBezTo>
                  <a:pt x="20601" y="3662"/>
                  <a:pt x="20571" y="3632"/>
                  <a:pt x="20571" y="3595"/>
                </a:cubicBezTo>
                <a:close/>
                <a:moveTo>
                  <a:pt x="21770" y="3595"/>
                </a:moveTo>
                <a:cubicBezTo>
                  <a:pt x="21770" y="3559"/>
                  <a:pt x="21800" y="3529"/>
                  <a:pt x="21836" y="3529"/>
                </a:cubicBezTo>
                <a:cubicBezTo>
                  <a:pt x="21873" y="3529"/>
                  <a:pt x="21903" y="3559"/>
                  <a:pt x="21903" y="3595"/>
                </a:cubicBezTo>
                <a:cubicBezTo>
                  <a:pt x="21903" y="3632"/>
                  <a:pt x="21873" y="3662"/>
                  <a:pt x="21836" y="3662"/>
                </a:cubicBezTo>
                <a:cubicBezTo>
                  <a:pt x="21800" y="3662"/>
                  <a:pt x="21770" y="3632"/>
                  <a:pt x="21770" y="3595"/>
                </a:cubicBezTo>
                <a:close/>
                <a:moveTo>
                  <a:pt x="25964" y="3595"/>
                </a:moveTo>
                <a:cubicBezTo>
                  <a:pt x="25964" y="3559"/>
                  <a:pt x="25994" y="3529"/>
                  <a:pt x="26030" y="3529"/>
                </a:cubicBezTo>
                <a:cubicBezTo>
                  <a:pt x="26067" y="3529"/>
                  <a:pt x="26097" y="3559"/>
                  <a:pt x="26097" y="3595"/>
                </a:cubicBezTo>
                <a:cubicBezTo>
                  <a:pt x="26097" y="3632"/>
                  <a:pt x="26067" y="3662"/>
                  <a:pt x="26030" y="3662"/>
                </a:cubicBezTo>
                <a:cubicBezTo>
                  <a:pt x="25994" y="3662"/>
                  <a:pt x="25964" y="3632"/>
                  <a:pt x="25964" y="3595"/>
                </a:cubicBezTo>
                <a:close/>
                <a:moveTo>
                  <a:pt x="27162" y="3595"/>
                </a:moveTo>
                <a:cubicBezTo>
                  <a:pt x="27162" y="3559"/>
                  <a:pt x="27192" y="3529"/>
                  <a:pt x="27229" y="3529"/>
                </a:cubicBezTo>
                <a:cubicBezTo>
                  <a:pt x="27265" y="3529"/>
                  <a:pt x="27295" y="3559"/>
                  <a:pt x="27295" y="3595"/>
                </a:cubicBezTo>
                <a:cubicBezTo>
                  <a:pt x="27295" y="3632"/>
                  <a:pt x="27265" y="3662"/>
                  <a:pt x="27229" y="3662"/>
                </a:cubicBezTo>
                <a:cubicBezTo>
                  <a:pt x="27192" y="3662"/>
                  <a:pt x="27162" y="3632"/>
                  <a:pt x="27162" y="3595"/>
                </a:cubicBezTo>
                <a:close/>
                <a:moveTo>
                  <a:pt x="8588" y="3529"/>
                </a:moveTo>
                <a:cubicBezTo>
                  <a:pt x="8588" y="3492"/>
                  <a:pt x="8618" y="3462"/>
                  <a:pt x="8655" y="3462"/>
                </a:cubicBezTo>
                <a:cubicBezTo>
                  <a:pt x="8691" y="3462"/>
                  <a:pt x="8721" y="3492"/>
                  <a:pt x="8721" y="3529"/>
                </a:cubicBezTo>
                <a:cubicBezTo>
                  <a:pt x="8721" y="3565"/>
                  <a:pt x="8691" y="3595"/>
                  <a:pt x="8655" y="3595"/>
                </a:cubicBezTo>
                <a:cubicBezTo>
                  <a:pt x="8618" y="3595"/>
                  <a:pt x="8588" y="3565"/>
                  <a:pt x="8588" y="3529"/>
                </a:cubicBezTo>
                <a:close/>
                <a:moveTo>
                  <a:pt x="9254" y="3529"/>
                </a:moveTo>
                <a:cubicBezTo>
                  <a:pt x="9254" y="3492"/>
                  <a:pt x="9284" y="3462"/>
                  <a:pt x="9320" y="3462"/>
                </a:cubicBezTo>
                <a:cubicBezTo>
                  <a:pt x="9357" y="3462"/>
                  <a:pt x="9387" y="3492"/>
                  <a:pt x="9387" y="3529"/>
                </a:cubicBezTo>
                <a:cubicBezTo>
                  <a:pt x="9387" y="3565"/>
                  <a:pt x="9357" y="3595"/>
                  <a:pt x="9320" y="3595"/>
                </a:cubicBezTo>
                <a:cubicBezTo>
                  <a:pt x="9284" y="3595"/>
                  <a:pt x="9254" y="3565"/>
                  <a:pt x="9254" y="3529"/>
                </a:cubicBezTo>
                <a:close/>
                <a:moveTo>
                  <a:pt x="20039" y="3529"/>
                </a:moveTo>
                <a:cubicBezTo>
                  <a:pt x="20039" y="3492"/>
                  <a:pt x="20069" y="3462"/>
                  <a:pt x="20105" y="3462"/>
                </a:cubicBezTo>
                <a:cubicBezTo>
                  <a:pt x="20142" y="3462"/>
                  <a:pt x="20172" y="3492"/>
                  <a:pt x="20172" y="3529"/>
                </a:cubicBezTo>
                <a:cubicBezTo>
                  <a:pt x="20172" y="3565"/>
                  <a:pt x="20142" y="3595"/>
                  <a:pt x="20105" y="3595"/>
                </a:cubicBezTo>
                <a:cubicBezTo>
                  <a:pt x="20069" y="3595"/>
                  <a:pt x="20039" y="3565"/>
                  <a:pt x="20039" y="3529"/>
                </a:cubicBezTo>
                <a:close/>
                <a:moveTo>
                  <a:pt x="23700" y="3529"/>
                </a:moveTo>
                <a:cubicBezTo>
                  <a:pt x="23700" y="3492"/>
                  <a:pt x="23730" y="3462"/>
                  <a:pt x="23767" y="3462"/>
                </a:cubicBezTo>
                <a:cubicBezTo>
                  <a:pt x="23803" y="3462"/>
                  <a:pt x="23833" y="3492"/>
                  <a:pt x="23833" y="3529"/>
                </a:cubicBezTo>
                <a:cubicBezTo>
                  <a:pt x="23833" y="3565"/>
                  <a:pt x="23803" y="3595"/>
                  <a:pt x="23767" y="3595"/>
                </a:cubicBezTo>
                <a:cubicBezTo>
                  <a:pt x="23730" y="3595"/>
                  <a:pt x="23700" y="3565"/>
                  <a:pt x="23700" y="3529"/>
                </a:cubicBezTo>
                <a:close/>
                <a:moveTo>
                  <a:pt x="16311" y="3462"/>
                </a:moveTo>
                <a:cubicBezTo>
                  <a:pt x="16311" y="3426"/>
                  <a:pt x="16341" y="3396"/>
                  <a:pt x="16377" y="3396"/>
                </a:cubicBezTo>
                <a:cubicBezTo>
                  <a:pt x="16414" y="3396"/>
                  <a:pt x="16444" y="3426"/>
                  <a:pt x="16444" y="3462"/>
                </a:cubicBezTo>
                <a:cubicBezTo>
                  <a:pt x="16444" y="3499"/>
                  <a:pt x="16414" y="3529"/>
                  <a:pt x="16377" y="3529"/>
                </a:cubicBezTo>
                <a:cubicBezTo>
                  <a:pt x="16341" y="3529"/>
                  <a:pt x="16311" y="3499"/>
                  <a:pt x="16311" y="3462"/>
                </a:cubicBezTo>
                <a:close/>
                <a:moveTo>
                  <a:pt x="19573" y="3462"/>
                </a:moveTo>
                <a:cubicBezTo>
                  <a:pt x="19573" y="3426"/>
                  <a:pt x="19603" y="3396"/>
                  <a:pt x="19639" y="3396"/>
                </a:cubicBezTo>
                <a:cubicBezTo>
                  <a:pt x="19676" y="3396"/>
                  <a:pt x="19706" y="3426"/>
                  <a:pt x="19706" y="3462"/>
                </a:cubicBezTo>
                <a:cubicBezTo>
                  <a:pt x="19706" y="3499"/>
                  <a:pt x="19676" y="3529"/>
                  <a:pt x="19639" y="3529"/>
                </a:cubicBezTo>
                <a:cubicBezTo>
                  <a:pt x="19603" y="3529"/>
                  <a:pt x="19573" y="3499"/>
                  <a:pt x="19573" y="3462"/>
                </a:cubicBezTo>
                <a:close/>
                <a:moveTo>
                  <a:pt x="23367" y="3462"/>
                </a:moveTo>
                <a:cubicBezTo>
                  <a:pt x="23367" y="3426"/>
                  <a:pt x="23397" y="3396"/>
                  <a:pt x="23434" y="3396"/>
                </a:cubicBezTo>
                <a:cubicBezTo>
                  <a:pt x="23471" y="3396"/>
                  <a:pt x="23501" y="3426"/>
                  <a:pt x="23501" y="3462"/>
                </a:cubicBezTo>
                <a:cubicBezTo>
                  <a:pt x="23501" y="3499"/>
                  <a:pt x="23471" y="3529"/>
                  <a:pt x="23434" y="3529"/>
                </a:cubicBezTo>
                <a:cubicBezTo>
                  <a:pt x="23397" y="3529"/>
                  <a:pt x="23367" y="3499"/>
                  <a:pt x="23367" y="3462"/>
                </a:cubicBezTo>
                <a:close/>
                <a:moveTo>
                  <a:pt x="27362" y="3462"/>
                </a:moveTo>
                <a:cubicBezTo>
                  <a:pt x="27362" y="3426"/>
                  <a:pt x="27392" y="3396"/>
                  <a:pt x="27428" y="3396"/>
                </a:cubicBezTo>
                <a:cubicBezTo>
                  <a:pt x="27465" y="3396"/>
                  <a:pt x="27495" y="3426"/>
                  <a:pt x="27495" y="3462"/>
                </a:cubicBezTo>
                <a:cubicBezTo>
                  <a:pt x="27495" y="3499"/>
                  <a:pt x="27465" y="3529"/>
                  <a:pt x="27428" y="3529"/>
                </a:cubicBezTo>
                <a:cubicBezTo>
                  <a:pt x="27392" y="3529"/>
                  <a:pt x="27362" y="3499"/>
                  <a:pt x="27362" y="3462"/>
                </a:cubicBezTo>
                <a:close/>
                <a:moveTo>
                  <a:pt x="13182" y="3396"/>
                </a:moveTo>
                <a:cubicBezTo>
                  <a:pt x="13182" y="3359"/>
                  <a:pt x="13212" y="3329"/>
                  <a:pt x="13248" y="3329"/>
                </a:cubicBezTo>
                <a:cubicBezTo>
                  <a:pt x="13285" y="3329"/>
                  <a:pt x="13315" y="3359"/>
                  <a:pt x="13315" y="3396"/>
                </a:cubicBezTo>
                <a:cubicBezTo>
                  <a:pt x="13315" y="3432"/>
                  <a:pt x="13285" y="3462"/>
                  <a:pt x="13248" y="3462"/>
                </a:cubicBezTo>
                <a:cubicBezTo>
                  <a:pt x="13212" y="3462"/>
                  <a:pt x="13182" y="3432"/>
                  <a:pt x="13182" y="3396"/>
                </a:cubicBezTo>
                <a:close/>
                <a:moveTo>
                  <a:pt x="13847" y="3392"/>
                </a:moveTo>
                <a:cubicBezTo>
                  <a:pt x="13847" y="3353"/>
                  <a:pt x="13877" y="3340"/>
                  <a:pt x="13914" y="3362"/>
                </a:cubicBezTo>
                <a:cubicBezTo>
                  <a:pt x="13951" y="3385"/>
                  <a:pt x="13981" y="3357"/>
                  <a:pt x="13981" y="3300"/>
                </a:cubicBezTo>
                <a:cubicBezTo>
                  <a:pt x="13981" y="3243"/>
                  <a:pt x="14010" y="3196"/>
                  <a:pt x="14047" y="3196"/>
                </a:cubicBezTo>
                <a:cubicBezTo>
                  <a:pt x="14137" y="3196"/>
                  <a:pt x="14131" y="3285"/>
                  <a:pt x="14034" y="3382"/>
                </a:cubicBezTo>
                <a:cubicBezTo>
                  <a:pt x="13935" y="3481"/>
                  <a:pt x="13847" y="3485"/>
                  <a:pt x="13847" y="3392"/>
                </a:cubicBezTo>
                <a:close/>
                <a:moveTo>
                  <a:pt x="15645" y="3396"/>
                </a:moveTo>
                <a:cubicBezTo>
                  <a:pt x="15645" y="3359"/>
                  <a:pt x="15675" y="3329"/>
                  <a:pt x="15711" y="3329"/>
                </a:cubicBezTo>
                <a:cubicBezTo>
                  <a:pt x="15748" y="3329"/>
                  <a:pt x="15778" y="3359"/>
                  <a:pt x="15778" y="3396"/>
                </a:cubicBezTo>
                <a:cubicBezTo>
                  <a:pt x="15778" y="3432"/>
                  <a:pt x="15748" y="3462"/>
                  <a:pt x="15711" y="3462"/>
                </a:cubicBezTo>
                <a:cubicBezTo>
                  <a:pt x="15675" y="3462"/>
                  <a:pt x="15645" y="3432"/>
                  <a:pt x="15645" y="3396"/>
                </a:cubicBezTo>
                <a:close/>
                <a:moveTo>
                  <a:pt x="28227" y="3403"/>
                </a:moveTo>
                <a:cubicBezTo>
                  <a:pt x="28227" y="3329"/>
                  <a:pt x="28432" y="3245"/>
                  <a:pt x="28485" y="3298"/>
                </a:cubicBezTo>
                <a:cubicBezTo>
                  <a:pt x="28506" y="3319"/>
                  <a:pt x="28479" y="3364"/>
                  <a:pt x="28425" y="3398"/>
                </a:cubicBezTo>
                <a:cubicBezTo>
                  <a:pt x="28301" y="3477"/>
                  <a:pt x="28227" y="3479"/>
                  <a:pt x="28227" y="3403"/>
                </a:cubicBezTo>
                <a:close/>
                <a:moveTo>
                  <a:pt x="6591" y="3329"/>
                </a:moveTo>
                <a:cubicBezTo>
                  <a:pt x="6591" y="3292"/>
                  <a:pt x="6621" y="3262"/>
                  <a:pt x="6657" y="3262"/>
                </a:cubicBezTo>
                <a:cubicBezTo>
                  <a:pt x="6694" y="3262"/>
                  <a:pt x="6724" y="3292"/>
                  <a:pt x="6724" y="3329"/>
                </a:cubicBezTo>
                <a:cubicBezTo>
                  <a:pt x="6724" y="3366"/>
                  <a:pt x="6694" y="3396"/>
                  <a:pt x="6657" y="3396"/>
                </a:cubicBezTo>
                <a:cubicBezTo>
                  <a:pt x="6621" y="3396"/>
                  <a:pt x="6591" y="3366"/>
                  <a:pt x="6591" y="3329"/>
                </a:cubicBezTo>
                <a:close/>
                <a:moveTo>
                  <a:pt x="7789" y="3358"/>
                </a:moveTo>
                <a:cubicBezTo>
                  <a:pt x="7789" y="3287"/>
                  <a:pt x="7995" y="3113"/>
                  <a:pt x="8033" y="3152"/>
                </a:cubicBezTo>
                <a:cubicBezTo>
                  <a:pt x="8054" y="3172"/>
                  <a:pt x="8025" y="3236"/>
                  <a:pt x="7968" y="3293"/>
                </a:cubicBezTo>
                <a:cubicBezTo>
                  <a:pt x="7863" y="3398"/>
                  <a:pt x="7789" y="3425"/>
                  <a:pt x="7789" y="3358"/>
                </a:cubicBezTo>
                <a:close/>
                <a:moveTo>
                  <a:pt x="22236" y="3329"/>
                </a:moveTo>
                <a:cubicBezTo>
                  <a:pt x="22236" y="3292"/>
                  <a:pt x="22266" y="3262"/>
                  <a:pt x="22302" y="3262"/>
                </a:cubicBezTo>
                <a:cubicBezTo>
                  <a:pt x="22339" y="3262"/>
                  <a:pt x="22369" y="3292"/>
                  <a:pt x="22369" y="3329"/>
                </a:cubicBezTo>
                <a:cubicBezTo>
                  <a:pt x="22369" y="3366"/>
                  <a:pt x="22339" y="3396"/>
                  <a:pt x="22302" y="3396"/>
                </a:cubicBezTo>
                <a:cubicBezTo>
                  <a:pt x="22266" y="3396"/>
                  <a:pt x="22236" y="3366"/>
                  <a:pt x="22236" y="3329"/>
                </a:cubicBezTo>
                <a:close/>
                <a:moveTo>
                  <a:pt x="11917" y="3262"/>
                </a:moveTo>
                <a:cubicBezTo>
                  <a:pt x="11917" y="3226"/>
                  <a:pt x="11947" y="3196"/>
                  <a:pt x="11983" y="3196"/>
                </a:cubicBezTo>
                <a:cubicBezTo>
                  <a:pt x="12020" y="3196"/>
                  <a:pt x="12050" y="3226"/>
                  <a:pt x="12050" y="3262"/>
                </a:cubicBezTo>
                <a:cubicBezTo>
                  <a:pt x="12050" y="3299"/>
                  <a:pt x="12020" y="3329"/>
                  <a:pt x="11983" y="3329"/>
                </a:cubicBezTo>
                <a:cubicBezTo>
                  <a:pt x="11947" y="3329"/>
                  <a:pt x="11917" y="3299"/>
                  <a:pt x="11917" y="3262"/>
                </a:cubicBezTo>
                <a:close/>
                <a:moveTo>
                  <a:pt x="14513" y="3262"/>
                </a:moveTo>
                <a:cubicBezTo>
                  <a:pt x="14513" y="3226"/>
                  <a:pt x="14543" y="3196"/>
                  <a:pt x="14580" y="3196"/>
                </a:cubicBezTo>
                <a:cubicBezTo>
                  <a:pt x="14616" y="3196"/>
                  <a:pt x="14646" y="3226"/>
                  <a:pt x="14646" y="3262"/>
                </a:cubicBezTo>
                <a:cubicBezTo>
                  <a:pt x="14646" y="3299"/>
                  <a:pt x="14616" y="3329"/>
                  <a:pt x="14580" y="3329"/>
                </a:cubicBezTo>
                <a:cubicBezTo>
                  <a:pt x="14543" y="3329"/>
                  <a:pt x="14513" y="3299"/>
                  <a:pt x="14513" y="3262"/>
                </a:cubicBezTo>
                <a:close/>
                <a:moveTo>
                  <a:pt x="27229" y="3262"/>
                </a:moveTo>
                <a:cubicBezTo>
                  <a:pt x="27229" y="3226"/>
                  <a:pt x="27259" y="3196"/>
                  <a:pt x="27295" y="3196"/>
                </a:cubicBezTo>
                <a:cubicBezTo>
                  <a:pt x="27332" y="3196"/>
                  <a:pt x="27362" y="3226"/>
                  <a:pt x="27362" y="3262"/>
                </a:cubicBezTo>
                <a:cubicBezTo>
                  <a:pt x="27362" y="3299"/>
                  <a:pt x="27332" y="3329"/>
                  <a:pt x="27295" y="3329"/>
                </a:cubicBezTo>
                <a:cubicBezTo>
                  <a:pt x="27259" y="3329"/>
                  <a:pt x="27229" y="3299"/>
                  <a:pt x="27229" y="3262"/>
                </a:cubicBezTo>
                <a:close/>
                <a:moveTo>
                  <a:pt x="11184" y="3196"/>
                </a:moveTo>
                <a:cubicBezTo>
                  <a:pt x="11184" y="3159"/>
                  <a:pt x="11214" y="3129"/>
                  <a:pt x="11251" y="3129"/>
                </a:cubicBezTo>
                <a:cubicBezTo>
                  <a:pt x="11288" y="3129"/>
                  <a:pt x="11318" y="3159"/>
                  <a:pt x="11318" y="3196"/>
                </a:cubicBezTo>
                <a:cubicBezTo>
                  <a:pt x="11318" y="3233"/>
                  <a:pt x="11288" y="3262"/>
                  <a:pt x="11251" y="3262"/>
                </a:cubicBezTo>
                <a:cubicBezTo>
                  <a:pt x="11214" y="3262"/>
                  <a:pt x="11184" y="3233"/>
                  <a:pt x="11184" y="3196"/>
                </a:cubicBezTo>
                <a:close/>
                <a:moveTo>
                  <a:pt x="23634" y="3196"/>
                </a:moveTo>
                <a:cubicBezTo>
                  <a:pt x="23634" y="3159"/>
                  <a:pt x="23664" y="3129"/>
                  <a:pt x="23700" y="3129"/>
                </a:cubicBezTo>
                <a:cubicBezTo>
                  <a:pt x="23737" y="3129"/>
                  <a:pt x="23767" y="3159"/>
                  <a:pt x="23767" y="3196"/>
                </a:cubicBezTo>
                <a:cubicBezTo>
                  <a:pt x="23767" y="3233"/>
                  <a:pt x="23737" y="3262"/>
                  <a:pt x="23700" y="3262"/>
                </a:cubicBezTo>
                <a:cubicBezTo>
                  <a:pt x="23664" y="3262"/>
                  <a:pt x="23634" y="3233"/>
                  <a:pt x="23634" y="3196"/>
                </a:cubicBezTo>
                <a:close/>
                <a:moveTo>
                  <a:pt x="19706" y="3129"/>
                </a:moveTo>
                <a:cubicBezTo>
                  <a:pt x="19706" y="3093"/>
                  <a:pt x="19736" y="3063"/>
                  <a:pt x="19772" y="3063"/>
                </a:cubicBezTo>
                <a:cubicBezTo>
                  <a:pt x="19809" y="3063"/>
                  <a:pt x="19839" y="3093"/>
                  <a:pt x="19839" y="3129"/>
                </a:cubicBezTo>
                <a:cubicBezTo>
                  <a:pt x="19839" y="3166"/>
                  <a:pt x="19809" y="3196"/>
                  <a:pt x="19772" y="3196"/>
                </a:cubicBezTo>
                <a:cubicBezTo>
                  <a:pt x="19736" y="3196"/>
                  <a:pt x="19706" y="3166"/>
                  <a:pt x="19706" y="3129"/>
                </a:cubicBezTo>
                <a:close/>
                <a:moveTo>
                  <a:pt x="24166" y="3129"/>
                </a:moveTo>
                <a:cubicBezTo>
                  <a:pt x="24166" y="3093"/>
                  <a:pt x="24196" y="3063"/>
                  <a:pt x="24233" y="3063"/>
                </a:cubicBezTo>
                <a:cubicBezTo>
                  <a:pt x="24270" y="3063"/>
                  <a:pt x="24299" y="3093"/>
                  <a:pt x="24299" y="3129"/>
                </a:cubicBezTo>
                <a:cubicBezTo>
                  <a:pt x="24299" y="3166"/>
                  <a:pt x="24270" y="3196"/>
                  <a:pt x="24233" y="3196"/>
                </a:cubicBezTo>
                <a:cubicBezTo>
                  <a:pt x="24196" y="3196"/>
                  <a:pt x="24166" y="3166"/>
                  <a:pt x="24166" y="3129"/>
                </a:cubicBezTo>
                <a:close/>
                <a:moveTo>
                  <a:pt x="25167" y="3132"/>
                </a:moveTo>
                <a:cubicBezTo>
                  <a:pt x="25113" y="3098"/>
                  <a:pt x="25086" y="3053"/>
                  <a:pt x="25107" y="3032"/>
                </a:cubicBezTo>
                <a:cubicBezTo>
                  <a:pt x="25160" y="2979"/>
                  <a:pt x="25365" y="3063"/>
                  <a:pt x="25365" y="3136"/>
                </a:cubicBezTo>
                <a:cubicBezTo>
                  <a:pt x="25365" y="3212"/>
                  <a:pt x="25291" y="3211"/>
                  <a:pt x="25167" y="3132"/>
                </a:cubicBezTo>
                <a:close/>
                <a:moveTo>
                  <a:pt x="13448" y="3063"/>
                </a:moveTo>
                <a:cubicBezTo>
                  <a:pt x="13448" y="3026"/>
                  <a:pt x="13478" y="2996"/>
                  <a:pt x="13514" y="2996"/>
                </a:cubicBezTo>
                <a:cubicBezTo>
                  <a:pt x="13551" y="2996"/>
                  <a:pt x="13581" y="3026"/>
                  <a:pt x="13581" y="3063"/>
                </a:cubicBezTo>
                <a:cubicBezTo>
                  <a:pt x="13581" y="3099"/>
                  <a:pt x="13551" y="3129"/>
                  <a:pt x="13514" y="3129"/>
                </a:cubicBezTo>
                <a:cubicBezTo>
                  <a:pt x="13478" y="3129"/>
                  <a:pt x="13448" y="3099"/>
                  <a:pt x="13448" y="3063"/>
                </a:cubicBezTo>
                <a:close/>
                <a:moveTo>
                  <a:pt x="16044" y="3063"/>
                </a:moveTo>
                <a:cubicBezTo>
                  <a:pt x="16044" y="3026"/>
                  <a:pt x="16074" y="2996"/>
                  <a:pt x="16111" y="2996"/>
                </a:cubicBezTo>
                <a:cubicBezTo>
                  <a:pt x="16147" y="2996"/>
                  <a:pt x="16177" y="3026"/>
                  <a:pt x="16177" y="3063"/>
                </a:cubicBezTo>
                <a:cubicBezTo>
                  <a:pt x="16177" y="3099"/>
                  <a:pt x="16147" y="3129"/>
                  <a:pt x="16111" y="3129"/>
                </a:cubicBezTo>
                <a:cubicBezTo>
                  <a:pt x="16074" y="3129"/>
                  <a:pt x="16044" y="3099"/>
                  <a:pt x="16044" y="3063"/>
                </a:cubicBezTo>
                <a:close/>
                <a:moveTo>
                  <a:pt x="18175" y="2996"/>
                </a:moveTo>
                <a:cubicBezTo>
                  <a:pt x="18175" y="2960"/>
                  <a:pt x="18205" y="2930"/>
                  <a:pt x="18241" y="2930"/>
                </a:cubicBezTo>
                <a:cubicBezTo>
                  <a:pt x="18278" y="2930"/>
                  <a:pt x="18308" y="2960"/>
                  <a:pt x="18308" y="2996"/>
                </a:cubicBezTo>
                <a:cubicBezTo>
                  <a:pt x="18308" y="3033"/>
                  <a:pt x="18278" y="3063"/>
                  <a:pt x="18241" y="3063"/>
                </a:cubicBezTo>
                <a:cubicBezTo>
                  <a:pt x="18205" y="3063"/>
                  <a:pt x="18175" y="3033"/>
                  <a:pt x="18175" y="2996"/>
                </a:cubicBezTo>
                <a:close/>
                <a:moveTo>
                  <a:pt x="25510" y="2992"/>
                </a:moveTo>
                <a:cubicBezTo>
                  <a:pt x="25526" y="2944"/>
                  <a:pt x="25579" y="2892"/>
                  <a:pt x="25627" y="2876"/>
                </a:cubicBezTo>
                <a:cubicBezTo>
                  <a:pt x="25677" y="2859"/>
                  <a:pt x="25702" y="2884"/>
                  <a:pt x="25685" y="2934"/>
                </a:cubicBezTo>
                <a:cubicBezTo>
                  <a:pt x="25669" y="2982"/>
                  <a:pt x="25617" y="3034"/>
                  <a:pt x="25569" y="3050"/>
                </a:cubicBezTo>
                <a:cubicBezTo>
                  <a:pt x="25519" y="3067"/>
                  <a:pt x="25494" y="3042"/>
                  <a:pt x="25510" y="2992"/>
                </a:cubicBezTo>
                <a:close/>
                <a:moveTo>
                  <a:pt x="26897" y="3013"/>
                </a:moveTo>
                <a:cubicBezTo>
                  <a:pt x="26899" y="2922"/>
                  <a:pt x="27021" y="2766"/>
                  <a:pt x="27060" y="2805"/>
                </a:cubicBezTo>
                <a:cubicBezTo>
                  <a:pt x="27113" y="2858"/>
                  <a:pt x="27029" y="3063"/>
                  <a:pt x="26955" y="3063"/>
                </a:cubicBezTo>
                <a:cubicBezTo>
                  <a:pt x="26923" y="3063"/>
                  <a:pt x="26896" y="3040"/>
                  <a:pt x="26897" y="3013"/>
                </a:cubicBezTo>
                <a:close/>
                <a:moveTo>
                  <a:pt x="12449" y="2930"/>
                </a:moveTo>
                <a:cubicBezTo>
                  <a:pt x="12449" y="2893"/>
                  <a:pt x="12479" y="2863"/>
                  <a:pt x="12516" y="2863"/>
                </a:cubicBezTo>
                <a:cubicBezTo>
                  <a:pt x="12553" y="2863"/>
                  <a:pt x="12582" y="2893"/>
                  <a:pt x="12582" y="2930"/>
                </a:cubicBezTo>
                <a:cubicBezTo>
                  <a:pt x="12582" y="2966"/>
                  <a:pt x="12553" y="2996"/>
                  <a:pt x="12516" y="2996"/>
                </a:cubicBezTo>
                <a:cubicBezTo>
                  <a:pt x="12479" y="2996"/>
                  <a:pt x="12449" y="2966"/>
                  <a:pt x="12449" y="2930"/>
                </a:cubicBezTo>
                <a:close/>
                <a:moveTo>
                  <a:pt x="14729" y="2952"/>
                </a:moveTo>
                <a:cubicBezTo>
                  <a:pt x="14637" y="2915"/>
                  <a:pt x="14615" y="2796"/>
                  <a:pt x="14700" y="2796"/>
                </a:cubicBezTo>
                <a:cubicBezTo>
                  <a:pt x="14730" y="2796"/>
                  <a:pt x="14812" y="2840"/>
                  <a:pt x="14883" y="2894"/>
                </a:cubicBezTo>
                <a:cubicBezTo>
                  <a:pt x="14979" y="2967"/>
                  <a:pt x="14987" y="2991"/>
                  <a:pt x="14913" y="2989"/>
                </a:cubicBezTo>
                <a:cubicBezTo>
                  <a:pt x="14858" y="2987"/>
                  <a:pt x="14775" y="2971"/>
                  <a:pt x="14729" y="2952"/>
                </a:cubicBezTo>
                <a:close/>
                <a:moveTo>
                  <a:pt x="16244" y="2930"/>
                </a:moveTo>
                <a:cubicBezTo>
                  <a:pt x="16244" y="2893"/>
                  <a:pt x="16274" y="2863"/>
                  <a:pt x="16311" y="2863"/>
                </a:cubicBezTo>
                <a:cubicBezTo>
                  <a:pt x="16347" y="2863"/>
                  <a:pt x="16377" y="2893"/>
                  <a:pt x="16377" y="2930"/>
                </a:cubicBezTo>
                <a:cubicBezTo>
                  <a:pt x="16377" y="2966"/>
                  <a:pt x="16347" y="2996"/>
                  <a:pt x="16311" y="2996"/>
                </a:cubicBezTo>
                <a:cubicBezTo>
                  <a:pt x="16274" y="2996"/>
                  <a:pt x="16244" y="2966"/>
                  <a:pt x="16244" y="2930"/>
                </a:cubicBezTo>
                <a:close/>
                <a:moveTo>
                  <a:pt x="23247" y="2925"/>
                </a:moveTo>
                <a:cubicBezTo>
                  <a:pt x="23263" y="2877"/>
                  <a:pt x="23315" y="2825"/>
                  <a:pt x="23363" y="2809"/>
                </a:cubicBezTo>
                <a:cubicBezTo>
                  <a:pt x="23413" y="2792"/>
                  <a:pt x="23438" y="2817"/>
                  <a:pt x="23422" y="2867"/>
                </a:cubicBezTo>
                <a:cubicBezTo>
                  <a:pt x="23406" y="2915"/>
                  <a:pt x="23353" y="2968"/>
                  <a:pt x="23305" y="2984"/>
                </a:cubicBezTo>
                <a:cubicBezTo>
                  <a:pt x="23255" y="3000"/>
                  <a:pt x="23230" y="2975"/>
                  <a:pt x="23247" y="2925"/>
                </a:cubicBezTo>
                <a:close/>
                <a:moveTo>
                  <a:pt x="8921" y="2863"/>
                </a:moveTo>
                <a:cubicBezTo>
                  <a:pt x="8921" y="2826"/>
                  <a:pt x="8951" y="2796"/>
                  <a:pt x="8987" y="2796"/>
                </a:cubicBezTo>
                <a:cubicBezTo>
                  <a:pt x="9024" y="2796"/>
                  <a:pt x="9054" y="2826"/>
                  <a:pt x="9054" y="2863"/>
                </a:cubicBezTo>
                <a:cubicBezTo>
                  <a:pt x="9054" y="2900"/>
                  <a:pt x="9024" y="2930"/>
                  <a:pt x="8987" y="2930"/>
                </a:cubicBezTo>
                <a:cubicBezTo>
                  <a:pt x="8951" y="2930"/>
                  <a:pt x="8921" y="2900"/>
                  <a:pt x="8921" y="2863"/>
                </a:cubicBezTo>
                <a:close/>
                <a:moveTo>
                  <a:pt x="9597" y="2823"/>
                </a:moveTo>
                <a:cubicBezTo>
                  <a:pt x="9475" y="2686"/>
                  <a:pt x="9553" y="2620"/>
                  <a:pt x="9683" y="2750"/>
                </a:cubicBezTo>
                <a:cubicBezTo>
                  <a:pt x="9740" y="2807"/>
                  <a:pt x="9786" y="2871"/>
                  <a:pt x="9786" y="2892"/>
                </a:cubicBezTo>
                <a:cubicBezTo>
                  <a:pt x="9786" y="2961"/>
                  <a:pt x="9687" y="2926"/>
                  <a:pt x="9597" y="2823"/>
                </a:cubicBezTo>
                <a:close/>
                <a:moveTo>
                  <a:pt x="19972" y="2863"/>
                </a:moveTo>
                <a:cubicBezTo>
                  <a:pt x="19972" y="2826"/>
                  <a:pt x="20002" y="2796"/>
                  <a:pt x="20039" y="2796"/>
                </a:cubicBezTo>
                <a:cubicBezTo>
                  <a:pt x="20075" y="2796"/>
                  <a:pt x="20105" y="2826"/>
                  <a:pt x="20105" y="2863"/>
                </a:cubicBezTo>
                <a:cubicBezTo>
                  <a:pt x="20105" y="2900"/>
                  <a:pt x="20075" y="2930"/>
                  <a:pt x="20039" y="2930"/>
                </a:cubicBezTo>
                <a:cubicBezTo>
                  <a:pt x="20002" y="2930"/>
                  <a:pt x="19972" y="2900"/>
                  <a:pt x="19972" y="2863"/>
                </a:cubicBezTo>
                <a:close/>
                <a:moveTo>
                  <a:pt x="11917" y="2796"/>
                </a:moveTo>
                <a:cubicBezTo>
                  <a:pt x="11917" y="2760"/>
                  <a:pt x="11947" y="2730"/>
                  <a:pt x="11983" y="2730"/>
                </a:cubicBezTo>
                <a:cubicBezTo>
                  <a:pt x="12020" y="2730"/>
                  <a:pt x="12050" y="2760"/>
                  <a:pt x="12050" y="2796"/>
                </a:cubicBezTo>
                <a:cubicBezTo>
                  <a:pt x="12050" y="2833"/>
                  <a:pt x="12020" y="2863"/>
                  <a:pt x="11983" y="2863"/>
                </a:cubicBezTo>
                <a:cubicBezTo>
                  <a:pt x="11947" y="2863"/>
                  <a:pt x="11917" y="2833"/>
                  <a:pt x="11917" y="2796"/>
                </a:cubicBezTo>
                <a:close/>
                <a:moveTo>
                  <a:pt x="14913" y="2796"/>
                </a:moveTo>
                <a:cubicBezTo>
                  <a:pt x="14913" y="2760"/>
                  <a:pt x="14943" y="2730"/>
                  <a:pt x="14979" y="2730"/>
                </a:cubicBezTo>
                <a:cubicBezTo>
                  <a:pt x="15016" y="2730"/>
                  <a:pt x="15046" y="2760"/>
                  <a:pt x="15046" y="2796"/>
                </a:cubicBezTo>
                <a:cubicBezTo>
                  <a:pt x="15046" y="2833"/>
                  <a:pt x="15016" y="2863"/>
                  <a:pt x="14979" y="2863"/>
                </a:cubicBezTo>
                <a:cubicBezTo>
                  <a:pt x="14943" y="2863"/>
                  <a:pt x="14913" y="2833"/>
                  <a:pt x="14913" y="2796"/>
                </a:cubicBezTo>
                <a:close/>
                <a:moveTo>
                  <a:pt x="17176" y="2796"/>
                </a:moveTo>
                <a:cubicBezTo>
                  <a:pt x="17176" y="2760"/>
                  <a:pt x="17206" y="2730"/>
                  <a:pt x="17243" y="2730"/>
                </a:cubicBezTo>
                <a:cubicBezTo>
                  <a:pt x="17279" y="2730"/>
                  <a:pt x="17309" y="2760"/>
                  <a:pt x="17309" y="2796"/>
                </a:cubicBezTo>
                <a:cubicBezTo>
                  <a:pt x="17309" y="2833"/>
                  <a:pt x="17279" y="2863"/>
                  <a:pt x="17243" y="2863"/>
                </a:cubicBezTo>
                <a:cubicBezTo>
                  <a:pt x="17206" y="2863"/>
                  <a:pt x="17176" y="2833"/>
                  <a:pt x="17176" y="2796"/>
                </a:cubicBezTo>
                <a:close/>
                <a:moveTo>
                  <a:pt x="21770" y="2796"/>
                </a:moveTo>
                <a:cubicBezTo>
                  <a:pt x="21770" y="2760"/>
                  <a:pt x="21800" y="2730"/>
                  <a:pt x="21836" y="2730"/>
                </a:cubicBezTo>
                <a:cubicBezTo>
                  <a:pt x="21873" y="2730"/>
                  <a:pt x="21903" y="2760"/>
                  <a:pt x="21903" y="2796"/>
                </a:cubicBezTo>
                <a:cubicBezTo>
                  <a:pt x="21903" y="2833"/>
                  <a:pt x="21873" y="2863"/>
                  <a:pt x="21836" y="2863"/>
                </a:cubicBezTo>
                <a:cubicBezTo>
                  <a:pt x="21800" y="2863"/>
                  <a:pt x="21770" y="2833"/>
                  <a:pt x="21770" y="2796"/>
                </a:cubicBezTo>
                <a:close/>
                <a:moveTo>
                  <a:pt x="27495" y="2796"/>
                </a:moveTo>
                <a:cubicBezTo>
                  <a:pt x="27495" y="2760"/>
                  <a:pt x="27525" y="2730"/>
                  <a:pt x="27562" y="2730"/>
                </a:cubicBezTo>
                <a:cubicBezTo>
                  <a:pt x="27598" y="2730"/>
                  <a:pt x="27628" y="2760"/>
                  <a:pt x="27628" y="2796"/>
                </a:cubicBezTo>
                <a:cubicBezTo>
                  <a:pt x="27628" y="2833"/>
                  <a:pt x="27598" y="2863"/>
                  <a:pt x="27562" y="2863"/>
                </a:cubicBezTo>
                <a:cubicBezTo>
                  <a:pt x="27525" y="2863"/>
                  <a:pt x="27495" y="2833"/>
                  <a:pt x="27495" y="2796"/>
                </a:cubicBezTo>
                <a:close/>
                <a:moveTo>
                  <a:pt x="23567" y="2730"/>
                </a:moveTo>
                <a:cubicBezTo>
                  <a:pt x="23567" y="2693"/>
                  <a:pt x="23597" y="2663"/>
                  <a:pt x="23634" y="2663"/>
                </a:cubicBezTo>
                <a:cubicBezTo>
                  <a:pt x="23670" y="2663"/>
                  <a:pt x="23700" y="2693"/>
                  <a:pt x="23700" y="2730"/>
                </a:cubicBezTo>
                <a:cubicBezTo>
                  <a:pt x="23700" y="2766"/>
                  <a:pt x="23670" y="2796"/>
                  <a:pt x="23634" y="2796"/>
                </a:cubicBezTo>
                <a:cubicBezTo>
                  <a:pt x="23597" y="2796"/>
                  <a:pt x="23567" y="2766"/>
                  <a:pt x="23567" y="2730"/>
                </a:cubicBezTo>
                <a:close/>
                <a:moveTo>
                  <a:pt x="17391" y="2651"/>
                </a:moveTo>
                <a:cubicBezTo>
                  <a:pt x="17406" y="2607"/>
                  <a:pt x="17453" y="2560"/>
                  <a:pt x="17496" y="2545"/>
                </a:cubicBezTo>
                <a:cubicBezTo>
                  <a:pt x="17545" y="2529"/>
                  <a:pt x="17560" y="2560"/>
                  <a:pt x="17535" y="2624"/>
                </a:cubicBezTo>
                <a:cubicBezTo>
                  <a:pt x="17489" y="2745"/>
                  <a:pt x="17351" y="2771"/>
                  <a:pt x="17391" y="2651"/>
                </a:cubicBezTo>
                <a:close/>
                <a:moveTo>
                  <a:pt x="26363" y="2663"/>
                </a:moveTo>
                <a:cubicBezTo>
                  <a:pt x="26363" y="2627"/>
                  <a:pt x="26393" y="2597"/>
                  <a:pt x="26430" y="2597"/>
                </a:cubicBezTo>
                <a:cubicBezTo>
                  <a:pt x="26466" y="2597"/>
                  <a:pt x="26496" y="2627"/>
                  <a:pt x="26496" y="2663"/>
                </a:cubicBezTo>
                <a:cubicBezTo>
                  <a:pt x="26496" y="2700"/>
                  <a:pt x="26466" y="2730"/>
                  <a:pt x="26430" y="2730"/>
                </a:cubicBezTo>
                <a:cubicBezTo>
                  <a:pt x="26393" y="2730"/>
                  <a:pt x="26363" y="2700"/>
                  <a:pt x="26363" y="2663"/>
                </a:cubicBezTo>
                <a:close/>
                <a:moveTo>
                  <a:pt x="28627" y="2663"/>
                </a:moveTo>
                <a:cubicBezTo>
                  <a:pt x="28627" y="2627"/>
                  <a:pt x="28657" y="2597"/>
                  <a:pt x="28693" y="2597"/>
                </a:cubicBezTo>
                <a:cubicBezTo>
                  <a:pt x="28730" y="2597"/>
                  <a:pt x="28760" y="2627"/>
                  <a:pt x="28760" y="2663"/>
                </a:cubicBezTo>
                <a:cubicBezTo>
                  <a:pt x="28760" y="2700"/>
                  <a:pt x="28730" y="2730"/>
                  <a:pt x="28693" y="2730"/>
                </a:cubicBezTo>
                <a:cubicBezTo>
                  <a:pt x="28657" y="2730"/>
                  <a:pt x="28627" y="2700"/>
                  <a:pt x="28627" y="2663"/>
                </a:cubicBezTo>
                <a:close/>
                <a:moveTo>
                  <a:pt x="8588" y="2597"/>
                </a:moveTo>
                <a:cubicBezTo>
                  <a:pt x="8588" y="2560"/>
                  <a:pt x="8618" y="2530"/>
                  <a:pt x="8655" y="2530"/>
                </a:cubicBezTo>
                <a:cubicBezTo>
                  <a:pt x="8691" y="2530"/>
                  <a:pt x="8721" y="2560"/>
                  <a:pt x="8721" y="2597"/>
                </a:cubicBezTo>
                <a:cubicBezTo>
                  <a:pt x="8721" y="2633"/>
                  <a:pt x="8691" y="2663"/>
                  <a:pt x="8655" y="2663"/>
                </a:cubicBezTo>
                <a:cubicBezTo>
                  <a:pt x="8618" y="2663"/>
                  <a:pt x="8588" y="2633"/>
                  <a:pt x="8588" y="2597"/>
                </a:cubicBezTo>
                <a:close/>
                <a:moveTo>
                  <a:pt x="10283" y="2592"/>
                </a:moveTo>
                <a:cubicBezTo>
                  <a:pt x="10259" y="2553"/>
                  <a:pt x="10255" y="2505"/>
                  <a:pt x="10275" y="2486"/>
                </a:cubicBezTo>
                <a:cubicBezTo>
                  <a:pt x="10322" y="2438"/>
                  <a:pt x="10452" y="2522"/>
                  <a:pt x="10452" y="2601"/>
                </a:cubicBezTo>
                <a:cubicBezTo>
                  <a:pt x="10452" y="2686"/>
                  <a:pt x="10337" y="2680"/>
                  <a:pt x="10283" y="2592"/>
                </a:cubicBezTo>
                <a:close/>
                <a:moveTo>
                  <a:pt x="13514" y="2597"/>
                </a:moveTo>
                <a:cubicBezTo>
                  <a:pt x="13514" y="2560"/>
                  <a:pt x="13544" y="2530"/>
                  <a:pt x="13581" y="2530"/>
                </a:cubicBezTo>
                <a:cubicBezTo>
                  <a:pt x="13618" y="2530"/>
                  <a:pt x="13648" y="2560"/>
                  <a:pt x="13648" y="2597"/>
                </a:cubicBezTo>
                <a:cubicBezTo>
                  <a:pt x="13648" y="2633"/>
                  <a:pt x="13618" y="2663"/>
                  <a:pt x="13581" y="2663"/>
                </a:cubicBezTo>
                <a:cubicBezTo>
                  <a:pt x="13544" y="2663"/>
                  <a:pt x="13514" y="2633"/>
                  <a:pt x="13514" y="2597"/>
                </a:cubicBezTo>
                <a:close/>
                <a:moveTo>
                  <a:pt x="15512" y="2597"/>
                </a:moveTo>
                <a:cubicBezTo>
                  <a:pt x="15512" y="2560"/>
                  <a:pt x="15557" y="2530"/>
                  <a:pt x="15612" y="2530"/>
                </a:cubicBezTo>
                <a:cubicBezTo>
                  <a:pt x="15666" y="2530"/>
                  <a:pt x="15711" y="2560"/>
                  <a:pt x="15711" y="2597"/>
                </a:cubicBezTo>
                <a:cubicBezTo>
                  <a:pt x="15711" y="2633"/>
                  <a:pt x="15666" y="2663"/>
                  <a:pt x="15612" y="2663"/>
                </a:cubicBezTo>
                <a:cubicBezTo>
                  <a:pt x="15557" y="2663"/>
                  <a:pt x="15512" y="2633"/>
                  <a:pt x="15512" y="2597"/>
                </a:cubicBezTo>
                <a:close/>
                <a:moveTo>
                  <a:pt x="25498" y="2597"/>
                </a:moveTo>
                <a:cubicBezTo>
                  <a:pt x="25498" y="2560"/>
                  <a:pt x="25528" y="2530"/>
                  <a:pt x="25564" y="2530"/>
                </a:cubicBezTo>
                <a:cubicBezTo>
                  <a:pt x="25601" y="2530"/>
                  <a:pt x="25631" y="2560"/>
                  <a:pt x="25631" y="2597"/>
                </a:cubicBezTo>
                <a:cubicBezTo>
                  <a:pt x="25631" y="2633"/>
                  <a:pt x="25601" y="2663"/>
                  <a:pt x="25564" y="2663"/>
                </a:cubicBezTo>
                <a:cubicBezTo>
                  <a:pt x="25528" y="2663"/>
                  <a:pt x="25498" y="2633"/>
                  <a:pt x="25498" y="2597"/>
                </a:cubicBezTo>
                <a:close/>
                <a:moveTo>
                  <a:pt x="20105" y="2530"/>
                </a:moveTo>
                <a:cubicBezTo>
                  <a:pt x="20105" y="2494"/>
                  <a:pt x="20135" y="2464"/>
                  <a:pt x="20172" y="2464"/>
                </a:cubicBezTo>
                <a:cubicBezTo>
                  <a:pt x="20209" y="2464"/>
                  <a:pt x="20238" y="2494"/>
                  <a:pt x="20238" y="2530"/>
                </a:cubicBezTo>
                <a:cubicBezTo>
                  <a:pt x="20238" y="2567"/>
                  <a:pt x="20209" y="2597"/>
                  <a:pt x="20172" y="2597"/>
                </a:cubicBezTo>
                <a:cubicBezTo>
                  <a:pt x="20135" y="2597"/>
                  <a:pt x="20105" y="2567"/>
                  <a:pt x="20105" y="2530"/>
                </a:cubicBezTo>
                <a:close/>
                <a:moveTo>
                  <a:pt x="10852" y="2464"/>
                </a:moveTo>
                <a:cubicBezTo>
                  <a:pt x="10852" y="2427"/>
                  <a:pt x="10882" y="2397"/>
                  <a:pt x="10918" y="2397"/>
                </a:cubicBezTo>
                <a:cubicBezTo>
                  <a:pt x="10955" y="2397"/>
                  <a:pt x="10985" y="2427"/>
                  <a:pt x="10985" y="2464"/>
                </a:cubicBezTo>
                <a:cubicBezTo>
                  <a:pt x="10985" y="2500"/>
                  <a:pt x="10955" y="2530"/>
                  <a:pt x="10918" y="2530"/>
                </a:cubicBezTo>
                <a:cubicBezTo>
                  <a:pt x="10882" y="2530"/>
                  <a:pt x="10852" y="2500"/>
                  <a:pt x="10852" y="2464"/>
                </a:cubicBezTo>
                <a:close/>
                <a:moveTo>
                  <a:pt x="19107" y="2464"/>
                </a:moveTo>
                <a:cubicBezTo>
                  <a:pt x="19107" y="2427"/>
                  <a:pt x="19137" y="2397"/>
                  <a:pt x="19173" y="2397"/>
                </a:cubicBezTo>
                <a:cubicBezTo>
                  <a:pt x="19210" y="2397"/>
                  <a:pt x="19240" y="2427"/>
                  <a:pt x="19240" y="2464"/>
                </a:cubicBezTo>
                <a:cubicBezTo>
                  <a:pt x="19240" y="2500"/>
                  <a:pt x="19210" y="2530"/>
                  <a:pt x="19173" y="2530"/>
                </a:cubicBezTo>
                <a:cubicBezTo>
                  <a:pt x="19137" y="2530"/>
                  <a:pt x="19107" y="2500"/>
                  <a:pt x="19107" y="2464"/>
                </a:cubicBezTo>
                <a:close/>
                <a:moveTo>
                  <a:pt x="27761" y="2464"/>
                </a:moveTo>
                <a:cubicBezTo>
                  <a:pt x="27761" y="2427"/>
                  <a:pt x="27791" y="2397"/>
                  <a:pt x="27828" y="2397"/>
                </a:cubicBezTo>
                <a:cubicBezTo>
                  <a:pt x="27865" y="2397"/>
                  <a:pt x="27894" y="2427"/>
                  <a:pt x="27894" y="2464"/>
                </a:cubicBezTo>
                <a:cubicBezTo>
                  <a:pt x="27894" y="2500"/>
                  <a:pt x="27865" y="2530"/>
                  <a:pt x="27828" y="2530"/>
                </a:cubicBezTo>
                <a:cubicBezTo>
                  <a:pt x="27791" y="2530"/>
                  <a:pt x="27761" y="2500"/>
                  <a:pt x="27761" y="2464"/>
                </a:cubicBezTo>
                <a:close/>
                <a:moveTo>
                  <a:pt x="12915" y="2330"/>
                </a:moveTo>
                <a:cubicBezTo>
                  <a:pt x="12915" y="2294"/>
                  <a:pt x="12945" y="2264"/>
                  <a:pt x="12982" y="2264"/>
                </a:cubicBezTo>
                <a:cubicBezTo>
                  <a:pt x="13019" y="2264"/>
                  <a:pt x="13048" y="2294"/>
                  <a:pt x="13048" y="2330"/>
                </a:cubicBezTo>
                <a:cubicBezTo>
                  <a:pt x="13048" y="2367"/>
                  <a:pt x="13019" y="2397"/>
                  <a:pt x="12982" y="2397"/>
                </a:cubicBezTo>
                <a:cubicBezTo>
                  <a:pt x="12945" y="2397"/>
                  <a:pt x="12915" y="2367"/>
                  <a:pt x="12915" y="2330"/>
                </a:cubicBezTo>
                <a:close/>
                <a:moveTo>
                  <a:pt x="14846" y="2330"/>
                </a:moveTo>
                <a:cubicBezTo>
                  <a:pt x="14846" y="2294"/>
                  <a:pt x="14876" y="2264"/>
                  <a:pt x="14913" y="2264"/>
                </a:cubicBezTo>
                <a:cubicBezTo>
                  <a:pt x="14949" y="2264"/>
                  <a:pt x="14979" y="2294"/>
                  <a:pt x="14979" y="2330"/>
                </a:cubicBezTo>
                <a:cubicBezTo>
                  <a:pt x="14979" y="2367"/>
                  <a:pt x="14949" y="2397"/>
                  <a:pt x="14913" y="2397"/>
                </a:cubicBezTo>
                <a:cubicBezTo>
                  <a:pt x="14876" y="2397"/>
                  <a:pt x="14846" y="2367"/>
                  <a:pt x="14846" y="2330"/>
                </a:cubicBezTo>
                <a:close/>
                <a:moveTo>
                  <a:pt x="15245" y="2342"/>
                </a:moveTo>
                <a:cubicBezTo>
                  <a:pt x="15245" y="2311"/>
                  <a:pt x="15289" y="2286"/>
                  <a:pt x="15342" y="2286"/>
                </a:cubicBezTo>
                <a:cubicBezTo>
                  <a:pt x="15396" y="2286"/>
                  <a:pt x="15424" y="2311"/>
                  <a:pt x="15405" y="2342"/>
                </a:cubicBezTo>
                <a:cubicBezTo>
                  <a:pt x="15386" y="2372"/>
                  <a:pt x="15343" y="2397"/>
                  <a:pt x="15308" y="2397"/>
                </a:cubicBezTo>
                <a:cubicBezTo>
                  <a:pt x="15274" y="2397"/>
                  <a:pt x="15245" y="2372"/>
                  <a:pt x="15245" y="2342"/>
                </a:cubicBezTo>
                <a:close/>
                <a:moveTo>
                  <a:pt x="13596" y="2251"/>
                </a:moveTo>
                <a:cubicBezTo>
                  <a:pt x="13629" y="2152"/>
                  <a:pt x="13781" y="2097"/>
                  <a:pt x="13781" y="2185"/>
                </a:cubicBezTo>
                <a:cubicBezTo>
                  <a:pt x="13781" y="2220"/>
                  <a:pt x="13733" y="2268"/>
                  <a:pt x="13675" y="2290"/>
                </a:cubicBezTo>
                <a:cubicBezTo>
                  <a:pt x="13611" y="2315"/>
                  <a:pt x="13580" y="2300"/>
                  <a:pt x="13596" y="2251"/>
                </a:cubicBezTo>
                <a:close/>
                <a:moveTo>
                  <a:pt x="13914" y="2264"/>
                </a:moveTo>
                <a:cubicBezTo>
                  <a:pt x="13914" y="2227"/>
                  <a:pt x="13944" y="2197"/>
                  <a:pt x="13981" y="2197"/>
                </a:cubicBezTo>
                <a:cubicBezTo>
                  <a:pt x="14017" y="2197"/>
                  <a:pt x="14047" y="2227"/>
                  <a:pt x="14047" y="2264"/>
                </a:cubicBezTo>
                <a:cubicBezTo>
                  <a:pt x="14047" y="2300"/>
                  <a:pt x="14017" y="2330"/>
                  <a:pt x="13981" y="2330"/>
                </a:cubicBezTo>
                <a:cubicBezTo>
                  <a:pt x="13944" y="2330"/>
                  <a:pt x="13914" y="2300"/>
                  <a:pt x="13914" y="2264"/>
                </a:cubicBezTo>
                <a:close/>
                <a:moveTo>
                  <a:pt x="17194" y="2199"/>
                </a:moveTo>
                <a:cubicBezTo>
                  <a:pt x="17200" y="2125"/>
                  <a:pt x="17228" y="2064"/>
                  <a:pt x="17257" y="2064"/>
                </a:cubicBezTo>
                <a:cubicBezTo>
                  <a:pt x="17330" y="2064"/>
                  <a:pt x="17322" y="2248"/>
                  <a:pt x="17247" y="2295"/>
                </a:cubicBezTo>
                <a:cubicBezTo>
                  <a:pt x="17212" y="2316"/>
                  <a:pt x="17189" y="2273"/>
                  <a:pt x="17194" y="2199"/>
                </a:cubicBezTo>
                <a:close/>
                <a:moveTo>
                  <a:pt x="22103" y="2264"/>
                </a:moveTo>
                <a:cubicBezTo>
                  <a:pt x="22103" y="2227"/>
                  <a:pt x="22132" y="2197"/>
                  <a:pt x="22169" y="2197"/>
                </a:cubicBezTo>
                <a:cubicBezTo>
                  <a:pt x="22206" y="2197"/>
                  <a:pt x="22236" y="2227"/>
                  <a:pt x="22236" y="2264"/>
                </a:cubicBezTo>
                <a:cubicBezTo>
                  <a:pt x="22236" y="2300"/>
                  <a:pt x="22206" y="2330"/>
                  <a:pt x="22169" y="2330"/>
                </a:cubicBezTo>
                <a:cubicBezTo>
                  <a:pt x="22132" y="2330"/>
                  <a:pt x="22103" y="2300"/>
                  <a:pt x="22103" y="2264"/>
                </a:cubicBezTo>
                <a:close/>
                <a:moveTo>
                  <a:pt x="22336" y="2264"/>
                </a:moveTo>
                <a:cubicBezTo>
                  <a:pt x="22313" y="2227"/>
                  <a:pt x="22326" y="2197"/>
                  <a:pt x="22365" y="2197"/>
                </a:cubicBezTo>
                <a:cubicBezTo>
                  <a:pt x="22404" y="2197"/>
                  <a:pt x="22435" y="2227"/>
                  <a:pt x="22435" y="2264"/>
                </a:cubicBezTo>
                <a:cubicBezTo>
                  <a:pt x="22435" y="2300"/>
                  <a:pt x="22422" y="2330"/>
                  <a:pt x="22406" y="2330"/>
                </a:cubicBezTo>
                <a:cubicBezTo>
                  <a:pt x="22390" y="2330"/>
                  <a:pt x="22358" y="2300"/>
                  <a:pt x="22336" y="2264"/>
                </a:cubicBezTo>
                <a:close/>
                <a:moveTo>
                  <a:pt x="23168" y="2197"/>
                </a:moveTo>
                <a:cubicBezTo>
                  <a:pt x="23168" y="2161"/>
                  <a:pt x="23198" y="2131"/>
                  <a:pt x="23234" y="2131"/>
                </a:cubicBezTo>
                <a:cubicBezTo>
                  <a:pt x="23271" y="2131"/>
                  <a:pt x="23301" y="2161"/>
                  <a:pt x="23301" y="2197"/>
                </a:cubicBezTo>
                <a:cubicBezTo>
                  <a:pt x="23301" y="2234"/>
                  <a:pt x="23271" y="2264"/>
                  <a:pt x="23234" y="2264"/>
                </a:cubicBezTo>
                <a:cubicBezTo>
                  <a:pt x="23198" y="2264"/>
                  <a:pt x="23168" y="2234"/>
                  <a:pt x="23168" y="2197"/>
                </a:cubicBezTo>
                <a:close/>
                <a:moveTo>
                  <a:pt x="14380" y="2131"/>
                </a:moveTo>
                <a:cubicBezTo>
                  <a:pt x="14380" y="2094"/>
                  <a:pt x="14410" y="2064"/>
                  <a:pt x="14447" y="2064"/>
                </a:cubicBezTo>
                <a:cubicBezTo>
                  <a:pt x="14483" y="2064"/>
                  <a:pt x="14513" y="2094"/>
                  <a:pt x="14513" y="2131"/>
                </a:cubicBezTo>
                <a:cubicBezTo>
                  <a:pt x="14513" y="2167"/>
                  <a:pt x="14483" y="2197"/>
                  <a:pt x="14447" y="2197"/>
                </a:cubicBezTo>
                <a:cubicBezTo>
                  <a:pt x="14410" y="2197"/>
                  <a:pt x="14380" y="2167"/>
                  <a:pt x="14380" y="2131"/>
                </a:cubicBezTo>
                <a:close/>
                <a:moveTo>
                  <a:pt x="16510" y="2131"/>
                </a:moveTo>
                <a:cubicBezTo>
                  <a:pt x="16510" y="2094"/>
                  <a:pt x="16540" y="2064"/>
                  <a:pt x="16577" y="2064"/>
                </a:cubicBezTo>
                <a:cubicBezTo>
                  <a:pt x="16614" y="2064"/>
                  <a:pt x="16643" y="2094"/>
                  <a:pt x="16643" y="2131"/>
                </a:cubicBezTo>
                <a:cubicBezTo>
                  <a:pt x="16643" y="2167"/>
                  <a:pt x="16614" y="2197"/>
                  <a:pt x="16577" y="2197"/>
                </a:cubicBezTo>
                <a:cubicBezTo>
                  <a:pt x="16540" y="2197"/>
                  <a:pt x="16510" y="2167"/>
                  <a:pt x="16510" y="2131"/>
                </a:cubicBezTo>
                <a:close/>
                <a:moveTo>
                  <a:pt x="18441" y="2131"/>
                </a:moveTo>
                <a:cubicBezTo>
                  <a:pt x="18441" y="2094"/>
                  <a:pt x="18471" y="2064"/>
                  <a:pt x="18508" y="2064"/>
                </a:cubicBezTo>
                <a:cubicBezTo>
                  <a:pt x="18544" y="2064"/>
                  <a:pt x="18574" y="2094"/>
                  <a:pt x="18574" y="2131"/>
                </a:cubicBezTo>
                <a:cubicBezTo>
                  <a:pt x="18574" y="2167"/>
                  <a:pt x="18544" y="2197"/>
                  <a:pt x="18508" y="2197"/>
                </a:cubicBezTo>
                <a:cubicBezTo>
                  <a:pt x="18471" y="2197"/>
                  <a:pt x="18441" y="2167"/>
                  <a:pt x="18441" y="2131"/>
                </a:cubicBezTo>
                <a:close/>
                <a:moveTo>
                  <a:pt x="25298" y="2131"/>
                </a:moveTo>
                <a:cubicBezTo>
                  <a:pt x="25298" y="2094"/>
                  <a:pt x="25328" y="2064"/>
                  <a:pt x="25365" y="2064"/>
                </a:cubicBezTo>
                <a:cubicBezTo>
                  <a:pt x="25401" y="2064"/>
                  <a:pt x="25431" y="2094"/>
                  <a:pt x="25431" y="2131"/>
                </a:cubicBezTo>
                <a:cubicBezTo>
                  <a:pt x="25431" y="2167"/>
                  <a:pt x="25401" y="2197"/>
                  <a:pt x="25365" y="2197"/>
                </a:cubicBezTo>
                <a:cubicBezTo>
                  <a:pt x="25328" y="2197"/>
                  <a:pt x="25298" y="2167"/>
                  <a:pt x="25298" y="2131"/>
                </a:cubicBezTo>
                <a:close/>
                <a:moveTo>
                  <a:pt x="25698" y="2131"/>
                </a:moveTo>
                <a:cubicBezTo>
                  <a:pt x="25698" y="2094"/>
                  <a:pt x="25727" y="2064"/>
                  <a:pt x="25764" y="2064"/>
                </a:cubicBezTo>
                <a:cubicBezTo>
                  <a:pt x="25801" y="2064"/>
                  <a:pt x="25831" y="2094"/>
                  <a:pt x="25831" y="2131"/>
                </a:cubicBezTo>
                <a:cubicBezTo>
                  <a:pt x="25831" y="2167"/>
                  <a:pt x="25801" y="2197"/>
                  <a:pt x="25764" y="2197"/>
                </a:cubicBezTo>
                <a:cubicBezTo>
                  <a:pt x="25727" y="2197"/>
                  <a:pt x="25698" y="2167"/>
                  <a:pt x="25698" y="2131"/>
                </a:cubicBezTo>
                <a:close/>
                <a:moveTo>
                  <a:pt x="9121" y="2064"/>
                </a:moveTo>
                <a:cubicBezTo>
                  <a:pt x="9121" y="2028"/>
                  <a:pt x="9151" y="1998"/>
                  <a:pt x="9187" y="1998"/>
                </a:cubicBezTo>
                <a:cubicBezTo>
                  <a:pt x="9224" y="1998"/>
                  <a:pt x="9254" y="2028"/>
                  <a:pt x="9254" y="2064"/>
                </a:cubicBezTo>
                <a:cubicBezTo>
                  <a:pt x="9254" y="2101"/>
                  <a:pt x="9224" y="2131"/>
                  <a:pt x="9187" y="2131"/>
                </a:cubicBezTo>
                <a:cubicBezTo>
                  <a:pt x="9151" y="2131"/>
                  <a:pt x="9121" y="2101"/>
                  <a:pt x="9121" y="2064"/>
                </a:cubicBezTo>
                <a:close/>
                <a:moveTo>
                  <a:pt x="14580" y="2064"/>
                </a:moveTo>
                <a:cubicBezTo>
                  <a:pt x="14580" y="2028"/>
                  <a:pt x="14610" y="1998"/>
                  <a:pt x="14646" y="1998"/>
                </a:cubicBezTo>
                <a:cubicBezTo>
                  <a:pt x="14683" y="1998"/>
                  <a:pt x="14713" y="2028"/>
                  <a:pt x="14713" y="2064"/>
                </a:cubicBezTo>
                <a:cubicBezTo>
                  <a:pt x="14713" y="2101"/>
                  <a:pt x="14683" y="2131"/>
                  <a:pt x="14646" y="2131"/>
                </a:cubicBezTo>
                <a:cubicBezTo>
                  <a:pt x="14610" y="2131"/>
                  <a:pt x="14580" y="2101"/>
                  <a:pt x="14580" y="2064"/>
                </a:cubicBezTo>
                <a:close/>
                <a:moveTo>
                  <a:pt x="15978" y="2077"/>
                </a:moveTo>
                <a:cubicBezTo>
                  <a:pt x="15978" y="2041"/>
                  <a:pt x="16025" y="1994"/>
                  <a:pt x="16083" y="1971"/>
                </a:cubicBezTo>
                <a:cubicBezTo>
                  <a:pt x="16148" y="1946"/>
                  <a:pt x="16178" y="1961"/>
                  <a:pt x="16162" y="2010"/>
                </a:cubicBezTo>
                <a:cubicBezTo>
                  <a:pt x="16129" y="2110"/>
                  <a:pt x="15978" y="2164"/>
                  <a:pt x="15978" y="2077"/>
                </a:cubicBezTo>
                <a:close/>
                <a:moveTo>
                  <a:pt x="22502" y="2064"/>
                </a:moveTo>
                <a:cubicBezTo>
                  <a:pt x="22502" y="2028"/>
                  <a:pt x="22442" y="1998"/>
                  <a:pt x="22369" y="1998"/>
                </a:cubicBezTo>
                <a:cubicBezTo>
                  <a:pt x="22296" y="1998"/>
                  <a:pt x="22236" y="1968"/>
                  <a:pt x="22236" y="1931"/>
                </a:cubicBezTo>
                <a:cubicBezTo>
                  <a:pt x="22236" y="1832"/>
                  <a:pt x="22431" y="1850"/>
                  <a:pt x="22540" y="1960"/>
                </a:cubicBezTo>
                <a:cubicBezTo>
                  <a:pt x="22652" y="2071"/>
                  <a:pt x="22661" y="2131"/>
                  <a:pt x="22569" y="2131"/>
                </a:cubicBezTo>
                <a:cubicBezTo>
                  <a:pt x="22532" y="2131"/>
                  <a:pt x="22502" y="2101"/>
                  <a:pt x="22502" y="2064"/>
                </a:cubicBezTo>
                <a:close/>
                <a:moveTo>
                  <a:pt x="23700" y="2064"/>
                </a:moveTo>
                <a:cubicBezTo>
                  <a:pt x="23700" y="2028"/>
                  <a:pt x="23730" y="1998"/>
                  <a:pt x="23767" y="1998"/>
                </a:cubicBezTo>
                <a:cubicBezTo>
                  <a:pt x="23803" y="1998"/>
                  <a:pt x="23833" y="2028"/>
                  <a:pt x="23833" y="2064"/>
                </a:cubicBezTo>
                <a:cubicBezTo>
                  <a:pt x="23833" y="2101"/>
                  <a:pt x="23803" y="2131"/>
                  <a:pt x="23767" y="2131"/>
                </a:cubicBezTo>
                <a:cubicBezTo>
                  <a:pt x="23730" y="2131"/>
                  <a:pt x="23700" y="2101"/>
                  <a:pt x="23700" y="2064"/>
                </a:cubicBezTo>
                <a:close/>
                <a:moveTo>
                  <a:pt x="13981" y="1998"/>
                </a:moveTo>
                <a:cubicBezTo>
                  <a:pt x="13981" y="1961"/>
                  <a:pt x="14010" y="1931"/>
                  <a:pt x="14047" y="1931"/>
                </a:cubicBezTo>
                <a:cubicBezTo>
                  <a:pt x="14084" y="1931"/>
                  <a:pt x="14114" y="1961"/>
                  <a:pt x="14114" y="1998"/>
                </a:cubicBezTo>
                <a:cubicBezTo>
                  <a:pt x="14114" y="2034"/>
                  <a:pt x="14084" y="2064"/>
                  <a:pt x="14047" y="2064"/>
                </a:cubicBezTo>
                <a:cubicBezTo>
                  <a:pt x="14010" y="2064"/>
                  <a:pt x="13981" y="2034"/>
                  <a:pt x="13981" y="1998"/>
                </a:cubicBezTo>
                <a:close/>
                <a:moveTo>
                  <a:pt x="20307" y="2000"/>
                </a:moveTo>
                <a:cubicBezTo>
                  <a:pt x="20253" y="1966"/>
                  <a:pt x="20231" y="1916"/>
                  <a:pt x="20259" y="1889"/>
                </a:cubicBezTo>
                <a:cubicBezTo>
                  <a:pt x="20286" y="1861"/>
                  <a:pt x="20359" y="1890"/>
                  <a:pt x="20421" y="1952"/>
                </a:cubicBezTo>
                <a:cubicBezTo>
                  <a:pt x="20541" y="2072"/>
                  <a:pt x="20469" y="2103"/>
                  <a:pt x="20307" y="2000"/>
                </a:cubicBezTo>
                <a:close/>
                <a:moveTo>
                  <a:pt x="21037" y="2000"/>
                </a:moveTo>
                <a:cubicBezTo>
                  <a:pt x="21037" y="1964"/>
                  <a:pt x="20992" y="1952"/>
                  <a:pt x="20937" y="1973"/>
                </a:cubicBezTo>
                <a:cubicBezTo>
                  <a:pt x="20883" y="1995"/>
                  <a:pt x="20838" y="1977"/>
                  <a:pt x="20838" y="1933"/>
                </a:cubicBezTo>
                <a:cubicBezTo>
                  <a:pt x="20838" y="1831"/>
                  <a:pt x="21119" y="1873"/>
                  <a:pt x="21154" y="1981"/>
                </a:cubicBezTo>
                <a:cubicBezTo>
                  <a:pt x="21169" y="2027"/>
                  <a:pt x="21149" y="2064"/>
                  <a:pt x="21109" y="2064"/>
                </a:cubicBezTo>
                <a:cubicBezTo>
                  <a:pt x="21070" y="2064"/>
                  <a:pt x="21037" y="2035"/>
                  <a:pt x="21037" y="2000"/>
                </a:cubicBezTo>
                <a:close/>
                <a:moveTo>
                  <a:pt x="25897" y="1998"/>
                </a:moveTo>
                <a:cubicBezTo>
                  <a:pt x="25897" y="1961"/>
                  <a:pt x="25927" y="1931"/>
                  <a:pt x="25964" y="1931"/>
                </a:cubicBezTo>
                <a:cubicBezTo>
                  <a:pt x="26000" y="1931"/>
                  <a:pt x="26030" y="1961"/>
                  <a:pt x="26030" y="1998"/>
                </a:cubicBezTo>
                <a:cubicBezTo>
                  <a:pt x="26030" y="2034"/>
                  <a:pt x="26000" y="2064"/>
                  <a:pt x="25964" y="2064"/>
                </a:cubicBezTo>
                <a:cubicBezTo>
                  <a:pt x="25927" y="2064"/>
                  <a:pt x="25897" y="2034"/>
                  <a:pt x="25897" y="1998"/>
                </a:cubicBezTo>
                <a:close/>
                <a:moveTo>
                  <a:pt x="27229" y="1998"/>
                </a:moveTo>
                <a:cubicBezTo>
                  <a:pt x="27229" y="1961"/>
                  <a:pt x="27259" y="1931"/>
                  <a:pt x="27295" y="1931"/>
                </a:cubicBezTo>
                <a:cubicBezTo>
                  <a:pt x="27332" y="1931"/>
                  <a:pt x="27362" y="1961"/>
                  <a:pt x="27362" y="1998"/>
                </a:cubicBezTo>
                <a:cubicBezTo>
                  <a:pt x="27362" y="2034"/>
                  <a:pt x="27332" y="2064"/>
                  <a:pt x="27295" y="2064"/>
                </a:cubicBezTo>
                <a:cubicBezTo>
                  <a:pt x="27259" y="2064"/>
                  <a:pt x="27229" y="2034"/>
                  <a:pt x="27229" y="1998"/>
                </a:cubicBezTo>
                <a:close/>
                <a:moveTo>
                  <a:pt x="17244" y="1881"/>
                </a:moveTo>
                <a:cubicBezTo>
                  <a:pt x="17243" y="1799"/>
                  <a:pt x="17273" y="1731"/>
                  <a:pt x="17309" y="1731"/>
                </a:cubicBezTo>
                <a:cubicBezTo>
                  <a:pt x="17393" y="1731"/>
                  <a:pt x="17393" y="1802"/>
                  <a:pt x="17309" y="1931"/>
                </a:cubicBezTo>
                <a:cubicBezTo>
                  <a:pt x="17257" y="2012"/>
                  <a:pt x="17244" y="2002"/>
                  <a:pt x="17244" y="1881"/>
                </a:cubicBezTo>
                <a:close/>
                <a:moveTo>
                  <a:pt x="24632" y="1931"/>
                </a:moveTo>
                <a:cubicBezTo>
                  <a:pt x="24632" y="1894"/>
                  <a:pt x="24692" y="1864"/>
                  <a:pt x="24765" y="1864"/>
                </a:cubicBezTo>
                <a:cubicBezTo>
                  <a:pt x="24839" y="1864"/>
                  <a:pt x="24899" y="1894"/>
                  <a:pt x="24899" y="1931"/>
                </a:cubicBezTo>
                <a:cubicBezTo>
                  <a:pt x="24899" y="1968"/>
                  <a:pt x="24839" y="1998"/>
                  <a:pt x="24765" y="1998"/>
                </a:cubicBezTo>
                <a:cubicBezTo>
                  <a:pt x="24692" y="1998"/>
                  <a:pt x="24632" y="1968"/>
                  <a:pt x="24632" y="1931"/>
                </a:cubicBezTo>
                <a:close/>
                <a:moveTo>
                  <a:pt x="10585" y="1864"/>
                </a:moveTo>
                <a:cubicBezTo>
                  <a:pt x="10585" y="1828"/>
                  <a:pt x="10615" y="1798"/>
                  <a:pt x="10652" y="1798"/>
                </a:cubicBezTo>
                <a:cubicBezTo>
                  <a:pt x="10688" y="1798"/>
                  <a:pt x="10718" y="1828"/>
                  <a:pt x="10718" y="1864"/>
                </a:cubicBezTo>
                <a:cubicBezTo>
                  <a:pt x="10718" y="1901"/>
                  <a:pt x="10688" y="1931"/>
                  <a:pt x="10652" y="1931"/>
                </a:cubicBezTo>
                <a:cubicBezTo>
                  <a:pt x="10615" y="1931"/>
                  <a:pt x="10585" y="1901"/>
                  <a:pt x="10585" y="1864"/>
                </a:cubicBezTo>
                <a:close/>
                <a:moveTo>
                  <a:pt x="13182" y="1864"/>
                </a:moveTo>
                <a:cubicBezTo>
                  <a:pt x="13182" y="1828"/>
                  <a:pt x="13212" y="1798"/>
                  <a:pt x="13248" y="1798"/>
                </a:cubicBezTo>
                <a:cubicBezTo>
                  <a:pt x="13285" y="1798"/>
                  <a:pt x="13315" y="1828"/>
                  <a:pt x="13315" y="1864"/>
                </a:cubicBezTo>
                <a:cubicBezTo>
                  <a:pt x="13315" y="1901"/>
                  <a:pt x="13285" y="1931"/>
                  <a:pt x="13248" y="1931"/>
                </a:cubicBezTo>
                <a:cubicBezTo>
                  <a:pt x="13212" y="1931"/>
                  <a:pt x="13182" y="1901"/>
                  <a:pt x="13182" y="1864"/>
                </a:cubicBezTo>
                <a:close/>
                <a:moveTo>
                  <a:pt x="18308" y="1864"/>
                </a:moveTo>
                <a:cubicBezTo>
                  <a:pt x="18308" y="1828"/>
                  <a:pt x="18338" y="1798"/>
                  <a:pt x="18374" y="1798"/>
                </a:cubicBezTo>
                <a:cubicBezTo>
                  <a:pt x="18411" y="1798"/>
                  <a:pt x="18441" y="1828"/>
                  <a:pt x="18441" y="1864"/>
                </a:cubicBezTo>
                <a:cubicBezTo>
                  <a:pt x="18441" y="1901"/>
                  <a:pt x="18411" y="1931"/>
                  <a:pt x="18374" y="1931"/>
                </a:cubicBezTo>
                <a:cubicBezTo>
                  <a:pt x="18338" y="1931"/>
                  <a:pt x="18308" y="1901"/>
                  <a:pt x="18308" y="1864"/>
                </a:cubicBezTo>
                <a:close/>
                <a:moveTo>
                  <a:pt x="19839" y="1864"/>
                </a:moveTo>
                <a:cubicBezTo>
                  <a:pt x="19839" y="1828"/>
                  <a:pt x="19869" y="1798"/>
                  <a:pt x="19906" y="1798"/>
                </a:cubicBezTo>
                <a:cubicBezTo>
                  <a:pt x="19942" y="1798"/>
                  <a:pt x="19972" y="1828"/>
                  <a:pt x="19972" y="1864"/>
                </a:cubicBezTo>
                <a:cubicBezTo>
                  <a:pt x="19972" y="1901"/>
                  <a:pt x="19942" y="1931"/>
                  <a:pt x="19906" y="1931"/>
                </a:cubicBezTo>
                <a:cubicBezTo>
                  <a:pt x="19869" y="1931"/>
                  <a:pt x="19839" y="1901"/>
                  <a:pt x="19839" y="1864"/>
                </a:cubicBezTo>
                <a:close/>
                <a:moveTo>
                  <a:pt x="21849" y="1860"/>
                </a:moveTo>
                <a:cubicBezTo>
                  <a:pt x="21865" y="1812"/>
                  <a:pt x="21917" y="1760"/>
                  <a:pt x="21965" y="1744"/>
                </a:cubicBezTo>
                <a:cubicBezTo>
                  <a:pt x="22015" y="1727"/>
                  <a:pt x="22040" y="1752"/>
                  <a:pt x="22023" y="1802"/>
                </a:cubicBezTo>
                <a:cubicBezTo>
                  <a:pt x="22007" y="1850"/>
                  <a:pt x="21955" y="1902"/>
                  <a:pt x="21907" y="1919"/>
                </a:cubicBezTo>
                <a:cubicBezTo>
                  <a:pt x="21857" y="1935"/>
                  <a:pt x="21832" y="1910"/>
                  <a:pt x="21849" y="1860"/>
                </a:cubicBezTo>
                <a:close/>
                <a:moveTo>
                  <a:pt x="10918" y="1798"/>
                </a:moveTo>
                <a:cubicBezTo>
                  <a:pt x="10918" y="1761"/>
                  <a:pt x="10948" y="1731"/>
                  <a:pt x="10985" y="1731"/>
                </a:cubicBezTo>
                <a:cubicBezTo>
                  <a:pt x="11021" y="1731"/>
                  <a:pt x="11051" y="1761"/>
                  <a:pt x="11051" y="1798"/>
                </a:cubicBezTo>
                <a:cubicBezTo>
                  <a:pt x="11051" y="1834"/>
                  <a:pt x="11021" y="1864"/>
                  <a:pt x="10985" y="1864"/>
                </a:cubicBezTo>
                <a:cubicBezTo>
                  <a:pt x="10948" y="1864"/>
                  <a:pt x="10918" y="1834"/>
                  <a:pt x="10918" y="1798"/>
                </a:cubicBezTo>
                <a:close/>
                <a:moveTo>
                  <a:pt x="18641" y="1798"/>
                </a:moveTo>
                <a:cubicBezTo>
                  <a:pt x="18641" y="1761"/>
                  <a:pt x="18671" y="1731"/>
                  <a:pt x="18707" y="1731"/>
                </a:cubicBezTo>
                <a:cubicBezTo>
                  <a:pt x="18744" y="1731"/>
                  <a:pt x="18774" y="1761"/>
                  <a:pt x="18774" y="1798"/>
                </a:cubicBezTo>
                <a:cubicBezTo>
                  <a:pt x="18774" y="1834"/>
                  <a:pt x="18744" y="1864"/>
                  <a:pt x="18707" y="1864"/>
                </a:cubicBezTo>
                <a:cubicBezTo>
                  <a:pt x="18671" y="1864"/>
                  <a:pt x="18641" y="1834"/>
                  <a:pt x="18641" y="1798"/>
                </a:cubicBezTo>
                <a:close/>
                <a:moveTo>
                  <a:pt x="25631" y="1798"/>
                </a:moveTo>
                <a:cubicBezTo>
                  <a:pt x="25631" y="1761"/>
                  <a:pt x="25661" y="1731"/>
                  <a:pt x="25698" y="1731"/>
                </a:cubicBezTo>
                <a:cubicBezTo>
                  <a:pt x="25734" y="1731"/>
                  <a:pt x="25764" y="1761"/>
                  <a:pt x="25764" y="1798"/>
                </a:cubicBezTo>
                <a:cubicBezTo>
                  <a:pt x="25764" y="1834"/>
                  <a:pt x="25734" y="1864"/>
                  <a:pt x="25698" y="1864"/>
                </a:cubicBezTo>
                <a:cubicBezTo>
                  <a:pt x="25661" y="1864"/>
                  <a:pt x="25631" y="1834"/>
                  <a:pt x="25631" y="1798"/>
                </a:cubicBezTo>
                <a:close/>
                <a:moveTo>
                  <a:pt x="14047" y="1665"/>
                </a:moveTo>
                <a:cubicBezTo>
                  <a:pt x="14047" y="1628"/>
                  <a:pt x="14077" y="1598"/>
                  <a:pt x="14114" y="1598"/>
                </a:cubicBezTo>
                <a:cubicBezTo>
                  <a:pt x="14150" y="1598"/>
                  <a:pt x="14180" y="1628"/>
                  <a:pt x="14180" y="1665"/>
                </a:cubicBezTo>
                <a:cubicBezTo>
                  <a:pt x="14180" y="1701"/>
                  <a:pt x="14150" y="1731"/>
                  <a:pt x="14114" y="1731"/>
                </a:cubicBezTo>
                <a:cubicBezTo>
                  <a:pt x="14077" y="1731"/>
                  <a:pt x="14047" y="1701"/>
                  <a:pt x="14047" y="1665"/>
                </a:cubicBezTo>
                <a:close/>
                <a:moveTo>
                  <a:pt x="14979" y="1665"/>
                </a:moveTo>
                <a:cubicBezTo>
                  <a:pt x="14979" y="1628"/>
                  <a:pt x="15009" y="1598"/>
                  <a:pt x="15046" y="1598"/>
                </a:cubicBezTo>
                <a:cubicBezTo>
                  <a:pt x="15082" y="1598"/>
                  <a:pt x="15112" y="1628"/>
                  <a:pt x="15112" y="1665"/>
                </a:cubicBezTo>
                <a:cubicBezTo>
                  <a:pt x="15112" y="1701"/>
                  <a:pt x="15082" y="1731"/>
                  <a:pt x="15046" y="1731"/>
                </a:cubicBezTo>
                <a:cubicBezTo>
                  <a:pt x="15009" y="1731"/>
                  <a:pt x="14979" y="1701"/>
                  <a:pt x="14979" y="1665"/>
                </a:cubicBezTo>
                <a:close/>
                <a:moveTo>
                  <a:pt x="17309" y="1598"/>
                </a:moveTo>
                <a:cubicBezTo>
                  <a:pt x="17309" y="1562"/>
                  <a:pt x="17339" y="1532"/>
                  <a:pt x="17376" y="1532"/>
                </a:cubicBezTo>
                <a:cubicBezTo>
                  <a:pt x="17412" y="1532"/>
                  <a:pt x="17442" y="1562"/>
                  <a:pt x="17442" y="1598"/>
                </a:cubicBezTo>
                <a:cubicBezTo>
                  <a:pt x="17442" y="1635"/>
                  <a:pt x="17412" y="1665"/>
                  <a:pt x="17376" y="1665"/>
                </a:cubicBezTo>
                <a:cubicBezTo>
                  <a:pt x="17339" y="1665"/>
                  <a:pt x="17309" y="1635"/>
                  <a:pt x="17309" y="1598"/>
                </a:cubicBezTo>
                <a:close/>
                <a:moveTo>
                  <a:pt x="18974" y="1627"/>
                </a:moveTo>
                <a:cubicBezTo>
                  <a:pt x="18974" y="1556"/>
                  <a:pt x="19179" y="1382"/>
                  <a:pt x="19218" y="1421"/>
                </a:cubicBezTo>
                <a:cubicBezTo>
                  <a:pt x="19239" y="1442"/>
                  <a:pt x="19209" y="1505"/>
                  <a:pt x="19153" y="1562"/>
                </a:cubicBezTo>
                <a:cubicBezTo>
                  <a:pt x="19047" y="1667"/>
                  <a:pt x="18974" y="1694"/>
                  <a:pt x="18974" y="1627"/>
                </a:cubicBezTo>
                <a:close/>
                <a:moveTo>
                  <a:pt x="23168" y="1598"/>
                </a:moveTo>
                <a:cubicBezTo>
                  <a:pt x="23168" y="1562"/>
                  <a:pt x="23198" y="1532"/>
                  <a:pt x="23234" y="1532"/>
                </a:cubicBezTo>
                <a:cubicBezTo>
                  <a:pt x="23271" y="1532"/>
                  <a:pt x="23301" y="1562"/>
                  <a:pt x="23301" y="1598"/>
                </a:cubicBezTo>
                <a:cubicBezTo>
                  <a:pt x="23301" y="1635"/>
                  <a:pt x="23271" y="1665"/>
                  <a:pt x="23234" y="1665"/>
                </a:cubicBezTo>
                <a:cubicBezTo>
                  <a:pt x="23198" y="1665"/>
                  <a:pt x="23168" y="1635"/>
                  <a:pt x="23168" y="1598"/>
                </a:cubicBezTo>
                <a:close/>
                <a:moveTo>
                  <a:pt x="16882" y="1540"/>
                </a:moveTo>
                <a:cubicBezTo>
                  <a:pt x="16853" y="1494"/>
                  <a:pt x="16848" y="1438"/>
                  <a:pt x="16870" y="1416"/>
                </a:cubicBezTo>
                <a:cubicBezTo>
                  <a:pt x="16929" y="1357"/>
                  <a:pt x="16994" y="1444"/>
                  <a:pt x="16962" y="1541"/>
                </a:cubicBezTo>
                <a:cubicBezTo>
                  <a:pt x="16940" y="1608"/>
                  <a:pt x="16924" y="1608"/>
                  <a:pt x="16882" y="1540"/>
                </a:cubicBezTo>
                <a:close/>
                <a:moveTo>
                  <a:pt x="18175" y="1532"/>
                </a:moveTo>
                <a:cubicBezTo>
                  <a:pt x="18175" y="1495"/>
                  <a:pt x="18205" y="1465"/>
                  <a:pt x="18241" y="1465"/>
                </a:cubicBezTo>
                <a:cubicBezTo>
                  <a:pt x="18278" y="1465"/>
                  <a:pt x="18308" y="1495"/>
                  <a:pt x="18308" y="1532"/>
                </a:cubicBezTo>
                <a:cubicBezTo>
                  <a:pt x="18308" y="1568"/>
                  <a:pt x="18278" y="1598"/>
                  <a:pt x="18241" y="1598"/>
                </a:cubicBezTo>
                <a:cubicBezTo>
                  <a:pt x="18205" y="1598"/>
                  <a:pt x="18175" y="1568"/>
                  <a:pt x="18175" y="1532"/>
                </a:cubicBezTo>
                <a:close/>
                <a:moveTo>
                  <a:pt x="19706" y="1532"/>
                </a:moveTo>
                <a:cubicBezTo>
                  <a:pt x="19706" y="1495"/>
                  <a:pt x="19736" y="1465"/>
                  <a:pt x="19772" y="1465"/>
                </a:cubicBezTo>
                <a:cubicBezTo>
                  <a:pt x="19809" y="1465"/>
                  <a:pt x="19839" y="1495"/>
                  <a:pt x="19839" y="1532"/>
                </a:cubicBezTo>
                <a:cubicBezTo>
                  <a:pt x="19839" y="1568"/>
                  <a:pt x="19809" y="1598"/>
                  <a:pt x="19772" y="1598"/>
                </a:cubicBezTo>
                <a:cubicBezTo>
                  <a:pt x="19736" y="1598"/>
                  <a:pt x="19706" y="1568"/>
                  <a:pt x="19706" y="1532"/>
                </a:cubicBezTo>
                <a:close/>
                <a:moveTo>
                  <a:pt x="25764" y="1532"/>
                </a:moveTo>
                <a:cubicBezTo>
                  <a:pt x="25764" y="1495"/>
                  <a:pt x="25794" y="1465"/>
                  <a:pt x="25831" y="1465"/>
                </a:cubicBezTo>
                <a:cubicBezTo>
                  <a:pt x="25867" y="1465"/>
                  <a:pt x="25897" y="1495"/>
                  <a:pt x="25897" y="1532"/>
                </a:cubicBezTo>
                <a:cubicBezTo>
                  <a:pt x="25897" y="1568"/>
                  <a:pt x="25867" y="1598"/>
                  <a:pt x="25831" y="1598"/>
                </a:cubicBezTo>
                <a:cubicBezTo>
                  <a:pt x="25794" y="1598"/>
                  <a:pt x="25764" y="1568"/>
                  <a:pt x="25764" y="1532"/>
                </a:cubicBezTo>
                <a:close/>
                <a:moveTo>
                  <a:pt x="11917" y="1332"/>
                </a:moveTo>
                <a:cubicBezTo>
                  <a:pt x="11917" y="1295"/>
                  <a:pt x="11947" y="1265"/>
                  <a:pt x="11983" y="1265"/>
                </a:cubicBezTo>
                <a:cubicBezTo>
                  <a:pt x="12020" y="1265"/>
                  <a:pt x="12050" y="1295"/>
                  <a:pt x="12050" y="1332"/>
                </a:cubicBezTo>
                <a:cubicBezTo>
                  <a:pt x="12050" y="1368"/>
                  <a:pt x="12020" y="1398"/>
                  <a:pt x="11983" y="1398"/>
                </a:cubicBezTo>
                <a:cubicBezTo>
                  <a:pt x="11947" y="1398"/>
                  <a:pt x="11917" y="1368"/>
                  <a:pt x="11917" y="1332"/>
                </a:cubicBezTo>
                <a:close/>
                <a:moveTo>
                  <a:pt x="22835" y="1332"/>
                </a:moveTo>
                <a:cubicBezTo>
                  <a:pt x="22835" y="1295"/>
                  <a:pt x="22865" y="1265"/>
                  <a:pt x="22901" y="1265"/>
                </a:cubicBezTo>
                <a:cubicBezTo>
                  <a:pt x="22938" y="1265"/>
                  <a:pt x="22968" y="1295"/>
                  <a:pt x="22968" y="1332"/>
                </a:cubicBezTo>
                <a:cubicBezTo>
                  <a:pt x="22968" y="1368"/>
                  <a:pt x="22938" y="1398"/>
                  <a:pt x="22901" y="1398"/>
                </a:cubicBezTo>
                <a:cubicBezTo>
                  <a:pt x="22865" y="1398"/>
                  <a:pt x="22835" y="1368"/>
                  <a:pt x="22835" y="1332"/>
                </a:cubicBezTo>
                <a:close/>
                <a:moveTo>
                  <a:pt x="18641" y="1199"/>
                </a:moveTo>
                <a:cubicBezTo>
                  <a:pt x="18641" y="1162"/>
                  <a:pt x="18671" y="1132"/>
                  <a:pt x="18707" y="1132"/>
                </a:cubicBezTo>
                <a:cubicBezTo>
                  <a:pt x="18744" y="1132"/>
                  <a:pt x="18774" y="1162"/>
                  <a:pt x="18774" y="1199"/>
                </a:cubicBezTo>
                <a:cubicBezTo>
                  <a:pt x="18774" y="1235"/>
                  <a:pt x="18744" y="1265"/>
                  <a:pt x="18707" y="1265"/>
                </a:cubicBezTo>
                <a:cubicBezTo>
                  <a:pt x="18671" y="1265"/>
                  <a:pt x="18641" y="1235"/>
                  <a:pt x="18641" y="1199"/>
                </a:cubicBezTo>
                <a:close/>
                <a:moveTo>
                  <a:pt x="19306" y="1132"/>
                </a:moveTo>
                <a:cubicBezTo>
                  <a:pt x="19306" y="1095"/>
                  <a:pt x="19336" y="1066"/>
                  <a:pt x="19373" y="1066"/>
                </a:cubicBezTo>
                <a:cubicBezTo>
                  <a:pt x="19410" y="1066"/>
                  <a:pt x="19440" y="1095"/>
                  <a:pt x="19440" y="1132"/>
                </a:cubicBezTo>
                <a:cubicBezTo>
                  <a:pt x="19440" y="1169"/>
                  <a:pt x="19410" y="1199"/>
                  <a:pt x="19373" y="1199"/>
                </a:cubicBezTo>
                <a:cubicBezTo>
                  <a:pt x="19336" y="1199"/>
                  <a:pt x="19306" y="1169"/>
                  <a:pt x="19306" y="1132"/>
                </a:cubicBezTo>
                <a:close/>
                <a:moveTo>
                  <a:pt x="15753" y="1030"/>
                </a:moveTo>
                <a:cubicBezTo>
                  <a:pt x="15689" y="862"/>
                  <a:pt x="15708" y="819"/>
                  <a:pt x="15786" y="954"/>
                </a:cubicBezTo>
                <a:cubicBezTo>
                  <a:pt x="15825" y="1021"/>
                  <a:pt x="15843" y="1090"/>
                  <a:pt x="15826" y="1107"/>
                </a:cubicBezTo>
                <a:cubicBezTo>
                  <a:pt x="15808" y="1124"/>
                  <a:pt x="15776" y="1089"/>
                  <a:pt x="15753" y="1030"/>
                </a:cubicBezTo>
                <a:close/>
                <a:moveTo>
                  <a:pt x="16577" y="1066"/>
                </a:moveTo>
                <a:cubicBezTo>
                  <a:pt x="16577" y="1029"/>
                  <a:pt x="16607" y="999"/>
                  <a:pt x="16643" y="999"/>
                </a:cubicBezTo>
                <a:cubicBezTo>
                  <a:pt x="16680" y="999"/>
                  <a:pt x="16710" y="1029"/>
                  <a:pt x="16710" y="1066"/>
                </a:cubicBezTo>
                <a:cubicBezTo>
                  <a:pt x="16710" y="1102"/>
                  <a:pt x="16680" y="1132"/>
                  <a:pt x="16643" y="1132"/>
                </a:cubicBezTo>
                <a:cubicBezTo>
                  <a:pt x="16607" y="1132"/>
                  <a:pt x="16577" y="1102"/>
                  <a:pt x="16577" y="1066"/>
                </a:cubicBezTo>
                <a:close/>
                <a:moveTo>
                  <a:pt x="10585" y="666"/>
                </a:moveTo>
                <a:cubicBezTo>
                  <a:pt x="10585" y="629"/>
                  <a:pt x="10615" y="600"/>
                  <a:pt x="10652" y="600"/>
                </a:cubicBezTo>
                <a:cubicBezTo>
                  <a:pt x="10688" y="600"/>
                  <a:pt x="10718" y="629"/>
                  <a:pt x="10718" y="666"/>
                </a:cubicBezTo>
                <a:cubicBezTo>
                  <a:pt x="10718" y="703"/>
                  <a:pt x="10688" y="733"/>
                  <a:pt x="10652" y="733"/>
                </a:cubicBezTo>
                <a:cubicBezTo>
                  <a:pt x="10615" y="733"/>
                  <a:pt x="10585" y="703"/>
                  <a:pt x="10585" y="666"/>
                </a:cubicBezTo>
                <a:close/>
                <a:moveTo>
                  <a:pt x="14381" y="488"/>
                </a:moveTo>
                <a:cubicBezTo>
                  <a:pt x="14383" y="386"/>
                  <a:pt x="14506" y="237"/>
                  <a:pt x="14551" y="282"/>
                </a:cubicBezTo>
                <a:cubicBezTo>
                  <a:pt x="14575" y="307"/>
                  <a:pt x="14547" y="375"/>
                  <a:pt x="14488" y="435"/>
                </a:cubicBezTo>
                <a:cubicBezTo>
                  <a:pt x="14428" y="494"/>
                  <a:pt x="14380" y="518"/>
                  <a:pt x="14381" y="488"/>
                </a:cubicBezTo>
                <a:close/>
                <a:moveTo>
                  <a:pt x="16577" y="200"/>
                </a:moveTo>
                <a:cubicBezTo>
                  <a:pt x="16577" y="163"/>
                  <a:pt x="16607" y="133"/>
                  <a:pt x="16643" y="133"/>
                </a:cubicBezTo>
                <a:cubicBezTo>
                  <a:pt x="16680" y="133"/>
                  <a:pt x="16710" y="163"/>
                  <a:pt x="16710" y="200"/>
                </a:cubicBezTo>
                <a:cubicBezTo>
                  <a:pt x="16710" y="237"/>
                  <a:pt x="16680" y="267"/>
                  <a:pt x="16643" y="267"/>
                </a:cubicBezTo>
                <a:cubicBezTo>
                  <a:pt x="16607" y="267"/>
                  <a:pt x="16577" y="237"/>
                  <a:pt x="16577" y="200"/>
                </a:cubicBezTo>
                <a:close/>
                <a:moveTo>
                  <a:pt x="17309" y="133"/>
                </a:moveTo>
                <a:cubicBezTo>
                  <a:pt x="17309" y="97"/>
                  <a:pt x="17339" y="67"/>
                  <a:pt x="17376" y="67"/>
                </a:cubicBezTo>
                <a:cubicBezTo>
                  <a:pt x="17412" y="67"/>
                  <a:pt x="17442" y="97"/>
                  <a:pt x="17442" y="133"/>
                </a:cubicBezTo>
                <a:cubicBezTo>
                  <a:pt x="17442" y="170"/>
                  <a:pt x="17412" y="200"/>
                  <a:pt x="17376" y="200"/>
                </a:cubicBezTo>
                <a:cubicBezTo>
                  <a:pt x="17339" y="200"/>
                  <a:pt x="17309" y="170"/>
                  <a:pt x="17309" y="133"/>
                </a:cubicBezTo>
                <a:close/>
                <a:moveTo>
                  <a:pt x="15245" y="67"/>
                </a:moveTo>
                <a:cubicBezTo>
                  <a:pt x="15245" y="30"/>
                  <a:pt x="15275" y="0"/>
                  <a:pt x="15312" y="0"/>
                </a:cubicBezTo>
                <a:cubicBezTo>
                  <a:pt x="15349" y="0"/>
                  <a:pt x="15379" y="30"/>
                  <a:pt x="15379" y="67"/>
                </a:cubicBezTo>
                <a:cubicBezTo>
                  <a:pt x="15379" y="104"/>
                  <a:pt x="15349" y="133"/>
                  <a:pt x="15312" y="133"/>
                </a:cubicBezTo>
                <a:cubicBezTo>
                  <a:pt x="15275" y="133"/>
                  <a:pt x="15245" y="104"/>
                  <a:pt x="15245" y="67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824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Freeform 1037"/>
          <p:cNvSpPr/>
          <p:nvPr/>
        </p:nvSpPr>
        <p:spPr>
          <a:xfrm>
            <a:off x="-555812" y="4186518"/>
            <a:ext cx="19931026" cy="977153"/>
          </a:xfrm>
          <a:custGeom>
            <a:avLst/>
            <a:gdLst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919261 h 1501967"/>
              <a:gd name="connsiteX1" fmla="*/ 1927412 w 10739718"/>
              <a:gd name="connsiteY1" fmla="*/ 228978 h 1501967"/>
              <a:gd name="connsiteX2" fmla="*/ 4491318 w 10739718"/>
              <a:gd name="connsiteY2" fmla="*/ 793755 h 1501967"/>
              <a:gd name="connsiteX3" fmla="*/ 7117977 w 10739718"/>
              <a:gd name="connsiteY3" fmla="*/ 40720 h 1501967"/>
              <a:gd name="connsiteX4" fmla="*/ 9054353 w 10739718"/>
              <a:gd name="connsiteY4" fmla="*/ 802720 h 1501967"/>
              <a:gd name="connsiteX5" fmla="*/ 10641106 w 10739718"/>
              <a:gd name="connsiteY5" fmla="*/ 175190 h 1501967"/>
              <a:gd name="connsiteX6" fmla="*/ 10739718 w 10739718"/>
              <a:gd name="connsiteY6" fmla="*/ 1430249 h 1501967"/>
              <a:gd name="connsiteX7" fmla="*/ 0 w 10739718"/>
              <a:gd name="connsiteY7" fmla="*/ 1501967 h 1501967"/>
              <a:gd name="connsiteX8" fmla="*/ 125506 w 10739718"/>
              <a:gd name="connsiteY8" fmla="*/ 919261 h 1501967"/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744071 h 1326777"/>
              <a:gd name="connsiteX1" fmla="*/ 1927412 w 10739718"/>
              <a:gd name="connsiteY1" fmla="*/ 53788 h 1326777"/>
              <a:gd name="connsiteX2" fmla="*/ 4491318 w 10739718"/>
              <a:gd name="connsiteY2" fmla="*/ 618565 h 1326777"/>
              <a:gd name="connsiteX3" fmla="*/ 6615953 w 10739718"/>
              <a:gd name="connsiteY3" fmla="*/ 242048 h 1326777"/>
              <a:gd name="connsiteX4" fmla="*/ 9054353 w 10739718"/>
              <a:gd name="connsiteY4" fmla="*/ 627530 h 1326777"/>
              <a:gd name="connsiteX5" fmla="*/ 10641106 w 10739718"/>
              <a:gd name="connsiteY5" fmla="*/ 0 h 1326777"/>
              <a:gd name="connsiteX6" fmla="*/ 10739718 w 10739718"/>
              <a:gd name="connsiteY6" fmla="*/ 1255059 h 1326777"/>
              <a:gd name="connsiteX7" fmla="*/ 0 w 10739718"/>
              <a:gd name="connsiteY7" fmla="*/ 1326777 h 1326777"/>
              <a:gd name="connsiteX8" fmla="*/ 125506 w 10739718"/>
              <a:gd name="connsiteY8" fmla="*/ 744071 h 1326777"/>
              <a:gd name="connsiteX0" fmla="*/ 125506 w 10739718"/>
              <a:gd name="connsiteY0" fmla="*/ 744071 h 1326777"/>
              <a:gd name="connsiteX1" fmla="*/ 1613647 w 10739718"/>
              <a:gd name="connsiteY1" fmla="*/ 582705 h 1326777"/>
              <a:gd name="connsiteX2" fmla="*/ 4491318 w 10739718"/>
              <a:gd name="connsiteY2" fmla="*/ 618565 h 1326777"/>
              <a:gd name="connsiteX3" fmla="*/ 6615953 w 10739718"/>
              <a:gd name="connsiteY3" fmla="*/ 242048 h 1326777"/>
              <a:gd name="connsiteX4" fmla="*/ 9054353 w 10739718"/>
              <a:gd name="connsiteY4" fmla="*/ 627530 h 1326777"/>
              <a:gd name="connsiteX5" fmla="*/ 10641106 w 10739718"/>
              <a:gd name="connsiteY5" fmla="*/ 0 h 1326777"/>
              <a:gd name="connsiteX6" fmla="*/ 10739718 w 10739718"/>
              <a:gd name="connsiteY6" fmla="*/ 1255059 h 1326777"/>
              <a:gd name="connsiteX7" fmla="*/ 0 w 10739718"/>
              <a:gd name="connsiteY7" fmla="*/ 1326777 h 1326777"/>
              <a:gd name="connsiteX8" fmla="*/ 125506 w 10739718"/>
              <a:gd name="connsiteY8" fmla="*/ 744071 h 1326777"/>
              <a:gd name="connsiteX0" fmla="*/ 125506 w 10739718"/>
              <a:gd name="connsiteY0" fmla="*/ 744071 h 1326777"/>
              <a:gd name="connsiteX1" fmla="*/ 1613647 w 10739718"/>
              <a:gd name="connsiteY1" fmla="*/ 582705 h 1326777"/>
              <a:gd name="connsiteX2" fmla="*/ 4491318 w 10739718"/>
              <a:gd name="connsiteY2" fmla="*/ 618565 h 1326777"/>
              <a:gd name="connsiteX3" fmla="*/ 6642847 w 10739718"/>
              <a:gd name="connsiteY3" fmla="*/ 349624 h 1326777"/>
              <a:gd name="connsiteX4" fmla="*/ 9054353 w 10739718"/>
              <a:gd name="connsiteY4" fmla="*/ 627530 h 1326777"/>
              <a:gd name="connsiteX5" fmla="*/ 10641106 w 10739718"/>
              <a:gd name="connsiteY5" fmla="*/ 0 h 1326777"/>
              <a:gd name="connsiteX6" fmla="*/ 10739718 w 10739718"/>
              <a:gd name="connsiteY6" fmla="*/ 1255059 h 1326777"/>
              <a:gd name="connsiteX7" fmla="*/ 0 w 10739718"/>
              <a:gd name="connsiteY7" fmla="*/ 1326777 h 1326777"/>
              <a:gd name="connsiteX8" fmla="*/ 125506 w 10739718"/>
              <a:gd name="connsiteY8" fmla="*/ 744071 h 1326777"/>
              <a:gd name="connsiteX0" fmla="*/ 125506 w 10739718"/>
              <a:gd name="connsiteY0" fmla="*/ 394447 h 977153"/>
              <a:gd name="connsiteX1" fmla="*/ 1613647 w 10739718"/>
              <a:gd name="connsiteY1" fmla="*/ 233081 h 977153"/>
              <a:gd name="connsiteX2" fmla="*/ 4491318 w 10739718"/>
              <a:gd name="connsiteY2" fmla="*/ 268941 h 977153"/>
              <a:gd name="connsiteX3" fmla="*/ 6642847 w 10739718"/>
              <a:gd name="connsiteY3" fmla="*/ 0 h 977153"/>
              <a:gd name="connsiteX4" fmla="*/ 9054353 w 10739718"/>
              <a:gd name="connsiteY4" fmla="*/ 277906 h 977153"/>
              <a:gd name="connsiteX5" fmla="*/ 10721788 w 10739718"/>
              <a:gd name="connsiteY5" fmla="*/ 89647 h 977153"/>
              <a:gd name="connsiteX6" fmla="*/ 10739718 w 10739718"/>
              <a:gd name="connsiteY6" fmla="*/ 905435 h 977153"/>
              <a:gd name="connsiteX7" fmla="*/ 0 w 10739718"/>
              <a:gd name="connsiteY7" fmla="*/ 977153 h 977153"/>
              <a:gd name="connsiteX8" fmla="*/ 125506 w 10739718"/>
              <a:gd name="connsiteY8" fmla="*/ 394447 h 977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39718" h="977153">
                <a:moveTo>
                  <a:pt x="125506" y="394447"/>
                </a:moveTo>
                <a:cubicBezTo>
                  <a:pt x="446741" y="182282"/>
                  <a:pt x="886012" y="253999"/>
                  <a:pt x="1613647" y="233081"/>
                </a:cubicBezTo>
                <a:cubicBezTo>
                  <a:pt x="2341282" y="212163"/>
                  <a:pt x="3653118" y="307788"/>
                  <a:pt x="4491318" y="268941"/>
                </a:cubicBezTo>
                <a:cubicBezTo>
                  <a:pt x="5329518" y="230094"/>
                  <a:pt x="5934635" y="125506"/>
                  <a:pt x="6642847" y="0"/>
                </a:cubicBezTo>
                <a:cubicBezTo>
                  <a:pt x="7403353" y="1494"/>
                  <a:pt x="8374530" y="262965"/>
                  <a:pt x="9054353" y="277906"/>
                </a:cubicBezTo>
                <a:cubicBezTo>
                  <a:pt x="9734176" y="292847"/>
                  <a:pt x="10192870" y="298824"/>
                  <a:pt x="10721788" y="89647"/>
                </a:cubicBezTo>
                <a:lnTo>
                  <a:pt x="10739718" y="905435"/>
                </a:lnTo>
                <a:lnTo>
                  <a:pt x="0" y="977153"/>
                </a:lnTo>
                <a:lnTo>
                  <a:pt x="125506" y="3944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Freeform 46"/>
          <p:cNvSpPr/>
          <p:nvPr/>
        </p:nvSpPr>
        <p:spPr>
          <a:xfrm flipH="1">
            <a:off x="-532124" y="4428564"/>
            <a:ext cx="19931026" cy="887506"/>
          </a:xfrm>
          <a:custGeom>
            <a:avLst/>
            <a:gdLst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919261 h 1501967"/>
              <a:gd name="connsiteX1" fmla="*/ 1927412 w 10739718"/>
              <a:gd name="connsiteY1" fmla="*/ 228978 h 1501967"/>
              <a:gd name="connsiteX2" fmla="*/ 4491318 w 10739718"/>
              <a:gd name="connsiteY2" fmla="*/ 793755 h 1501967"/>
              <a:gd name="connsiteX3" fmla="*/ 7117977 w 10739718"/>
              <a:gd name="connsiteY3" fmla="*/ 40720 h 1501967"/>
              <a:gd name="connsiteX4" fmla="*/ 9054353 w 10739718"/>
              <a:gd name="connsiteY4" fmla="*/ 802720 h 1501967"/>
              <a:gd name="connsiteX5" fmla="*/ 10641106 w 10739718"/>
              <a:gd name="connsiteY5" fmla="*/ 175190 h 1501967"/>
              <a:gd name="connsiteX6" fmla="*/ 10739718 w 10739718"/>
              <a:gd name="connsiteY6" fmla="*/ 1430249 h 1501967"/>
              <a:gd name="connsiteX7" fmla="*/ 0 w 10739718"/>
              <a:gd name="connsiteY7" fmla="*/ 1501967 h 1501967"/>
              <a:gd name="connsiteX8" fmla="*/ 125506 w 10739718"/>
              <a:gd name="connsiteY8" fmla="*/ 919261 h 1501967"/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744071 h 1326777"/>
              <a:gd name="connsiteX1" fmla="*/ 1927412 w 10739718"/>
              <a:gd name="connsiteY1" fmla="*/ 53788 h 1326777"/>
              <a:gd name="connsiteX2" fmla="*/ 4491318 w 10739718"/>
              <a:gd name="connsiteY2" fmla="*/ 618565 h 1326777"/>
              <a:gd name="connsiteX3" fmla="*/ 6615953 w 10739718"/>
              <a:gd name="connsiteY3" fmla="*/ 242048 h 1326777"/>
              <a:gd name="connsiteX4" fmla="*/ 9054353 w 10739718"/>
              <a:gd name="connsiteY4" fmla="*/ 627530 h 1326777"/>
              <a:gd name="connsiteX5" fmla="*/ 10641106 w 10739718"/>
              <a:gd name="connsiteY5" fmla="*/ 0 h 1326777"/>
              <a:gd name="connsiteX6" fmla="*/ 10739718 w 10739718"/>
              <a:gd name="connsiteY6" fmla="*/ 1255059 h 1326777"/>
              <a:gd name="connsiteX7" fmla="*/ 0 w 10739718"/>
              <a:gd name="connsiteY7" fmla="*/ 1326777 h 1326777"/>
              <a:gd name="connsiteX8" fmla="*/ 125506 w 10739718"/>
              <a:gd name="connsiteY8" fmla="*/ 744071 h 1326777"/>
              <a:gd name="connsiteX0" fmla="*/ 125506 w 10739718"/>
              <a:gd name="connsiteY0" fmla="*/ 744071 h 1326777"/>
              <a:gd name="connsiteX1" fmla="*/ 1613647 w 10739718"/>
              <a:gd name="connsiteY1" fmla="*/ 582705 h 1326777"/>
              <a:gd name="connsiteX2" fmla="*/ 4491318 w 10739718"/>
              <a:gd name="connsiteY2" fmla="*/ 618565 h 1326777"/>
              <a:gd name="connsiteX3" fmla="*/ 6615953 w 10739718"/>
              <a:gd name="connsiteY3" fmla="*/ 242048 h 1326777"/>
              <a:gd name="connsiteX4" fmla="*/ 9054353 w 10739718"/>
              <a:gd name="connsiteY4" fmla="*/ 627530 h 1326777"/>
              <a:gd name="connsiteX5" fmla="*/ 10641106 w 10739718"/>
              <a:gd name="connsiteY5" fmla="*/ 0 h 1326777"/>
              <a:gd name="connsiteX6" fmla="*/ 10739718 w 10739718"/>
              <a:gd name="connsiteY6" fmla="*/ 1255059 h 1326777"/>
              <a:gd name="connsiteX7" fmla="*/ 0 w 10739718"/>
              <a:gd name="connsiteY7" fmla="*/ 1326777 h 1326777"/>
              <a:gd name="connsiteX8" fmla="*/ 125506 w 10739718"/>
              <a:gd name="connsiteY8" fmla="*/ 744071 h 1326777"/>
              <a:gd name="connsiteX0" fmla="*/ 125506 w 10739718"/>
              <a:gd name="connsiteY0" fmla="*/ 744071 h 1326777"/>
              <a:gd name="connsiteX1" fmla="*/ 1613647 w 10739718"/>
              <a:gd name="connsiteY1" fmla="*/ 582705 h 1326777"/>
              <a:gd name="connsiteX2" fmla="*/ 4491318 w 10739718"/>
              <a:gd name="connsiteY2" fmla="*/ 618565 h 1326777"/>
              <a:gd name="connsiteX3" fmla="*/ 6642847 w 10739718"/>
              <a:gd name="connsiteY3" fmla="*/ 349624 h 1326777"/>
              <a:gd name="connsiteX4" fmla="*/ 9054353 w 10739718"/>
              <a:gd name="connsiteY4" fmla="*/ 627530 h 1326777"/>
              <a:gd name="connsiteX5" fmla="*/ 10641106 w 10739718"/>
              <a:gd name="connsiteY5" fmla="*/ 0 h 1326777"/>
              <a:gd name="connsiteX6" fmla="*/ 10739718 w 10739718"/>
              <a:gd name="connsiteY6" fmla="*/ 1255059 h 1326777"/>
              <a:gd name="connsiteX7" fmla="*/ 0 w 10739718"/>
              <a:gd name="connsiteY7" fmla="*/ 1326777 h 1326777"/>
              <a:gd name="connsiteX8" fmla="*/ 125506 w 10739718"/>
              <a:gd name="connsiteY8" fmla="*/ 744071 h 1326777"/>
              <a:gd name="connsiteX0" fmla="*/ 125506 w 10739718"/>
              <a:gd name="connsiteY0" fmla="*/ 394447 h 977153"/>
              <a:gd name="connsiteX1" fmla="*/ 1613647 w 10739718"/>
              <a:gd name="connsiteY1" fmla="*/ 233081 h 977153"/>
              <a:gd name="connsiteX2" fmla="*/ 4491318 w 10739718"/>
              <a:gd name="connsiteY2" fmla="*/ 268941 h 977153"/>
              <a:gd name="connsiteX3" fmla="*/ 6642847 w 10739718"/>
              <a:gd name="connsiteY3" fmla="*/ 0 h 977153"/>
              <a:gd name="connsiteX4" fmla="*/ 9054353 w 10739718"/>
              <a:gd name="connsiteY4" fmla="*/ 277906 h 977153"/>
              <a:gd name="connsiteX5" fmla="*/ 10721788 w 10739718"/>
              <a:gd name="connsiteY5" fmla="*/ 89647 h 977153"/>
              <a:gd name="connsiteX6" fmla="*/ 10739718 w 10739718"/>
              <a:gd name="connsiteY6" fmla="*/ 905435 h 977153"/>
              <a:gd name="connsiteX7" fmla="*/ 0 w 10739718"/>
              <a:gd name="connsiteY7" fmla="*/ 977153 h 977153"/>
              <a:gd name="connsiteX8" fmla="*/ 125506 w 10739718"/>
              <a:gd name="connsiteY8" fmla="*/ 394447 h 977153"/>
              <a:gd name="connsiteX0" fmla="*/ 125506 w 10739718"/>
              <a:gd name="connsiteY0" fmla="*/ 394454 h 977160"/>
              <a:gd name="connsiteX1" fmla="*/ 1613647 w 10739718"/>
              <a:gd name="connsiteY1" fmla="*/ 233088 h 977160"/>
              <a:gd name="connsiteX2" fmla="*/ 4491318 w 10739718"/>
              <a:gd name="connsiteY2" fmla="*/ 268948 h 977160"/>
              <a:gd name="connsiteX3" fmla="*/ 6642847 w 10739718"/>
              <a:gd name="connsiteY3" fmla="*/ 7 h 977160"/>
              <a:gd name="connsiteX4" fmla="*/ 9054353 w 10739718"/>
              <a:gd name="connsiteY4" fmla="*/ 277913 h 977160"/>
              <a:gd name="connsiteX5" fmla="*/ 10721788 w 10739718"/>
              <a:gd name="connsiteY5" fmla="*/ 89654 h 977160"/>
              <a:gd name="connsiteX6" fmla="*/ 10739718 w 10739718"/>
              <a:gd name="connsiteY6" fmla="*/ 905442 h 977160"/>
              <a:gd name="connsiteX7" fmla="*/ 0 w 10739718"/>
              <a:gd name="connsiteY7" fmla="*/ 977160 h 977160"/>
              <a:gd name="connsiteX8" fmla="*/ 125506 w 10739718"/>
              <a:gd name="connsiteY8" fmla="*/ 394454 h 977160"/>
              <a:gd name="connsiteX0" fmla="*/ 125506 w 10739718"/>
              <a:gd name="connsiteY0" fmla="*/ 304800 h 887506"/>
              <a:gd name="connsiteX1" fmla="*/ 1613647 w 10739718"/>
              <a:gd name="connsiteY1" fmla="*/ 143434 h 887506"/>
              <a:gd name="connsiteX2" fmla="*/ 4491318 w 10739718"/>
              <a:gd name="connsiteY2" fmla="*/ 179294 h 887506"/>
              <a:gd name="connsiteX3" fmla="*/ 6642847 w 10739718"/>
              <a:gd name="connsiteY3" fmla="*/ 21189 h 887506"/>
              <a:gd name="connsiteX4" fmla="*/ 9054353 w 10739718"/>
              <a:gd name="connsiteY4" fmla="*/ 188259 h 887506"/>
              <a:gd name="connsiteX5" fmla="*/ 10721788 w 10739718"/>
              <a:gd name="connsiteY5" fmla="*/ 0 h 887506"/>
              <a:gd name="connsiteX6" fmla="*/ 10739718 w 10739718"/>
              <a:gd name="connsiteY6" fmla="*/ 815788 h 887506"/>
              <a:gd name="connsiteX7" fmla="*/ 0 w 10739718"/>
              <a:gd name="connsiteY7" fmla="*/ 887506 h 887506"/>
              <a:gd name="connsiteX8" fmla="*/ 125506 w 10739718"/>
              <a:gd name="connsiteY8" fmla="*/ 304800 h 88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39718" h="887506">
                <a:moveTo>
                  <a:pt x="125506" y="304800"/>
                </a:moveTo>
                <a:cubicBezTo>
                  <a:pt x="446741" y="92635"/>
                  <a:pt x="886012" y="164352"/>
                  <a:pt x="1613647" y="143434"/>
                </a:cubicBezTo>
                <a:cubicBezTo>
                  <a:pt x="2341282" y="122516"/>
                  <a:pt x="3653118" y="199668"/>
                  <a:pt x="4491318" y="179294"/>
                </a:cubicBezTo>
                <a:cubicBezTo>
                  <a:pt x="5329518" y="158920"/>
                  <a:pt x="5882341" y="19695"/>
                  <a:pt x="6642847" y="21189"/>
                </a:cubicBezTo>
                <a:cubicBezTo>
                  <a:pt x="7403353" y="22683"/>
                  <a:pt x="8374530" y="191790"/>
                  <a:pt x="9054353" y="188259"/>
                </a:cubicBezTo>
                <a:cubicBezTo>
                  <a:pt x="9734176" y="184728"/>
                  <a:pt x="10192870" y="209177"/>
                  <a:pt x="10721788" y="0"/>
                </a:cubicBezTo>
                <a:lnTo>
                  <a:pt x="10739718" y="815788"/>
                </a:lnTo>
                <a:lnTo>
                  <a:pt x="0" y="887506"/>
                </a:lnTo>
                <a:lnTo>
                  <a:pt x="125506" y="30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Freeform 47"/>
          <p:cNvSpPr/>
          <p:nvPr/>
        </p:nvSpPr>
        <p:spPr>
          <a:xfrm>
            <a:off x="-225122" y="4580964"/>
            <a:ext cx="18703622" cy="887506"/>
          </a:xfrm>
          <a:custGeom>
            <a:avLst/>
            <a:gdLst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919261 h 1501967"/>
              <a:gd name="connsiteX1" fmla="*/ 1927412 w 10739718"/>
              <a:gd name="connsiteY1" fmla="*/ 228978 h 1501967"/>
              <a:gd name="connsiteX2" fmla="*/ 4491318 w 10739718"/>
              <a:gd name="connsiteY2" fmla="*/ 793755 h 1501967"/>
              <a:gd name="connsiteX3" fmla="*/ 7117977 w 10739718"/>
              <a:gd name="connsiteY3" fmla="*/ 40720 h 1501967"/>
              <a:gd name="connsiteX4" fmla="*/ 9054353 w 10739718"/>
              <a:gd name="connsiteY4" fmla="*/ 802720 h 1501967"/>
              <a:gd name="connsiteX5" fmla="*/ 10641106 w 10739718"/>
              <a:gd name="connsiteY5" fmla="*/ 175190 h 1501967"/>
              <a:gd name="connsiteX6" fmla="*/ 10739718 w 10739718"/>
              <a:gd name="connsiteY6" fmla="*/ 1430249 h 1501967"/>
              <a:gd name="connsiteX7" fmla="*/ 0 w 10739718"/>
              <a:gd name="connsiteY7" fmla="*/ 1501967 h 1501967"/>
              <a:gd name="connsiteX8" fmla="*/ 125506 w 10739718"/>
              <a:gd name="connsiteY8" fmla="*/ 919261 h 1501967"/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744071 h 1326777"/>
              <a:gd name="connsiteX1" fmla="*/ 1927412 w 10739718"/>
              <a:gd name="connsiteY1" fmla="*/ 53788 h 1326777"/>
              <a:gd name="connsiteX2" fmla="*/ 4491318 w 10739718"/>
              <a:gd name="connsiteY2" fmla="*/ 618565 h 1326777"/>
              <a:gd name="connsiteX3" fmla="*/ 6615953 w 10739718"/>
              <a:gd name="connsiteY3" fmla="*/ 242048 h 1326777"/>
              <a:gd name="connsiteX4" fmla="*/ 9054353 w 10739718"/>
              <a:gd name="connsiteY4" fmla="*/ 627530 h 1326777"/>
              <a:gd name="connsiteX5" fmla="*/ 10641106 w 10739718"/>
              <a:gd name="connsiteY5" fmla="*/ 0 h 1326777"/>
              <a:gd name="connsiteX6" fmla="*/ 10739718 w 10739718"/>
              <a:gd name="connsiteY6" fmla="*/ 1255059 h 1326777"/>
              <a:gd name="connsiteX7" fmla="*/ 0 w 10739718"/>
              <a:gd name="connsiteY7" fmla="*/ 1326777 h 1326777"/>
              <a:gd name="connsiteX8" fmla="*/ 125506 w 10739718"/>
              <a:gd name="connsiteY8" fmla="*/ 744071 h 1326777"/>
              <a:gd name="connsiteX0" fmla="*/ 125506 w 10739718"/>
              <a:gd name="connsiteY0" fmla="*/ 744071 h 1326777"/>
              <a:gd name="connsiteX1" fmla="*/ 1613647 w 10739718"/>
              <a:gd name="connsiteY1" fmla="*/ 582705 h 1326777"/>
              <a:gd name="connsiteX2" fmla="*/ 4491318 w 10739718"/>
              <a:gd name="connsiteY2" fmla="*/ 618565 h 1326777"/>
              <a:gd name="connsiteX3" fmla="*/ 6615953 w 10739718"/>
              <a:gd name="connsiteY3" fmla="*/ 242048 h 1326777"/>
              <a:gd name="connsiteX4" fmla="*/ 9054353 w 10739718"/>
              <a:gd name="connsiteY4" fmla="*/ 627530 h 1326777"/>
              <a:gd name="connsiteX5" fmla="*/ 10641106 w 10739718"/>
              <a:gd name="connsiteY5" fmla="*/ 0 h 1326777"/>
              <a:gd name="connsiteX6" fmla="*/ 10739718 w 10739718"/>
              <a:gd name="connsiteY6" fmla="*/ 1255059 h 1326777"/>
              <a:gd name="connsiteX7" fmla="*/ 0 w 10739718"/>
              <a:gd name="connsiteY7" fmla="*/ 1326777 h 1326777"/>
              <a:gd name="connsiteX8" fmla="*/ 125506 w 10739718"/>
              <a:gd name="connsiteY8" fmla="*/ 744071 h 1326777"/>
              <a:gd name="connsiteX0" fmla="*/ 125506 w 10739718"/>
              <a:gd name="connsiteY0" fmla="*/ 744071 h 1326777"/>
              <a:gd name="connsiteX1" fmla="*/ 1613647 w 10739718"/>
              <a:gd name="connsiteY1" fmla="*/ 582705 h 1326777"/>
              <a:gd name="connsiteX2" fmla="*/ 4491318 w 10739718"/>
              <a:gd name="connsiteY2" fmla="*/ 618565 h 1326777"/>
              <a:gd name="connsiteX3" fmla="*/ 6642847 w 10739718"/>
              <a:gd name="connsiteY3" fmla="*/ 349624 h 1326777"/>
              <a:gd name="connsiteX4" fmla="*/ 9054353 w 10739718"/>
              <a:gd name="connsiteY4" fmla="*/ 627530 h 1326777"/>
              <a:gd name="connsiteX5" fmla="*/ 10641106 w 10739718"/>
              <a:gd name="connsiteY5" fmla="*/ 0 h 1326777"/>
              <a:gd name="connsiteX6" fmla="*/ 10739718 w 10739718"/>
              <a:gd name="connsiteY6" fmla="*/ 1255059 h 1326777"/>
              <a:gd name="connsiteX7" fmla="*/ 0 w 10739718"/>
              <a:gd name="connsiteY7" fmla="*/ 1326777 h 1326777"/>
              <a:gd name="connsiteX8" fmla="*/ 125506 w 10739718"/>
              <a:gd name="connsiteY8" fmla="*/ 744071 h 1326777"/>
              <a:gd name="connsiteX0" fmla="*/ 125506 w 10739718"/>
              <a:gd name="connsiteY0" fmla="*/ 394447 h 977153"/>
              <a:gd name="connsiteX1" fmla="*/ 1613647 w 10739718"/>
              <a:gd name="connsiteY1" fmla="*/ 233081 h 977153"/>
              <a:gd name="connsiteX2" fmla="*/ 4491318 w 10739718"/>
              <a:gd name="connsiteY2" fmla="*/ 268941 h 977153"/>
              <a:gd name="connsiteX3" fmla="*/ 6642847 w 10739718"/>
              <a:gd name="connsiteY3" fmla="*/ 0 h 977153"/>
              <a:gd name="connsiteX4" fmla="*/ 9054353 w 10739718"/>
              <a:gd name="connsiteY4" fmla="*/ 277906 h 977153"/>
              <a:gd name="connsiteX5" fmla="*/ 10721788 w 10739718"/>
              <a:gd name="connsiteY5" fmla="*/ 89647 h 977153"/>
              <a:gd name="connsiteX6" fmla="*/ 10739718 w 10739718"/>
              <a:gd name="connsiteY6" fmla="*/ 905435 h 977153"/>
              <a:gd name="connsiteX7" fmla="*/ 0 w 10739718"/>
              <a:gd name="connsiteY7" fmla="*/ 977153 h 977153"/>
              <a:gd name="connsiteX8" fmla="*/ 125506 w 10739718"/>
              <a:gd name="connsiteY8" fmla="*/ 394447 h 977153"/>
              <a:gd name="connsiteX0" fmla="*/ 125506 w 10739718"/>
              <a:gd name="connsiteY0" fmla="*/ 394447 h 977153"/>
              <a:gd name="connsiteX1" fmla="*/ 1603803 w 10739718"/>
              <a:gd name="connsiteY1" fmla="*/ 205372 h 977153"/>
              <a:gd name="connsiteX2" fmla="*/ 4491318 w 10739718"/>
              <a:gd name="connsiteY2" fmla="*/ 268941 h 977153"/>
              <a:gd name="connsiteX3" fmla="*/ 6642847 w 10739718"/>
              <a:gd name="connsiteY3" fmla="*/ 0 h 977153"/>
              <a:gd name="connsiteX4" fmla="*/ 9054353 w 10739718"/>
              <a:gd name="connsiteY4" fmla="*/ 277906 h 977153"/>
              <a:gd name="connsiteX5" fmla="*/ 10721788 w 10739718"/>
              <a:gd name="connsiteY5" fmla="*/ 89647 h 977153"/>
              <a:gd name="connsiteX6" fmla="*/ 10739718 w 10739718"/>
              <a:gd name="connsiteY6" fmla="*/ 905435 h 977153"/>
              <a:gd name="connsiteX7" fmla="*/ 0 w 10739718"/>
              <a:gd name="connsiteY7" fmla="*/ 977153 h 977153"/>
              <a:gd name="connsiteX8" fmla="*/ 125506 w 10739718"/>
              <a:gd name="connsiteY8" fmla="*/ 394447 h 977153"/>
              <a:gd name="connsiteX0" fmla="*/ 125506 w 10739718"/>
              <a:gd name="connsiteY0" fmla="*/ 304800 h 887506"/>
              <a:gd name="connsiteX1" fmla="*/ 1603803 w 10739718"/>
              <a:gd name="connsiteY1" fmla="*/ 115725 h 887506"/>
              <a:gd name="connsiteX2" fmla="*/ 4491318 w 10739718"/>
              <a:gd name="connsiteY2" fmla="*/ 179294 h 887506"/>
              <a:gd name="connsiteX3" fmla="*/ 7715678 w 10739718"/>
              <a:gd name="connsiteY3" fmla="*/ 11953 h 887506"/>
              <a:gd name="connsiteX4" fmla="*/ 9054353 w 10739718"/>
              <a:gd name="connsiteY4" fmla="*/ 188259 h 887506"/>
              <a:gd name="connsiteX5" fmla="*/ 10721788 w 10739718"/>
              <a:gd name="connsiteY5" fmla="*/ 0 h 887506"/>
              <a:gd name="connsiteX6" fmla="*/ 10739718 w 10739718"/>
              <a:gd name="connsiteY6" fmla="*/ 815788 h 887506"/>
              <a:gd name="connsiteX7" fmla="*/ 0 w 10739718"/>
              <a:gd name="connsiteY7" fmla="*/ 887506 h 887506"/>
              <a:gd name="connsiteX8" fmla="*/ 125506 w 10739718"/>
              <a:gd name="connsiteY8" fmla="*/ 304800 h 887506"/>
              <a:gd name="connsiteX0" fmla="*/ 125506 w 10739718"/>
              <a:gd name="connsiteY0" fmla="*/ 304800 h 887506"/>
              <a:gd name="connsiteX1" fmla="*/ 1603803 w 10739718"/>
              <a:gd name="connsiteY1" fmla="*/ 115725 h 887506"/>
              <a:gd name="connsiteX2" fmla="*/ 4491318 w 10739718"/>
              <a:gd name="connsiteY2" fmla="*/ 179294 h 887506"/>
              <a:gd name="connsiteX3" fmla="*/ 7715678 w 10739718"/>
              <a:gd name="connsiteY3" fmla="*/ 11953 h 887506"/>
              <a:gd name="connsiteX4" fmla="*/ 9113408 w 10739718"/>
              <a:gd name="connsiteY4" fmla="*/ 308332 h 887506"/>
              <a:gd name="connsiteX5" fmla="*/ 10721788 w 10739718"/>
              <a:gd name="connsiteY5" fmla="*/ 0 h 887506"/>
              <a:gd name="connsiteX6" fmla="*/ 10739718 w 10739718"/>
              <a:gd name="connsiteY6" fmla="*/ 815788 h 887506"/>
              <a:gd name="connsiteX7" fmla="*/ 0 w 10739718"/>
              <a:gd name="connsiteY7" fmla="*/ 887506 h 887506"/>
              <a:gd name="connsiteX8" fmla="*/ 125506 w 10739718"/>
              <a:gd name="connsiteY8" fmla="*/ 304800 h 887506"/>
              <a:gd name="connsiteX0" fmla="*/ 125506 w 10739718"/>
              <a:gd name="connsiteY0" fmla="*/ 304800 h 887506"/>
              <a:gd name="connsiteX1" fmla="*/ 1603803 w 10739718"/>
              <a:gd name="connsiteY1" fmla="*/ 115725 h 887506"/>
              <a:gd name="connsiteX2" fmla="*/ 4009036 w 10739718"/>
              <a:gd name="connsiteY2" fmla="*/ 364021 h 887506"/>
              <a:gd name="connsiteX3" fmla="*/ 7715678 w 10739718"/>
              <a:gd name="connsiteY3" fmla="*/ 11953 h 887506"/>
              <a:gd name="connsiteX4" fmla="*/ 9113408 w 10739718"/>
              <a:gd name="connsiteY4" fmla="*/ 308332 h 887506"/>
              <a:gd name="connsiteX5" fmla="*/ 10721788 w 10739718"/>
              <a:gd name="connsiteY5" fmla="*/ 0 h 887506"/>
              <a:gd name="connsiteX6" fmla="*/ 10739718 w 10739718"/>
              <a:gd name="connsiteY6" fmla="*/ 815788 h 887506"/>
              <a:gd name="connsiteX7" fmla="*/ 0 w 10739718"/>
              <a:gd name="connsiteY7" fmla="*/ 887506 h 887506"/>
              <a:gd name="connsiteX8" fmla="*/ 125506 w 10739718"/>
              <a:gd name="connsiteY8" fmla="*/ 304800 h 887506"/>
              <a:gd name="connsiteX0" fmla="*/ 125506 w 10739718"/>
              <a:gd name="connsiteY0" fmla="*/ 304800 h 887506"/>
              <a:gd name="connsiteX1" fmla="*/ 1603803 w 10739718"/>
              <a:gd name="connsiteY1" fmla="*/ 115725 h 887506"/>
              <a:gd name="connsiteX2" fmla="*/ 4009036 w 10739718"/>
              <a:gd name="connsiteY2" fmla="*/ 364021 h 887506"/>
              <a:gd name="connsiteX3" fmla="*/ 7715678 w 10739718"/>
              <a:gd name="connsiteY3" fmla="*/ 11953 h 887506"/>
              <a:gd name="connsiteX4" fmla="*/ 9182304 w 10739718"/>
              <a:gd name="connsiteY4" fmla="*/ 179023 h 887506"/>
              <a:gd name="connsiteX5" fmla="*/ 10721788 w 10739718"/>
              <a:gd name="connsiteY5" fmla="*/ 0 h 887506"/>
              <a:gd name="connsiteX6" fmla="*/ 10739718 w 10739718"/>
              <a:gd name="connsiteY6" fmla="*/ 815788 h 887506"/>
              <a:gd name="connsiteX7" fmla="*/ 0 w 10739718"/>
              <a:gd name="connsiteY7" fmla="*/ 887506 h 887506"/>
              <a:gd name="connsiteX8" fmla="*/ 125506 w 10739718"/>
              <a:gd name="connsiteY8" fmla="*/ 304800 h 88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39718" h="887506">
                <a:moveTo>
                  <a:pt x="125506" y="304800"/>
                </a:moveTo>
                <a:cubicBezTo>
                  <a:pt x="446741" y="92635"/>
                  <a:pt x="956548" y="105855"/>
                  <a:pt x="1603803" y="115725"/>
                </a:cubicBezTo>
                <a:cubicBezTo>
                  <a:pt x="2251058" y="125595"/>
                  <a:pt x="2990390" y="381316"/>
                  <a:pt x="4009036" y="364021"/>
                </a:cubicBezTo>
                <a:cubicBezTo>
                  <a:pt x="5027682" y="346726"/>
                  <a:pt x="6853467" y="42786"/>
                  <a:pt x="7715678" y="11953"/>
                </a:cubicBezTo>
                <a:cubicBezTo>
                  <a:pt x="8577889" y="-18880"/>
                  <a:pt x="8681286" y="181015"/>
                  <a:pt x="9182304" y="179023"/>
                </a:cubicBezTo>
                <a:cubicBezTo>
                  <a:pt x="9683322" y="177031"/>
                  <a:pt x="10192870" y="209177"/>
                  <a:pt x="10721788" y="0"/>
                </a:cubicBezTo>
                <a:lnTo>
                  <a:pt x="10739718" y="815788"/>
                </a:lnTo>
                <a:lnTo>
                  <a:pt x="0" y="887506"/>
                </a:lnTo>
                <a:lnTo>
                  <a:pt x="125506" y="30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3" name="Group 5"/>
          <p:cNvGrpSpPr>
            <a:grpSpLocks noChangeAspect="1"/>
          </p:cNvGrpSpPr>
          <p:nvPr/>
        </p:nvGrpSpPr>
        <p:grpSpPr bwMode="auto">
          <a:xfrm flipH="1">
            <a:off x="3247719" y="1353403"/>
            <a:ext cx="2648562" cy="1290680"/>
            <a:chOff x="-122" y="120"/>
            <a:chExt cx="5942" cy="3006"/>
          </a:xfrm>
        </p:grpSpPr>
        <p:sp>
          <p:nvSpPr>
            <p:cNvPr id="64" name="Freeform 6"/>
            <p:cNvSpPr>
              <a:spLocks/>
            </p:cNvSpPr>
            <p:nvPr/>
          </p:nvSpPr>
          <p:spPr bwMode="auto">
            <a:xfrm>
              <a:off x="4567" y="1612"/>
              <a:ext cx="538" cy="1320"/>
            </a:xfrm>
            <a:custGeom>
              <a:avLst/>
              <a:gdLst>
                <a:gd name="T0" fmla="*/ 1762 w 3163"/>
                <a:gd name="T1" fmla="*/ 7737 h 7775"/>
                <a:gd name="T2" fmla="*/ 1387 w 3163"/>
                <a:gd name="T3" fmla="*/ 5850 h 7775"/>
                <a:gd name="T4" fmla="*/ 1920 w 3163"/>
                <a:gd name="T5" fmla="*/ 4112 h 7775"/>
                <a:gd name="T6" fmla="*/ 914 w 3163"/>
                <a:gd name="T7" fmla="*/ 2634 h 7775"/>
                <a:gd name="T8" fmla="*/ 187 w 3163"/>
                <a:gd name="T9" fmla="*/ 1091 h 7775"/>
                <a:gd name="T10" fmla="*/ 1435 w 3163"/>
                <a:gd name="T11" fmla="*/ 0 h 7775"/>
                <a:gd name="T12" fmla="*/ 2336 w 3163"/>
                <a:gd name="T13" fmla="*/ 1349 h 7775"/>
                <a:gd name="T14" fmla="*/ 2642 w 3163"/>
                <a:gd name="T15" fmla="*/ 3188 h 7775"/>
                <a:gd name="T16" fmla="*/ 2662 w 3163"/>
                <a:gd name="T17" fmla="*/ 4556 h 7775"/>
                <a:gd name="T18" fmla="*/ 2224 w 3163"/>
                <a:gd name="T19" fmla="*/ 6588 h 7775"/>
                <a:gd name="T20" fmla="*/ 2259 w 3163"/>
                <a:gd name="T21" fmla="*/ 7556 h 7775"/>
                <a:gd name="T22" fmla="*/ 1762 w 3163"/>
                <a:gd name="T23" fmla="*/ 7737 h 7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63" h="7775">
                  <a:moveTo>
                    <a:pt x="1762" y="7737"/>
                  </a:moveTo>
                  <a:cubicBezTo>
                    <a:pt x="1543" y="7146"/>
                    <a:pt x="1161" y="6506"/>
                    <a:pt x="1387" y="5850"/>
                  </a:cubicBezTo>
                  <a:cubicBezTo>
                    <a:pt x="1546" y="5267"/>
                    <a:pt x="1805" y="4697"/>
                    <a:pt x="1920" y="4112"/>
                  </a:cubicBezTo>
                  <a:cubicBezTo>
                    <a:pt x="1734" y="3528"/>
                    <a:pt x="1152" y="3194"/>
                    <a:pt x="914" y="2634"/>
                  </a:cubicBezTo>
                  <a:cubicBezTo>
                    <a:pt x="563" y="2189"/>
                    <a:pt x="0" y="1734"/>
                    <a:pt x="187" y="1091"/>
                  </a:cubicBezTo>
                  <a:cubicBezTo>
                    <a:pt x="222" y="437"/>
                    <a:pt x="817" y="23"/>
                    <a:pt x="1435" y="0"/>
                  </a:cubicBezTo>
                  <a:cubicBezTo>
                    <a:pt x="2005" y="108"/>
                    <a:pt x="2275" y="825"/>
                    <a:pt x="2336" y="1349"/>
                  </a:cubicBezTo>
                  <a:cubicBezTo>
                    <a:pt x="2411" y="1968"/>
                    <a:pt x="2392" y="2604"/>
                    <a:pt x="2642" y="3188"/>
                  </a:cubicBezTo>
                  <a:cubicBezTo>
                    <a:pt x="2748" y="3589"/>
                    <a:pt x="3163" y="4368"/>
                    <a:pt x="2662" y="4556"/>
                  </a:cubicBezTo>
                  <a:cubicBezTo>
                    <a:pt x="2424" y="5207"/>
                    <a:pt x="2253" y="5895"/>
                    <a:pt x="2224" y="6588"/>
                  </a:cubicBezTo>
                  <a:cubicBezTo>
                    <a:pt x="2403" y="6937"/>
                    <a:pt x="2969" y="7385"/>
                    <a:pt x="2259" y="7556"/>
                  </a:cubicBezTo>
                  <a:cubicBezTo>
                    <a:pt x="2087" y="7568"/>
                    <a:pt x="1920" y="7775"/>
                    <a:pt x="1762" y="7737"/>
                  </a:cubicBezTo>
                  <a:close/>
                </a:path>
              </a:pathLst>
            </a:custGeom>
            <a:solidFill>
              <a:srgbClr val="2817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7"/>
            <p:cNvSpPr>
              <a:spLocks/>
            </p:cNvSpPr>
            <p:nvPr/>
          </p:nvSpPr>
          <p:spPr bwMode="auto">
            <a:xfrm>
              <a:off x="3802" y="1662"/>
              <a:ext cx="674" cy="1270"/>
            </a:xfrm>
            <a:custGeom>
              <a:avLst/>
              <a:gdLst>
                <a:gd name="T0" fmla="*/ 1288 w 3965"/>
                <a:gd name="T1" fmla="*/ 7299 h 7480"/>
                <a:gd name="T2" fmla="*/ 1193 w 3965"/>
                <a:gd name="T3" fmla="*/ 5526 h 7480"/>
                <a:gd name="T4" fmla="*/ 699 w 3965"/>
                <a:gd name="T5" fmla="*/ 3936 h 7480"/>
                <a:gd name="T6" fmla="*/ 505 w 3965"/>
                <a:gd name="T7" fmla="*/ 2802 h 7480"/>
                <a:gd name="T8" fmla="*/ 1073 w 3965"/>
                <a:gd name="T9" fmla="*/ 2731 h 7480"/>
                <a:gd name="T10" fmla="*/ 1817 w 3965"/>
                <a:gd name="T11" fmla="*/ 531 h 7480"/>
                <a:gd name="T12" fmla="*/ 3390 w 3965"/>
                <a:gd name="T13" fmla="*/ 154 h 7480"/>
                <a:gd name="T14" fmla="*/ 3738 w 3965"/>
                <a:gd name="T15" fmla="*/ 1712 h 7480"/>
                <a:gd name="T16" fmla="*/ 2517 w 3965"/>
                <a:gd name="T17" fmla="*/ 3519 h 7480"/>
                <a:gd name="T18" fmla="*/ 1865 w 3965"/>
                <a:gd name="T19" fmla="*/ 4179 h 7480"/>
                <a:gd name="T20" fmla="*/ 2032 w 3965"/>
                <a:gd name="T21" fmla="*/ 5750 h 7480"/>
                <a:gd name="T22" fmla="*/ 1984 w 3965"/>
                <a:gd name="T23" fmla="*/ 7342 h 7480"/>
                <a:gd name="T24" fmla="*/ 1288 w 3965"/>
                <a:gd name="T25" fmla="*/ 7299 h 7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5" h="7480">
                  <a:moveTo>
                    <a:pt x="1288" y="7299"/>
                  </a:moveTo>
                  <a:cubicBezTo>
                    <a:pt x="1164" y="6725"/>
                    <a:pt x="1307" y="6114"/>
                    <a:pt x="1193" y="5526"/>
                  </a:cubicBezTo>
                  <a:cubicBezTo>
                    <a:pt x="1147" y="4944"/>
                    <a:pt x="1150" y="4353"/>
                    <a:pt x="699" y="3936"/>
                  </a:cubicBezTo>
                  <a:cubicBezTo>
                    <a:pt x="457" y="3693"/>
                    <a:pt x="0" y="2990"/>
                    <a:pt x="505" y="2802"/>
                  </a:cubicBezTo>
                  <a:cubicBezTo>
                    <a:pt x="726" y="2432"/>
                    <a:pt x="938" y="3267"/>
                    <a:pt x="1073" y="2731"/>
                  </a:cubicBezTo>
                  <a:cubicBezTo>
                    <a:pt x="1473" y="2067"/>
                    <a:pt x="1828" y="1321"/>
                    <a:pt x="1817" y="531"/>
                  </a:cubicBezTo>
                  <a:cubicBezTo>
                    <a:pt x="2059" y="62"/>
                    <a:pt x="2922" y="0"/>
                    <a:pt x="3390" y="154"/>
                  </a:cubicBezTo>
                  <a:cubicBezTo>
                    <a:pt x="3965" y="457"/>
                    <a:pt x="3888" y="1185"/>
                    <a:pt x="3738" y="1712"/>
                  </a:cubicBezTo>
                  <a:cubicBezTo>
                    <a:pt x="3466" y="2390"/>
                    <a:pt x="3007" y="2983"/>
                    <a:pt x="2517" y="3519"/>
                  </a:cubicBezTo>
                  <a:cubicBezTo>
                    <a:pt x="2337" y="3758"/>
                    <a:pt x="1710" y="3803"/>
                    <a:pt x="1865" y="4179"/>
                  </a:cubicBezTo>
                  <a:cubicBezTo>
                    <a:pt x="1993" y="4694"/>
                    <a:pt x="2037" y="5225"/>
                    <a:pt x="2032" y="5750"/>
                  </a:cubicBezTo>
                  <a:cubicBezTo>
                    <a:pt x="1975" y="6291"/>
                    <a:pt x="2767" y="7133"/>
                    <a:pt x="1984" y="7342"/>
                  </a:cubicBezTo>
                  <a:cubicBezTo>
                    <a:pt x="1755" y="7343"/>
                    <a:pt x="1484" y="7480"/>
                    <a:pt x="1288" y="7299"/>
                  </a:cubicBezTo>
                  <a:close/>
                </a:path>
              </a:pathLst>
            </a:custGeom>
            <a:solidFill>
              <a:srgbClr val="2817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8"/>
            <p:cNvSpPr>
              <a:spLocks/>
            </p:cNvSpPr>
            <p:nvPr/>
          </p:nvSpPr>
          <p:spPr bwMode="auto">
            <a:xfrm>
              <a:off x="-13" y="2266"/>
              <a:ext cx="2912" cy="856"/>
            </a:xfrm>
            <a:custGeom>
              <a:avLst/>
              <a:gdLst>
                <a:gd name="T0" fmla="*/ 5814 w 17126"/>
                <a:gd name="T1" fmla="*/ 4727 h 5045"/>
                <a:gd name="T2" fmla="*/ 2202 w 17126"/>
                <a:gd name="T3" fmla="*/ 4034 h 5045"/>
                <a:gd name="T4" fmla="*/ 272 w 17126"/>
                <a:gd name="T5" fmla="*/ 3103 h 5045"/>
                <a:gd name="T6" fmla="*/ 0 w 17126"/>
                <a:gd name="T7" fmla="*/ 2625 h 5045"/>
                <a:gd name="T8" fmla="*/ 1428 w 17126"/>
                <a:gd name="T9" fmla="*/ 2938 h 5045"/>
                <a:gd name="T10" fmla="*/ 3180 w 17126"/>
                <a:gd name="T11" fmla="*/ 3451 h 5045"/>
                <a:gd name="T12" fmla="*/ 4428 w 17126"/>
                <a:gd name="T13" fmla="*/ 2836 h 5045"/>
                <a:gd name="T14" fmla="*/ 4978 w 17126"/>
                <a:gd name="T15" fmla="*/ 967 h 5045"/>
                <a:gd name="T16" fmla="*/ 5457 w 17126"/>
                <a:gd name="T17" fmla="*/ 1314 h 5045"/>
                <a:gd name="T18" fmla="*/ 4915 w 17126"/>
                <a:gd name="T19" fmla="*/ 3565 h 5045"/>
                <a:gd name="T20" fmla="*/ 7101 w 17126"/>
                <a:gd name="T21" fmla="*/ 4207 h 5045"/>
                <a:gd name="T22" fmla="*/ 9142 w 17126"/>
                <a:gd name="T23" fmla="*/ 4239 h 5045"/>
                <a:gd name="T24" fmla="*/ 12554 w 17126"/>
                <a:gd name="T25" fmla="*/ 3794 h 5045"/>
                <a:gd name="T26" fmla="*/ 13065 w 17126"/>
                <a:gd name="T27" fmla="*/ 2647 h 5045"/>
                <a:gd name="T28" fmla="*/ 12717 w 17126"/>
                <a:gd name="T29" fmla="*/ 553 h 5045"/>
                <a:gd name="T30" fmla="*/ 13295 w 17126"/>
                <a:gd name="T31" fmla="*/ 730 h 5045"/>
                <a:gd name="T32" fmla="*/ 13515 w 17126"/>
                <a:gd name="T33" fmla="*/ 2525 h 5045"/>
                <a:gd name="T34" fmla="*/ 14220 w 17126"/>
                <a:gd name="T35" fmla="*/ 3517 h 5045"/>
                <a:gd name="T36" fmla="*/ 16079 w 17126"/>
                <a:gd name="T37" fmla="*/ 2234 h 5045"/>
                <a:gd name="T38" fmla="*/ 16363 w 17126"/>
                <a:gd name="T39" fmla="*/ 911 h 5045"/>
                <a:gd name="T40" fmla="*/ 16181 w 17126"/>
                <a:gd name="T41" fmla="*/ 2966 h 5045"/>
                <a:gd name="T42" fmla="*/ 14433 w 17126"/>
                <a:gd name="T43" fmla="*/ 4118 h 5045"/>
                <a:gd name="T44" fmla="*/ 10923 w 17126"/>
                <a:gd name="T45" fmla="*/ 4695 h 5045"/>
                <a:gd name="T46" fmla="*/ 5814 w 17126"/>
                <a:gd name="T47" fmla="*/ 4727 h 5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126" h="5045">
                  <a:moveTo>
                    <a:pt x="5814" y="4727"/>
                  </a:moveTo>
                  <a:cubicBezTo>
                    <a:pt x="4460" y="4507"/>
                    <a:pt x="3091" y="4409"/>
                    <a:pt x="2202" y="4034"/>
                  </a:cubicBezTo>
                  <a:cubicBezTo>
                    <a:pt x="1312" y="3659"/>
                    <a:pt x="613" y="3770"/>
                    <a:pt x="272" y="3103"/>
                  </a:cubicBezTo>
                  <a:cubicBezTo>
                    <a:pt x="225" y="2783"/>
                    <a:pt x="381" y="2678"/>
                    <a:pt x="0" y="2625"/>
                  </a:cubicBezTo>
                  <a:cubicBezTo>
                    <a:pt x="708" y="2584"/>
                    <a:pt x="938" y="3257"/>
                    <a:pt x="1428" y="2938"/>
                  </a:cubicBezTo>
                  <a:cubicBezTo>
                    <a:pt x="1956" y="2500"/>
                    <a:pt x="2509" y="3714"/>
                    <a:pt x="3180" y="3451"/>
                  </a:cubicBezTo>
                  <a:cubicBezTo>
                    <a:pt x="3643" y="3558"/>
                    <a:pt x="4343" y="3634"/>
                    <a:pt x="4428" y="2836"/>
                  </a:cubicBezTo>
                  <a:lnTo>
                    <a:pt x="4978" y="967"/>
                  </a:lnTo>
                  <a:cubicBezTo>
                    <a:pt x="5247" y="1323"/>
                    <a:pt x="5405" y="790"/>
                    <a:pt x="5457" y="1314"/>
                  </a:cubicBezTo>
                  <a:lnTo>
                    <a:pt x="4915" y="3565"/>
                  </a:lnTo>
                  <a:cubicBezTo>
                    <a:pt x="5500" y="4077"/>
                    <a:pt x="6410" y="4063"/>
                    <a:pt x="7101" y="4207"/>
                  </a:cubicBezTo>
                  <a:cubicBezTo>
                    <a:pt x="7793" y="4351"/>
                    <a:pt x="8300" y="4290"/>
                    <a:pt x="9142" y="4239"/>
                  </a:cubicBezTo>
                  <a:cubicBezTo>
                    <a:pt x="9984" y="4189"/>
                    <a:pt x="11881" y="4015"/>
                    <a:pt x="12554" y="3794"/>
                  </a:cubicBezTo>
                  <a:cubicBezTo>
                    <a:pt x="13228" y="3574"/>
                    <a:pt x="13132" y="3151"/>
                    <a:pt x="13065" y="2647"/>
                  </a:cubicBezTo>
                  <a:lnTo>
                    <a:pt x="12717" y="553"/>
                  </a:lnTo>
                  <a:cubicBezTo>
                    <a:pt x="12880" y="0"/>
                    <a:pt x="13311" y="461"/>
                    <a:pt x="13295" y="730"/>
                  </a:cubicBezTo>
                  <a:lnTo>
                    <a:pt x="13515" y="2525"/>
                  </a:lnTo>
                  <a:cubicBezTo>
                    <a:pt x="13565" y="2965"/>
                    <a:pt x="13719" y="3666"/>
                    <a:pt x="14220" y="3517"/>
                  </a:cubicBezTo>
                  <a:cubicBezTo>
                    <a:pt x="14744" y="3226"/>
                    <a:pt x="15643" y="2561"/>
                    <a:pt x="16079" y="2234"/>
                  </a:cubicBezTo>
                  <a:cubicBezTo>
                    <a:pt x="15145" y="1888"/>
                    <a:pt x="15685" y="800"/>
                    <a:pt x="16363" y="911"/>
                  </a:cubicBezTo>
                  <a:cubicBezTo>
                    <a:pt x="17126" y="1353"/>
                    <a:pt x="16438" y="2384"/>
                    <a:pt x="16181" y="2966"/>
                  </a:cubicBezTo>
                  <a:cubicBezTo>
                    <a:pt x="15801" y="3588"/>
                    <a:pt x="15067" y="3841"/>
                    <a:pt x="14433" y="4118"/>
                  </a:cubicBezTo>
                  <a:cubicBezTo>
                    <a:pt x="13273" y="4378"/>
                    <a:pt x="12003" y="4436"/>
                    <a:pt x="10923" y="4695"/>
                  </a:cubicBezTo>
                  <a:cubicBezTo>
                    <a:pt x="8160" y="5045"/>
                    <a:pt x="7167" y="4947"/>
                    <a:pt x="5814" y="4727"/>
                  </a:cubicBezTo>
                  <a:close/>
                </a:path>
              </a:pathLst>
            </a:custGeom>
            <a:solidFill>
              <a:srgbClr val="80808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9"/>
            <p:cNvSpPr>
              <a:spLocks/>
            </p:cNvSpPr>
            <p:nvPr/>
          </p:nvSpPr>
          <p:spPr bwMode="auto">
            <a:xfrm>
              <a:off x="2012" y="1204"/>
              <a:ext cx="416" cy="345"/>
            </a:xfrm>
            <a:custGeom>
              <a:avLst/>
              <a:gdLst>
                <a:gd name="T0" fmla="*/ 1113 w 2444"/>
                <a:gd name="T1" fmla="*/ 1977 h 2033"/>
                <a:gd name="T2" fmla="*/ 351 w 2444"/>
                <a:gd name="T3" fmla="*/ 1769 h 2033"/>
                <a:gd name="T4" fmla="*/ 193 w 2444"/>
                <a:gd name="T5" fmla="*/ 1692 h 2033"/>
                <a:gd name="T6" fmla="*/ 84 w 2444"/>
                <a:gd name="T7" fmla="*/ 1331 h 2033"/>
                <a:gd name="T8" fmla="*/ 192 w 2444"/>
                <a:gd name="T9" fmla="*/ 586 h 2033"/>
                <a:gd name="T10" fmla="*/ 632 w 2444"/>
                <a:gd name="T11" fmla="*/ 416 h 2033"/>
                <a:gd name="T12" fmla="*/ 1412 w 2444"/>
                <a:gd name="T13" fmla="*/ 55 h 2033"/>
                <a:gd name="T14" fmla="*/ 1627 w 2444"/>
                <a:gd name="T15" fmla="*/ 503 h 2033"/>
                <a:gd name="T16" fmla="*/ 1477 w 2444"/>
                <a:gd name="T17" fmla="*/ 737 h 2033"/>
                <a:gd name="T18" fmla="*/ 1979 w 2444"/>
                <a:gd name="T19" fmla="*/ 811 h 2033"/>
                <a:gd name="T20" fmla="*/ 2297 w 2444"/>
                <a:gd name="T21" fmla="*/ 1221 h 2033"/>
                <a:gd name="T22" fmla="*/ 1857 w 2444"/>
                <a:gd name="T23" fmla="*/ 1881 h 2033"/>
                <a:gd name="T24" fmla="*/ 1303 w 2444"/>
                <a:gd name="T25" fmla="*/ 2000 h 2033"/>
                <a:gd name="T26" fmla="*/ 1113 w 2444"/>
                <a:gd name="T27" fmla="*/ 1977 h 2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4" h="2033">
                  <a:moveTo>
                    <a:pt x="1113" y="1977"/>
                  </a:moveTo>
                  <a:cubicBezTo>
                    <a:pt x="849" y="1952"/>
                    <a:pt x="591" y="1882"/>
                    <a:pt x="351" y="1769"/>
                  </a:cubicBezTo>
                  <a:cubicBezTo>
                    <a:pt x="271" y="1762"/>
                    <a:pt x="204" y="1766"/>
                    <a:pt x="193" y="1692"/>
                  </a:cubicBezTo>
                  <a:cubicBezTo>
                    <a:pt x="0" y="1826"/>
                    <a:pt x="38" y="1434"/>
                    <a:pt x="84" y="1331"/>
                  </a:cubicBezTo>
                  <a:cubicBezTo>
                    <a:pt x="111" y="1082"/>
                    <a:pt x="205" y="837"/>
                    <a:pt x="192" y="586"/>
                  </a:cubicBezTo>
                  <a:cubicBezTo>
                    <a:pt x="155" y="419"/>
                    <a:pt x="508" y="460"/>
                    <a:pt x="632" y="416"/>
                  </a:cubicBezTo>
                  <a:cubicBezTo>
                    <a:pt x="924" y="366"/>
                    <a:pt x="1092" y="0"/>
                    <a:pt x="1412" y="55"/>
                  </a:cubicBezTo>
                  <a:cubicBezTo>
                    <a:pt x="1676" y="28"/>
                    <a:pt x="1798" y="313"/>
                    <a:pt x="1627" y="503"/>
                  </a:cubicBezTo>
                  <a:cubicBezTo>
                    <a:pt x="1579" y="583"/>
                    <a:pt x="1527" y="659"/>
                    <a:pt x="1477" y="737"/>
                  </a:cubicBezTo>
                  <a:cubicBezTo>
                    <a:pt x="1630" y="825"/>
                    <a:pt x="1807" y="834"/>
                    <a:pt x="1979" y="811"/>
                  </a:cubicBezTo>
                  <a:cubicBezTo>
                    <a:pt x="2160" y="843"/>
                    <a:pt x="2444" y="1006"/>
                    <a:pt x="2297" y="1221"/>
                  </a:cubicBezTo>
                  <a:cubicBezTo>
                    <a:pt x="2224" y="1479"/>
                    <a:pt x="2071" y="1720"/>
                    <a:pt x="1857" y="1881"/>
                  </a:cubicBezTo>
                  <a:cubicBezTo>
                    <a:pt x="1712" y="1990"/>
                    <a:pt x="1498" y="2033"/>
                    <a:pt x="1303" y="2000"/>
                  </a:cubicBezTo>
                  <a:cubicBezTo>
                    <a:pt x="1240" y="1993"/>
                    <a:pt x="1177" y="1985"/>
                    <a:pt x="1113" y="197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10"/>
            <p:cNvSpPr>
              <a:spLocks/>
            </p:cNvSpPr>
            <p:nvPr/>
          </p:nvSpPr>
          <p:spPr bwMode="auto">
            <a:xfrm>
              <a:off x="1577" y="834"/>
              <a:ext cx="422" cy="638"/>
            </a:xfrm>
            <a:custGeom>
              <a:avLst/>
              <a:gdLst>
                <a:gd name="T0" fmla="*/ 1653 w 2481"/>
                <a:gd name="T1" fmla="*/ 3611 h 3761"/>
                <a:gd name="T2" fmla="*/ 758 w 2481"/>
                <a:gd name="T3" fmla="*/ 2459 h 3761"/>
                <a:gd name="T4" fmla="*/ 124 w 2481"/>
                <a:gd name="T5" fmla="*/ 1124 h 3761"/>
                <a:gd name="T6" fmla="*/ 211 w 2481"/>
                <a:gd name="T7" fmla="*/ 361 h 3761"/>
                <a:gd name="T8" fmla="*/ 893 w 2481"/>
                <a:gd name="T9" fmla="*/ 218 h 3761"/>
                <a:gd name="T10" fmla="*/ 1261 w 2481"/>
                <a:gd name="T11" fmla="*/ 901 h 3761"/>
                <a:gd name="T12" fmla="*/ 2260 w 2481"/>
                <a:gd name="T13" fmla="*/ 2407 h 3761"/>
                <a:gd name="T14" fmla="*/ 2285 w 2481"/>
                <a:gd name="T15" fmla="*/ 3025 h 3761"/>
                <a:gd name="T16" fmla="*/ 1948 w 2481"/>
                <a:gd name="T17" fmla="*/ 3607 h 3761"/>
                <a:gd name="T18" fmla="*/ 1653 w 2481"/>
                <a:gd name="T19" fmla="*/ 3611 h 3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1" h="3761">
                  <a:moveTo>
                    <a:pt x="1653" y="3611"/>
                  </a:moveTo>
                  <a:cubicBezTo>
                    <a:pt x="1262" y="3309"/>
                    <a:pt x="1030" y="2860"/>
                    <a:pt x="758" y="2459"/>
                  </a:cubicBezTo>
                  <a:cubicBezTo>
                    <a:pt x="504" y="2035"/>
                    <a:pt x="276" y="1595"/>
                    <a:pt x="124" y="1124"/>
                  </a:cubicBezTo>
                  <a:cubicBezTo>
                    <a:pt x="0" y="874"/>
                    <a:pt x="7" y="569"/>
                    <a:pt x="211" y="361"/>
                  </a:cubicBezTo>
                  <a:cubicBezTo>
                    <a:pt x="359" y="166"/>
                    <a:pt x="694" y="0"/>
                    <a:pt x="893" y="218"/>
                  </a:cubicBezTo>
                  <a:cubicBezTo>
                    <a:pt x="1076" y="412"/>
                    <a:pt x="1106" y="690"/>
                    <a:pt x="1261" y="901"/>
                  </a:cubicBezTo>
                  <a:cubicBezTo>
                    <a:pt x="1580" y="1412"/>
                    <a:pt x="1955" y="1886"/>
                    <a:pt x="2260" y="2407"/>
                  </a:cubicBezTo>
                  <a:cubicBezTo>
                    <a:pt x="2434" y="2584"/>
                    <a:pt x="2481" y="2843"/>
                    <a:pt x="2285" y="3025"/>
                  </a:cubicBezTo>
                  <a:cubicBezTo>
                    <a:pt x="2174" y="3215"/>
                    <a:pt x="2061" y="3417"/>
                    <a:pt x="1948" y="3607"/>
                  </a:cubicBezTo>
                  <a:cubicBezTo>
                    <a:pt x="1840" y="3421"/>
                    <a:pt x="1829" y="3761"/>
                    <a:pt x="1653" y="3611"/>
                  </a:cubicBezTo>
                  <a:close/>
                </a:path>
              </a:pathLst>
            </a:custGeom>
            <a:solidFill>
              <a:srgbClr val="8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11"/>
            <p:cNvSpPr>
              <a:spLocks/>
            </p:cNvSpPr>
            <p:nvPr/>
          </p:nvSpPr>
          <p:spPr bwMode="auto">
            <a:xfrm>
              <a:off x="1876" y="1190"/>
              <a:ext cx="191" cy="374"/>
            </a:xfrm>
            <a:custGeom>
              <a:avLst/>
              <a:gdLst>
                <a:gd name="T0" fmla="*/ 505 w 1124"/>
                <a:gd name="T1" fmla="*/ 2143 h 2200"/>
                <a:gd name="T2" fmla="*/ 175 w 1124"/>
                <a:gd name="T3" fmla="*/ 1353 h 2200"/>
                <a:gd name="T4" fmla="*/ 351 w 1124"/>
                <a:gd name="T5" fmla="*/ 582 h 2200"/>
                <a:gd name="T6" fmla="*/ 916 w 1124"/>
                <a:gd name="T7" fmla="*/ 239 h 2200"/>
                <a:gd name="T8" fmla="*/ 1037 w 1124"/>
                <a:gd name="T9" fmla="*/ 1197 h 2200"/>
                <a:gd name="T10" fmla="*/ 728 w 1124"/>
                <a:gd name="T11" fmla="*/ 2074 h 2200"/>
                <a:gd name="T12" fmla="*/ 505 w 1124"/>
                <a:gd name="T13" fmla="*/ 2143 h 2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4" h="2200">
                  <a:moveTo>
                    <a:pt x="505" y="2143"/>
                  </a:moveTo>
                  <a:cubicBezTo>
                    <a:pt x="323" y="1938"/>
                    <a:pt x="0" y="1659"/>
                    <a:pt x="175" y="1353"/>
                  </a:cubicBezTo>
                  <a:cubicBezTo>
                    <a:pt x="33" y="1098"/>
                    <a:pt x="297" y="833"/>
                    <a:pt x="351" y="582"/>
                  </a:cubicBezTo>
                  <a:cubicBezTo>
                    <a:pt x="375" y="288"/>
                    <a:pt x="642" y="0"/>
                    <a:pt x="916" y="239"/>
                  </a:cubicBezTo>
                  <a:cubicBezTo>
                    <a:pt x="1058" y="532"/>
                    <a:pt x="1035" y="874"/>
                    <a:pt x="1037" y="1197"/>
                  </a:cubicBezTo>
                  <a:cubicBezTo>
                    <a:pt x="1124" y="1555"/>
                    <a:pt x="855" y="1780"/>
                    <a:pt x="728" y="2074"/>
                  </a:cubicBezTo>
                  <a:cubicBezTo>
                    <a:pt x="676" y="2150"/>
                    <a:pt x="592" y="2200"/>
                    <a:pt x="505" y="2143"/>
                  </a:cubicBezTo>
                  <a:close/>
                </a:path>
              </a:pathLst>
            </a:custGeom>
            <a:solidFill>
              <a:srgbClr val="F2F2F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12"/>
            <p:cNvSpPr>
              <a:spLocks/>
            </p:cNvSpPr>
            <p:nvPr/>
          </p:nvSpPr>
          <p:spPr bwMode="auto">
            <a:xfrm>
              <a:off x="966" y="764"/>
              <a:ext cx="1126" cy="1390"/>
            </a:xfrm>
            <a:custGeom>
              <a:avLst/>
              <a:gdLst>
                <a:gd name="T0" fmla="*/ 1814 w 6618"/>
                <a:gd name="T1" fmla="*/ 8135 h 8188"/>
                <a:gd name="T2" fmla="*/ 403 w 6618"/>
                <a:gd name="T3" fmla="*/ 7698 h 8188"/>
                <a:gd name="T4" fmla="*/ 143 w 6618"/>
                <a:gd name="T5" fmla="*/ 5129 h 8188"/>
                <a:gd name="T6" fmla="*/ 292 w 6618"/>
                <a:gd name="T7" fmla="*/ 3630 h 8188"/>
                <a:gd name="T8" fmla="*/ 796 w 6618"/>
                <a:gd name="T9" fmla="*/ 2168 h 8188"/>
                <a:gd name="T10" fmla="*/ 2026 w 6618"/>
                <a:gd name="T11" fmla="*/ 653 h 8188"/>
                <a:gd name="T12" fmla="*/ 3357 w 6618"/>
                <a:gd name="T13" fmla="*/ 162 h 8188"/>
                <a:gd name="T14" fmla="*/ 5306 w 6618"/>
                <a:gd name="T15" fmla="*/ 413 h 8188"/>
                <a:gd name="T16" fmla="*/ 5827 w 6618"/>
                <a:gd name="T17" fmla="*/ 1648 h 8188"/>
                <a:gd name="T18" fmla="*/ 6228 w 6618"/>
                <a:gd name="T19" fmla="*/ 3332 h 8188"/>
                <a:gd name="T20" fmla="*/ 6506 w 6618"/>
                <a:gd name="T21" fmla="*/ 4930 h 8188"/>
                <a:gd name="T22" fmla="*/ 6412 w 6618"/>
                <a:gd name="T23" fmla="*/ 6949 h 8188"/>
                <a:gd name="T24" fmla="*/ 5628 w 6618"/>
                <a:gd name="T25" fmla="*/ 7858 h 8188"/>
                <a:gd name="T26" fmla="*/ 4208 w 6618"/>
                <a:gd name="T27" fmla="*/ 8063 h 8188"/>
                <a:gd name="T28" fmla="*/ 1814 w 6618"/>
                <a:gd name="T29" fmla="*/ 8135 h 8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18" h="8188">
                  <a:moveTo>
                    <a:pt x="1814" y="8135"/>
                  </a:moveTo>
                  <a:cubicBezTo>
                    <a:pt x="1336" y="8061"/>
                    <a:pt x="754" y="8077"/>
                    <a:pt x="403" y="7698"/>
                  </a:cubicBezTo>
                  <a:cubicBezTo>
                    <a:pt x="0" y="6907"/>
                    <a:pt x="160" y="5983"/>
                    <a:pt x="143" y="5129"/>
                  </a:cubicBezTo>
                  <a:cubicBezTo>
                    <a:pt x="148" y="4625"/>
                    <a:pt x="148" y="4117"/>
                    <a:pt x="292" y="3630"/>
                  </a:cubicBezTo>
                  <a:cubicBezTo>
                    <a:pt x="328" y="3108"/>
                    <a:pt x="589" y="2639"/>
                    <a:pt x="796" y="2168"/>
                  </a:cubicBezTo>
                  <a:cubicBezTo>
                    <a:pt x="1133" y="1613"/>
                    <a:pt x="1473" y="1021"/>
                    <a:pt x="2026" y="653"/>
                  </a:cubicBezTo>
                  <a:cubicBezTo>
                    <a:pt x="2483" y="528"/>
                    <a:pt x="2831" y="0"/>
                    <a:pt x="3357" y="162"/>
                  </a:cubicBezTo>
                  <a:cubicBezTo>
                    <a:pt x="4002" y="264"/>
                    <a:pt x="4693" y="150"/>
                    <a:pt x="5306" y="413"/>
                  </a:cubicBezTo>
                  <a:cubicBezTo>
                    <a:pt x="5729" y="658"/>
                    <a:pt x="5681" y="1235"/>
                    <a:pt x="5827" y="1648"/>
                  </a:cubicBezTo>
                  <a:cubicBezTo>
                    <a:pt x="5960" y="2210"/>
                    <a:pt x="6068" y="2779"/>
                    <a:pt x="6228" y="3332"/>
                  </a:cubicBezTo>
                  <a:cubicBezTo>
                    <a:pt x="6333" y="3864"/>
                    <a:pt x="6508" y="4381"/>
                    <a:pt x="6506" y="4930"/>
                  </a:cubicBezTo>
                  <a:cubicBezTo>
                    <a:pt x="6523" y="5600"/>
                    <a:pt x="6618" y="6300"/>
                    <a:pt x="6412" y="6949"/>
                  </a:cubicBezTo>
                  <a:cubicBezTo>
                    <a:pt x="6213" y="7296"/>
                    <a:pt x="6063" y="7745"/>
                    <a:pt x="5628" y="7858"/>
                  </a:cubicBezTo>
                  <a:cubicBezTo>
                    <a:pt x="5173" y="8032"/>
                    <a:pt x="4688" y="8038"/>
                    <a:pt x="4208" y="8063"/>
                  </a:cubicBezTo>
                  <a:cubicBezTo>
                    <a:pt x="3419" y="8188"/>
                    <a:pt x="2610" y="8147"/>
                    <a:pt x="1814" y="8135"/>
                  </a:cubicBezTo>
                  <a:close/>
                </a:path>
              </a:pathLst>
            </a:custGeom>
            <a:solidFill>
              <a:srgbClr val="55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13"/>
            <p:cNvSpPr>
              <a:spLocks/>
            </p:cNvSpPr>
            <p:nvPr/>
          </p:nvSpPr>
          <p:spPr bwMode="auto">
            <a:xfrm>
              <a:off x="1309" y="426"/>
              <a:ext cx="592" cy="808"/>
            </a:xfrm>
            <a:custGeom>
              <a:avLst/>
              <a:gdLst>
                <a:gd name="T0" fmla="*/ 1181 w 3482"/>
                <a:gd name="T1" fmla="*/ 4743 h 4758"/>
                <a:gd name="T2" fmla="*/ 285 w 3482"/>
                <a:gd name="T3" fmla="*/ 2925 h 4758"/>
                <a:gd name="T4" fmla="*/ 380 w 3482"/>
                <a:gd name="T5" fmla="*/ 922 h 4758"/>
                <a:gd name="T6" fmla="*/ 2895 w 3482"/>
                <a:gd name="T7" fmla="*/ 67 h 4758"/>
                <a:gd name="T8" fmla="*/ 3282 w 3482"/>
                <a:gd name="T9" fmla="*/ 2002 h 4758"/>
                <a:gd name="T10" fmla="*/ 3169 w 3482"/>
                <a:gd name="T11" fmla="*/ 4073 h 4758"/>
                <a:gd name="T12" fmla="*/ 1309 w 3482"/>
                <a:gd name="T13" fmla="*/ 4758 h 4758"/>
                <a:gd name="T14" fmla="*/ 1181 w 3482"/>
                <a:gd name="T15" fmla="*/ 4743 h 4758"/>
                <a:gd name="T16" fmla="*/ 1181 w 3482"/>
                <a:gd name="T17" fmla="*/ 4743 h 4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82" h="4758">
                  <a:moveTo>
                    <a:pt x="1181" y="4743"/>
                  </a:moveTo>
                  <a:cubicBezTo>
                    <a:pt x="497" y="4444"/>
                    <a:pt x="376" y="3583"/>
                    <a:pt x="285" y="2925"/>
                  </a:cubicBezTo>
                  <a:cubicBezTo>
                    <a:pt x="376" y="2273"/>
                    <a:pt x="0" y="1468"/>
                    <a:pt x="380" y="922"/>
                  </a:cubicBezTo>
                  <a:cubicBezTo>
                    <a:pt x="1196" y="586"/>
                    <a:pt x="1970" y="0"/>
                    <a:pt x="2895" y="67"/>
                  </a:cubicBezTo>
                  <a:cubicBezTo>
                    <a:pt x="3482" y="496"/>
                    <a:pt x="3153" y="1374"/>
                    <a:pt x="3282" y="2002"/>
                  </a:cubicBezTo>
                  <a:cubicBezTo>
                    <a:pt x="3369" y="2693"/>
                    <a:pt x="3249" y="3389"/>
                    <a:pt x="3169" y="4073"/>
                  </a:cubicBezTo>
                  <a:cubicBezTo>
                    <a:pt x="2797" y="4681"/>
                    <a:pt x="1953" y="4725"/>
                    <a:pt x="1309" y="4758"/>
                  </a:cubicBezTo>
                  <a:lnTo>
                    <a:pt x="1181" y="4743"/>
                  </a:lnTo>
                  <a:lnTo>
                    <a:pt x="1181" y="4743"/>
                  </a:lnTo>
                  <a:close/>
                </a:path>
              </a:pathLst>
            </a:custGeom>
            <a:solidFill>
              <a:srgbClr val="FFCCA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14"/>
            <p:cNvSpPr>
              <a:spLocks/>
            </p:cNvSpPr>
            <p:nvPr/>
          </p:nvSpPr>
          <p:spPr bwMode="auto">
            <a:xfrm>
              <a:off x="1079" y="120"/>
              <a:ext cx="764" cy="592"/>
            </a:xfrm>
            <a:custGeom>
              <a:avLst/>
              <a:gdLst>
                <a:gd name="T0" fmla="*/ 433 w 4493"/>
                <a:gd name="T1" fmla="*/ 3376 h 3485"/>
                <a:gd name="T2" fmla="*/ 238 w 4493"/>
                <a:gd name="T3" fmla="*/ 3119 h 3485"/>
                <a:gd name="T4" fmla="*/ 51 w 4493"/>
                <a:gd name="T5" fmla="*/ 1741 h 3485"/>
                <a:gd name="T6" fmla="*/ 640 w 4493"/>
                <a:gd name="T7" fmla="*/ 507 h 3485"/>
                <a:gd name="T8" fmla="*/ 2042 w 4493"/>
                <a:gd name="T9" fmla="*/ 0 h 3485"/>
                <a:gd name="T10" fmla="*/ 3320 w 4493"/>
                <a:gd name="T11" fmla="*/ 441 h 3485"/>
                <a:gd name="T12" fmla="*/ 4216 w 4493"/>
                <a:gd name="T13" fmla="*/ 1636 h 3485"/>
                <a:gd name="T14" fmla="*/ 4056 w 4493"/>
                <a:gd name="T15" fmla="*/ 2220 h 3485"/>
                <a:gd name="T16" fmla="*/ 2687 w 4493"/>
                <a:gd name="T17" fmla="*/ 2657 h 3485"/>
                <a:gd name="T18" fmla="*/ 1488 w 4493"/>
                <a:gd name="T19" fmla="*/ 2829 h 3485"/>
                <a:gd name="T20" fmla="*/ 567 w 4493"/>
                <a:gd name="T21" fmla="*/ 2169 h 3485"/>
                <a:gd name="T22" fmla="*/ 489 w 4493"/>
                <a:gd name="T23" fmla="*/ 3413 h 3485"/>
                <a:gd name="T24" fmla="*/ 463 w 4493"/>
                <a:gd name="T25" fmla="*/ 3413 h 3485"/>
                <a:gd name="T26" fmla="*/ 433 w 4493"/>
                <a:gd name="T27" fmla="*/ 3376 h 3485"/>
                <a:gd name="T28" fmla="*/ 433 w 4493"/>
                <a:gd name="T29" fmla="*/ 3376 h 3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93" h="3485">
                  <a:moveTo>
                    <a:pt x="433" y="3376"/>
                  </a:moveTo>
                  <a:cubicBezTo>
                    <a:pt x="407" y="3065"/>
                    <a:pt x="285" y="3485"/>
                    <a:pt x="238" y="3119"/>
                  </a:cubicBezTo>
                  <a:cubicBezTo>
                    <a:pt x="157" y="2662"/>
                    <a:pt x="0" y="2216"/>
                    <a:pt x="51" y="1741"/>
                  </a:cubicBezTo>
                  <a:cubicBezTo>
                    <a:pt x="37" y="1272"/>
                    <a:pt x="183" y="727"/>
                    <a:pt x="640" y="507"/>
                  </a:cubicBezTo>
                  <a:cubicBezTo>
                    <a:pt x="1060" y="228"/>
                    <a:pt x="1576" y="143"/>
                    <a:pt x="2042" y="0"/>
                  </a:cubicBezTo>
                  <a:cubicBezTo>
                    <a:pt x="2466" y="146"/>
                    <a:pt x="3002" y="77"/>
                    <a:pt x="3320" y="441"/>
                  </a:cubicBezTo>
                  <a:cubicBezTo>
                    <a:pt x="3632" y="805"/>
                    <a:pt x="4185" y="1140"/>
                    <a:pt x="4216" y="1636"/>
                  </a:cubicBezTo>
                  <a:cubicBezTo>
                    <a:pt x="4234" y="1954"/>
                    <a:pt x="4493" y="2225"/>
                    <a:pt x="4056" y="2220"/>
                  </a:cubicBezTo>
                  <a:cubicBezTo>
                    <a:pt x="3579" y="2286"/>
                    <a:pt x="3107" y="2424"/>
                    <a:pt x="2687" y="2657"/>
                  </a:cubicBezTo>
                  <a:cubicBezTo>
                    <a:pt x="2323" y="2754"/>
                    <a:pt x="1817" y="3176"/>
                    <a:pt x="1488" y="2829"/>
                  </a:cubicBezTo>
                  <a:cubicBezTo>
                    <a:pt x="1321" y="2520"/>
                    <a:pt x="989" y="1750"/>
                    <a:pt x="567" y="2169"/>
                  </a:cubicBezTo>
                  <a:cubicBezTo>
                    <a:pt x="285" y="2542"/>
                    <a:pt x="500" y="3008"/>
                    <a:pt x="489" y="3413"/>
                  </a:cubicBezTo>
                  <a:lnTo>
                    <a:pt x="463" y="3413"/>
                  </a:lnTo>
                  <a:lnTo>
                    <a:pt x="433" y="3376"/>
                  </a:lnTo>
                  <a:lnTo>
                    <a:pt x="433" y="3376"/>
                  </a:lnTo>
                  <a:close/>
                </a:path>
              </a:pathLst>
            </a:custGeom>
            <a:solidFill>
              <a:srgbClr val="8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15"/>
            <p:cNvSpPr>
              <a:spLocks/>
            </p:cNvSpPr>
            <p:nvPr/>
          </p:nvSpPr>
          <p:spPr bwMode="auto">
            <a:xfrm>
              <a:off x="1642" y="1436"/>
              <a:ext cx="416" cy="345"/>
            </a:xfrm>
            <a:custGeom>
              <a:avLst/>
              <a:gdLst>
                <a:gd name="T0" fmla="*/ 1113 w 2443"/>
                <a:gd name="T1" fmla="*/ 1977 h 2033"/>
                <a:gd name="T2" fmla="*/ 351 w 2443"/>
                <a:gd name="T3" fmla="*/ 1769 h 2033"/>
                <a:gd name="T4" fmla="*/ 193 w 2443"/>
                <a:gd name="T5" fmla="*/ 1692 h 2033"/>
                <a:gd name="T6" fmla="*/ 84 w 2443"/>
                <a:gd name="T7" fmla="*/ 1331 h 2033"/>
                <a:gd name="T8" fmla="*/ 192 w 2443"/>
                <a:gd name="T9" fmla="*/ 586 h 2033"/>
                <a:gd name="T10" fmla="*/ 632 w 2443"/>
                <a:gd name="T11" fmla="*/ 416 h 2033"/>
                <a:gd name="T12" fmla="*/ 1412 w 2443"/>
                <a:gd name="T13" fmla="*/ 54 h 2033"/>
                <a:gd name="T14" fmla="*/ 1626 w 2443"/>
                <a:gd name="T15" fmla="*/ 503 h 2033"/>
                <a:gd name="T16" fmla="*/ 1477 w 2443"/>
                <a:gd name="T17" fmla="*/ 737 h 2033"/>
                <a:gd name="T18" fmla="*/ 1978 w 2443"/>
                <a:gd name="T19" fmla="*/ 811 h 2033"/>
                <a:gd name="T20" fmla="*/ 2297 w 2443"/>
                <a:gd name="T21" fmla="*/ 1221 h 2033"/>
                <a:gd name="T22" fmla="*/ 1857 w 2443"/>
                <a:gd name="T23" fmla="*/ 1881 h 2033"/>
                <a:gd name="T24" fmla="*/ 1303 w 2443"/>
                <a:gd name="T25" fmla="*/ 2000 h 2033"/>
                <a:gd name="T26" fmla="*/ 1113 w 2443"/>
                <a:gd name="T27" fmla="*/ 1977 h 2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3" h="2033">
                  <a:moveTo>
                    <a:pt x="1113" y="1977"/>
                  </a:moveTo>
                  <a:cubicBezTo>
                    <a:pt x="849" y="1952"/>
                    <a:pt x="591" y="1881"/>
                    <a:pt x="351" y="1769"/>
                  </a:cubicBezTo>
                  <a:cubicBezTo>
                    <a:pt x="271" y="1762"/>
                    <a:pt x="204" y="1766"/>
                    <a:pt x="193" y="1692"/>
                  </a:cubicBezTo>
                  <a:cubicBezTo>
                    <a:pt x="0" y="1826"/>
                    <a:pt x="38" y="1434"/>
                    <a:pt x="84" y="1331"/>
                  </a:cubicBezTo>
                  <a:cubicBezTo>
                    <a:pt x="111" y="1082"/>
                    <a:pt x="205" y="837"/>
                    <a:pt x="192" y="586"/>
                  </a:cubicBezTo>
                  <a:cubicBezTo>
                    <a:pt x="155" y="418"/>
                    <a:pt x="508" y="460"/>
                    <a:pt x="632" y="416"/>
                  </a:cubicBezTo>
                  <a:cubicBezTo>
                    <a:pt x="924" y="366"/>
                    <a:pt x="1092" y="0"/>
                    <a:pt x="1412" y="54"/>
                  </a:cubicBezTo>
                  <a:cubicBezTo>
                    <a:pt x="1676" y="28"/>
                    <a:pt x="1798" y="313"/>
                    <a:pt x="1626" y="503"/>
                  </a:cubicBezTo>
                  <a:cubicBezTo>
                    <a:pt x="1579" y="582"/>
                    <a:pt x="1527" y="659"/>
                    <a:pt x="1477" y="737"/>
                  </a:cubicBezTo>
                  <a:cubicBezTo>
                    <a:pt x="1630" y="824"/>
                    <a:pt x="1807" y="834"/>
                    <a:pt x="1978" y="811"/>
                  </a:cubicBezTo>
                  <a:cubicBezTo>
                    <a:pt x="2160" y="842"/>
                    <a:pt x="2443" y="1006"/>
                    <a:pt x="2297" y="1221"/>
                  </a:cubicBezTo>
                  <a:cubicBezTo>
                    <a:pt x="2223" y="1478"/>
                    <a:pt x="2071" y="1720"/>
                    <a:pt x="1857" y="1881"/>
                  </a:cubicBezTo>
                  <a:cubicBezTo>
                    <a:pt x="1712" y="1989"/>
                    <a:pt x="1498" y="2033"/>
                    <a:pt x="1303" y="2000"/>
                  </a:cubicBezTo>
                  <a:cubicBezTo>
                    <a:pt x="1240" y="1993"/>
                    <a:pt x="1176" y="1985"/>
                    <a:pt x="1113" y="197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16"/>
            <p:cNvSpPr>
              <a:spLocks/>
            </p:cNvSpPr>
            <p:nvPr/>
          </p:nvSpPr>
          <p:spPr bwMode="auto">
            <a:xfrm>
              <a:off x="1981" y="1584"/>
              <a:ext cx="22" cy="29"/>
            </a:xfrm>
            <a:custGeom>
              <a:avLst/>
              <a:gdLst>
                <a:gd name="T0" fmla="*/ 108 w 129"/>
                <a:gd name="T1" fmla="*/ 96 h 176"/>
                <a:gd name="T2" fmla="*/ 129 w 129"/>
                <a:gd name="T3" fmla="*/ 124 h 176"/>
                <a:gd name="T4" fmla="*/ 108 w 129"/>
                <a:gd name="T5" fmla="*/ 9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176">
                  <a:moveTo>
                    <a:pt x="108" y="96"/>
                  </a:moveTo>
                  <a:cubicBezTo>
                    <a:pt x="0" y="0"/>
                    <a:pt x="100" y="176"/>
                    <a:pt x="129" y="124"/>
                  </a:cubicBezTo>
                  <a:lnTo>
                    <a:pt x="108" y="9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17"/>
            <p:cNvSpPr>
              <a:spLocks/>
            </p:cNvSpPr>
            <p:nvPr/>
          </p:nvSpPr>
          <p:spPr bwMode="auto">
            <a:xfrm>
              <a:off x="968" y="1176"/>
              <a:ext cx="1150" cy="970"/>
            </a:xfrm>
            <a:custGeom>
              <a:avLst/>
              <a:gdLst>
                <a:gd name="T0" fmla="*/ 1890 w 6762"/>
                <a:gd name="T1" fmla="*/ 5715 h 5715"/>
                <a:gd name="T2" fmla="*/ 773 w 6762"/>
                <a:gd name="T3" fmla="*/ 5343 h 5715"/>
                <a:gd name="T4" fmla="*/ 83 w 6762"/>
                <a:gd name="T5" fmla="*/ 4349 h 5715"/>
                <a:gd name="T6" fmla="*/ 671 w 6762"/>
                <a:gd name="T7" fmla="*/ 4490 h 5715"/>
                <a:gd name="T8" fmla="*/ 1992 w 6762"/>
                <a:gd name="T9" fmla="*/ 5050 h 5715"/>
                <a:gd name="T10" fmla="*/ 3123 w 6762"/>
                <a:gd name="T11" fmla="*/ 4850 h 5715"/>
                <a:gd name="T12" fmla="*/ 3077 w 6762"/>
                <a:gd name="T13" fmla="*/ 3541 h 5715"/>
                <a:gd name="T14" fmla="*/ 2851 w 6762"/>
                <a:gd name="T15" fmla="*/ 1496 h 5715"/>
                <a:gd name="T16" fmla="*/ 2751 w 6762"/>
                <a:gd name="T17" fmla="*/ 214 h 5715"/>
                <a:gd name="T18" fmla="*/ 3430 w 6762"/>
                <a:gd name="T19" fmla="*/ 1051 h 5715"/>
                <a:gd name="T20" fmla="*/ 3830 w 6762"/>
                <a:gd name="T21" fmla="*/ 3680 h 5715"/>
                <a:gd name="T22" fmla="*/ 3908 w 6762"/>
                <a:gd name="T23" fmla="*/ 4849 h 5715"/>
                <a:gd name="T24" fmla="*/ 6147 w 6762"/>
                <a:gd name="T25" fmla="*/ 4639 h 5715"/>
                <a:gd name="T26" fmla="*/ 5907 w 6762"/>
                <a:gd name="T27" fmla="*/ 5452 h 5715"/>
                <a:gd name="T28" fmla="*/ 4399 w 6762"/>
                <a:gd name="T29" fmla="*/ 5455 h 5715"/>
                <a:gd name="T30" fmla="*/ 3221 w 6762"/>
                <a:gd name="T31" fmla="*/ 5628 h 5715"/>
                <a:gd name="T32" fmla="*/ 1890 w 6762"/>
                <a:gd name="T33" fmla="*/ 5715 h 5715"/>
                <a:gd name="T34" fmla="*/ 1890 w 6762"/>
                <a:gd name="T35" fmla="*/ 5715 h 5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62" h="5715">
                  <a:moveTo>
                    <a:pt x="1890" y="5715"/>
                  </a:moveTo>
                  <a:cubicBezTo>
                    <a:pt x="1485" y="5624"/>
                    <a:pt x="1111" y="5650"/>
                    <a:pt x="773" y="5343"/>
                  </a:cubicBezTo>
                  <a:cubicBezTo>
                    <a:pt x="318" y="5224"/>
                    <a:pt x="125" y="4774"/>
                    <a:pt x="83" y="4349"/>
                  </a:cubicBezTo>
                  <a:cubicBezTo>
                    <a:pt x="0" y="4084"/>
                    <a:pt x="531" y="4435"/>
                    <a:pt x="671" y="4490"/>
                  </a:cubicBezTo>
                  <a:cubicBezTo>
                    <a:pt x="983" y="4909"/>
                    <a:pt x="1528" y="4912"/>
                    <a:pt x="1992" y="5050"/>
                  </a:cubicBezTo>
                  <a:cubicBezTo>
                    <a:pt x="2361" y="5010"/>
                    <a:pt x="2799" y="5004"/>
                    <a:pt x="3123" y="4850"/>
                  </a:cubicBezTo>
                  <a:cubicBezTo>
                    <a:pt x="3148" y="4417"/>
                    <a:pt x="3073" y="3978"/>
                    <a:pt x="3077" y="3541"/>
                  </a:cubicBezTo>
                  <a:cubicBezTo>
                    <a:pt x="3018" y="2858"/>
                    <a:pt x="2890" y="2183"/>
                    <a:pt x="2851" y="1496"/>
                  </a:cubicBezTo>
                  <a:cubicBezTo>
                    <a:pt x="2925" y="1043"/>
                    <a:pt x="2488" y="631"/>
                    <a:pt x="2751" y="214"/>
                  </a:cubicBezTo>
                  <a:cubicBezTo>
                    <a:pt x="3114" y="0"/>
                    <a:pt x="3339" y="758"/>
                    <a:pt x="3430" y="1051"/>
                  </a:cubicBezTo>
                  <a:cubicBezTo>
                    <a:pt x="3638" y="1915"/>
                    <a:pt x="3800" y="2790"/>
                    <a:pt x="3830" y="3680"/>
                  </a:cubicBezTo>
                  <a:cubicBezTo>
                    <a:pt x="3847" y="4070"/>
                    <a:pt x="3913" y="4457"/>
                    <a:pt x="3908" y="4849"/>
                  </a:cubicBezTo>
                  <a:cubicBezTo>
                    <a:pt x="4651" y="4755"/>
                    <a:pt x="5416" y="4820"/>
                    <a:pt x="6147" y="4639"/>
                  </a:cubicBezTo>
                  <a:cubicBezTo>
                    <a:pt x="6762" y="4471"/>
                    <a:pt x="6211" y="5364"/>
                    <a:pt x="5907" y="5452"/>
                  </a:cubicBezTo>
                  <a:cubicBezTo>
                    <a:pt x="5418" y="5605"/>
                    <a:pt x="4900" y="5458"/>
                    <a:pt x="4399" y="5455"/>
                  </a:cubicBezTo>
                  <a:cubicBezTo>
                    <a:pt x="3989" y="5369"/>
                    <a:pt x="3628" y="5634"/>
                    <a:pt x="3221" y="5628"/>
                  </a:cubicBezTo>
                  <a:cubicBezTo>
                    <a:pt x="2772" y="5688"/>
                    <a:pt x="2337" y="5707"/>
                    <a:pt x="1890" y="5715"/>
                  </a:cubicBezTo>
                  <a:lnTo>
                    <a:pt x="1890" y="5715"/>
                  </a:lnTo>
                  <a:close/>
                </a:path>
              </a:pathLst>
            </a:custGeom>
            <a:solidFill>
              <a:srgbClr val="F9F9F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18"/>
            <p:cNvSpPr>
              <a:spLocks/>
            </p:cNvSpPr>
            <p:nvPr/>
          </p:nvSpPr>
          <p:spPr bwMode="auto">
            <a:xfrm>
              <a:off x="1760" y="1492"/>
              <a:ext cx="52" cy="40"/>
            </a:xfrm>
            <a:custGeom>
              <a:avLst/>
              <a:gdLst>
                <a:gd name="T0" fmla="*/ 196 w 307"/>
                <a:gd name="T1" fmla="*/ 141 h 236"/>
                <a:gd name="T2" fmla="*/ 196 w 307"/>
                <a:gd name="T3" fmla="*/ 14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7" h="236">
                  <a:moveTo>
                    <a:pt x="196" y="141"/>
                  </a:moveTo>
                  <a:cubicBezTo>
                    <a:pt x="307" y="0"/>
                    <a:pt x="0" y="236"/>
                    <a:pt x="196" y="14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19"/>
            <p:cNvSpPr>
              <a:spLocks/>
            </p:cNvSpPr>
            <p:nvPr/>
          </p:nvSpPr>
          <p:spPr bwMode="auto">
            <a:xfrm>
              <a:off x="1311" y="2106"/>
              <a:ext cx="90" cy="19"/>
            </a:xfrm>
            <a:custGeom>
              <a:avLst/>
              <a:gdLst>
                <a:gd name="T0" fmla="*/ 421 w 527"/>
                <a:gd name="T1" fmla="*/ 75 h 114"/>
                <a:gd name="T2" fmla="*/ 359 w 527"/>
                <a:gd name="T3" fmla="*/ 87 h 114"/>
                <a:gd name="T4" fmla="*/ 421 w 527"/>
                <a:gd name="T5" fmla="*/ 7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7" h="114">
                  <a:moveTo>
                    <a:pt x="421" y="75"/>
                  </a:moveTo>
                  <a:cubicBezTo>
                    <a:pt x="216" y="0"/>
                    <a:pt x="0" y="34"/>
                    <a:pt x="359" y="87"/>
                  </a:cubicBezTo>
                  <a:cubicBezTo>
                    <a:pt x="314" y="114"/>
                    <a:pt x="527" y="97"/>
                    <a:pt x="421" y="75"/>
                  </a:cubicBezTo>
                  <a:close/>
                </a:path>
              </a:pathLst>
            </a:custGeom>
            <a:solidFill>
              <a:srgbClr val="F9F9F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20"/>
            <p:cNvSpPr>
              <a:spLocks/>
            </p:cNvSpPr>
            <p:nvPr/>
          </p:nvSpPr>
          <p:spPr bwMode="auto">
            <a:xfrm>
              <a:off x="1207" y="1067"/>
              <a:ext cx="422" cy="638"/>
            </a:xfrm>
            <a:custGeom>
              <a:avLst/>
              <a:gdLst>
                <a:gd name="T0" fmla="*/ 1653 w 2481"/>
                <a:gd name="T1" fmla="*/ 3611 h 3760"/>
                <a:gd name="T2" fmla="*/ 757 w 2481"/>
                <a:gd name="T3" fmla="*/ 2458 h 3760"/>
                <a:gd name="T4" fmla="*/ 123 w 2481"/>
                <a:gd name="T5" fmla="*/ 1124 h 3760"/>
                <a:gd name="T6" fmla="*/ 211 w 2481"/>
                <a:gd name="T7" fmla="*/ 361 h 3760"/>
                <a:gd name="T8" fmla="*/ 893 w 2481"/>
                <a:gd name="T9" fmla="*/ 218 h 3760"/>
                <a:gd name="T10" fmla="*/ 1261 w 2481"/>
                <a:gd name="T11" fmla="*/ 901 h 3760"/>
                <a:gd name="T12" fmla="*/ 2259 w 2481"/>
                <a:gd name="T13" fmla="*/ 2407 h 3760"/>
                <a:gd name="T14" fmla="*/ 2285 w 2481"/>
                <a:gd name="T15" fmla="*/ 3025 h 3760"/>
                <a:gd name="T16" fmla="*/ 1948 w 2481"/>
                <a:gd name="T17" fmla="*/ 3607 h 3760"/>
                <a:gd name="T18" fmla="*/ 1653 w 2481"/>
                <a:gd name="T19" fmla="*/ 3611 h 3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1" h="3760">
                  <a:moveTo>
                    <a:pt x="1653" y="3611"/>
                  </a:moveTo>
                  <a:cubicBezTo>
                    <a:pt x="1262" y="3309"/>
                    <a:pt x="1030" y="2860"/>
                    <a:pt x="757" y="2458"/>
                  </a:cubicBezTo>
                  <a:cubicBezTo>
                    <a:pt x="504" y="2035"/>
                    <a:pt x="276" y="1595"/>
                    <a:pt x="123" y="1124"/>
                  </a:cubicBezTo>
                  <a:cubicBezTo>
                    <a:pt x="0" y="874"/>
                    <a:pt x="7" y="569"/>
                    <a:pt x="211" y="361"/>
                  </a:cubicBezTo>
                  <a:cubicBezTo>
                    <a:pt x="359" y="165"/>
                    <a:pt x="694" y="0"/>
                    <a:pt x="893" y="218"/>
                  </a:cubicBezTo>
                  <a:cubicBezTo>
                    <a:pt x="1076" y="412"/>
                    <a:pt x="1105" y="690"/>
                    <a:pt x="1261" y="901"/>
                  </a:cubicBezTo>
                  <a:cubicBezTo>
                    <a:pt x="1580" y="1412"/>
                    <a:pt x="1955" y="1886"/>
                    <a:pt x="2259" y="2407"/>
                  </a:cubicBezTo>
                  <a:cubicBezTo>
                    <a:pt x="2434" y="2584"/>
                    <a:pt x="2481" y="2843"/>
                    <a:pt x="2285" y="3025"/>
                  </a:cubicBezTo>
                  <a:cubicBezTo>
                    <a:pt x="2173" y="3215"/>
                    <a:pt x="2061" y="3416"/>
                    <a:pt x="1948" y="3607"/>
                  </a:cubicBezTo>
                  <a:cubicBezTo>
                    <a:pt x="1840" y="3421"/>
                    <a:pt x="1828" y="3760"/>
                    <a:pt x="1653" y="3611"/>
                  </a:cubicBezTo>
                  <a:close/>
                </a:path>
              </a:pathLst>
            </a:custGeom>
            <a:solidFill>
              <a:srgbClr val="8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21"/>
            <p:cNvSpPr>
              <a:spLocks/>
            </p:cNvSpPr>
            <p:nvPr/>
          </p:nvSpPr>
          <p:spPr bwMode="auto">
            <a:xfrm>
              <a:off x="1556" y="1631"/>
              <a:ext cx="16" cy="18"/>
            </a:xfrm>
            <a:custGeom>
              <a:avLst/>
              <a:gdLst>
                <a:gd name="T0" fmla="*/ 56 w 94"/>
                <a:gd name="T1" fmla="*/ 0 h 109"/>
                <a:gd name="T2" fmla="*/ 56 w 94"/>
                <a:gd name="T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4" h="109">
                  <a:moveTo>
                    <a:pt x="56" y="0"/>
                  </a:moveTo>
                  <a:cubicBezTo>
                    <a:pt x="0" y="52"/>
                    <a:pt x="94" y="109"/>
                    <a:pt x="56" y="0"/>
                  </a:cubicBezTo>
                  <a:close/>
                </a:path>
              </a:pathLst>
            </a:custGeom>
            <a:solidFill>
              <a:srgbClr val="F9F9F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22"/>
            <p:cNvSpPr>
              <a:spLocks/>
            </p:cNvSpPr>
            <p:nvPr/>
          </p:nvSpPr>
          <p:spPr bwMode="auto">
            <a:xfrm>
              <a:off x="1483" y="1223"/>
              <a:ext cx="40" cy="116"/>
            </a:xfrm>
            <a:custGeom>
              <a:avLst/>
              <a:gdLst>
                <a:gd name="T0" fmla="*/ 172 w 233"/>
                <a:gd name="T1" fmla="*/ 118 h 686"/>
                <a:gd name="T2" fmla="*/ 181 w 233"/>
                <a:gd name="T3" fmla="*/ 198 h 686"/>
                <a:gd name="T4" fmla="*/ 172 w 233"/>
                <a:gd name="T5" fmla="*/ 118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3" h="686">
                  <a:moveTo>
                    <a:pt x="172" y="118"/>
                  </a:moveTo>
                  <a:cubicBezTo>
                    <a:pt x="0" y="0"/>
                    <a:pt x="233" y="686"/>
                    <a:pt x="181" y="198"/>
                  </a:cubicBezTo>
                  <a:lnTo>
                    <a:pt x="172" y="118"/>
                  </a:lnTo>
                  <a:close/>
                </a:path>
              </a:pathLst>
            </a:custGeom>
            <a:solidFill>
              <a:srgbClr val="F9F9F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23"/>
            <p:cNvSpPr>
              <a:spLocks/>
            </p:cNvSpPr>
            <p:nvPr/>
          </p:nvSpPr>
          <p:spPr bwMode="auto">
            <a:xfrm>
              <a:off x="1237" y="349"/>
              <a:ext cx="701" cy="344"/>
            </a:xfrm>
            <a:custGeom>
              <a:avLst/>
              <a:gdLst>
                <a:gd name="T0" fmla="*/ 208 w 4124"/>
                <a:gd name="T1" fmla="*/ 1837 h 2029"/>
                <a:gd name="T2" fmla="*/ 882 w 4124"/>
                <a:gd name="T3" fmla="*/ 988 h 2029"/>
                <a:gd name="T4" fmla="*/ 2114 w 4124"/>
                <a:gd name="T5" fmla="*/ 466 h 2029"/>
                <a:gd name="T6" fmla="*/ 3270 w 4124"/>
                <a:gd name="T7" fmla="*/ 67 h 2029"/>
                <a:gd name="T8" fmla="*/ 3767 w 4124"/>
                <a:gd name="T9" fmla="*/ 151 h 2029"/>
                <a:gd name="T10" fmla="*/ 3598 w 4124"/>
                <a:gd name="T11" fmla="*/ 955 h 2029"/>
                <a:gd name="T12" fmla="*/ 2302 w 4124"/>
                <a:gd name="T13" fmla="*/ 1254 h 2029"/>
                <a:gd name="T14" fmla="*/ 764 w 4124"/>
                <a:gd name="T15" fmla="*/ 1815 h 2029"/>
                <a:gd name="T16" fmla="*/ 208 w 4124"/>
                <a:gd name="T17" fmla="*/ 1837 h 2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24" h="2029">
                  <a:moveTo>
                    <a:pt x="208" y="1837"/>
                  </a:moveTo>
                  <a:cubicBezTo>
                    <a:pt x="0" y="1385"/>
                    <a:pt x="496" y="1077"/>
                    <a:pt x="882" y="988"/>
                  </a:cubicBezTo>
                  <a:cubicBezTo>
                    <a:pt x="1333" y="926"/>
                    <a:pt x="1722" y="686"/>
                    <a:pt x="2114" y="466"/>
                  </a:cubicBezTo>
                  <a:cubicBezTo>
                    <a:pt x="2514" y="370"/>
                    <a:pt x="2837" y="40"/>
                    <a:pt x="3270" y="67"/>
                  </a:cubicBezTo>
                  <a:cubicBezTo>
                    <a:pt x="3429" y="105"/>
                    <a:pt x="3657" y="0"/>
                    <a:pt x="3767" y="151"/>
                  </a:cubicBezTo>
                  <a:cubicBezTo>
                    <a:pt x="4124" y="372"/>
                    <a:pt x="4050" y="925"/>
                    <a:pt x="3598" y="955"/>
                  </a:cubicBezTo>
                  <a:cubicBezTo>
                    <a:pt x="3178" y="1107"/>
                    <a:pt x="2728" y="1130"/>
                    <a:pt x="2302" y="1254"/>
                  </a:cubicBezTo>
                  <a:cubicBezTo>
                    <a:pt x="1736" y="1272"/>
                    <a:pt x="1304" y="1695"/>
                    <a:pt x="764" y="1815"/>
                  </a:cubicBezTo>
                  <a:cubicBezTo>
                    <a:pt x="589" y="1862"/>
                    <a:pt x="360" y="2029"/>
                    <a:pt x="208" y="1837"/>
                  </a:cubicBezTo>
                  <a:close/>
                </a:path>
              </a:pathLst>
            </a:custGeom>
            <a:solidFill>
              <a:srgbClr val="F9F9F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24"/>
            <p:cNvSpPr>
              <a:spLocks/>
            </p:cNvSpPr>
            <p:nvPr/>
          </p:nvSpPr>
          <p:spPr bwMode="auto">
            <a:xfrm>
              <a:off x="1505" y="1423"/>
              <a:ext cx="192" cy="373"/>
            </a:xfrm>
            <a:custGeom>
              <a:avLst/>
              <a:gdLst>
                <a:gd name="T0" fmla="*/ 506 w 1125"/>
                <a:gd name="T1" fmla="*/ 2143 h 2200"/>
                <a:gd name="T2" fmla="*/ 176 w 1125"/>
                <a:gd name="T3" fmla="*/ 1353 h 2200"/>
                <a:gd name="T4" fmla="*/ 352 w 1125"/>
                <a:gd name="T5" fmla="*/ 582 h 2200"/>
                <a:gd name="T6" fmla="*/ 916 w 1125"/>
                <a:gd name="T7" fmla="*/ 239 h 2200"/>
                <a:gd name="T8" fmla="*/ 1038 w 1125"/>
                <a:gd name="T9" fmla="*/ 1197 h 2200"/>
                <a:gd name="T10" fmla="*/ 729 w 1125"/>
                <a:gd name="T11" fmla="*/ 2074 h 2200"/>
                <a:gd name="T12" fmla="*/ 506 w 1125"/>
                <a:gd name="T13" fmla="*/ 2143 h 2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5" h="2200">
                  <a:moveTo>
                    <a:pt x="506" y="2143"/>
                  </a:moveTo>
                  <a:cubicBezTo>
                    <a:pt x="324" y="1938"/>
                    <a:pt x="0" y="1659"/>
                    <a:pt x="176" y="1353"/>
                  </a:cubicBezTo>
                  <a:cubicBezTo>
                    <a:pt x="33" y="1098"/>
                    <a:pt x="298" y="832"/>
                    <a:pt x="352" y="582"/>
                  </a:cubicBezTo>
                  <a:cubicBezTo>
                    <a:pt x="376" y="287"/>
                    <a:pt x="643" y="0"/>
                    <a:pt x="916" y="239"/>
                  </a:cubicBezTo>
                  <a:cubicBezTo>
                    <a:pt x="1059" y="531"/>
                    <a:pt x="1035" y="874"/>
                    <a:pt x="1038" y="1197"/>
                  </a:cubicBezTo>
                  <a:cubicBezTo>
                    <a:pt x="1125" y="1555"/>
                    <a:pt x="856" y="1780"/>
                    <a:pt x="729" y="2074"/>
                  </a:cubicBezTo>
                  <a:cubicBezTo>
                    <a:pt x="677" y="2150"/>
                    <a:pt x="593" y="2200"/>
                    <a:pt x="506" y="2143"/>
                  </a:cubicBezTo>
                  <a:close/>
                </a:path>
              </a:pathLst>
            </a:custGeom>
            <a:solidFill>
              <a:srgbClr val="F2F2F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25"/>
            <p:cNvSpPr>
              <a:spLocks/>
            </p:cNvSpPr>
            <p:nvPr/>
          </p:nvSpPr>
          <p:spPr bwMode="auto">
            <a:xfrm>
              <a:off x="1298" y="492"/>
              <a:ext cx="694" cy="947"/>
            </a:xfrm>
            <a:custGeom>
              <a:avLst/>
              <a:gdLst>
                <a:gd name="T0" fmla="*/ 1947 w 4083"/>
                <a:gd name="T1" fmla="*/ 5544 h 5576"/>
                <a:gd name="T2" fmla="*/ 1167 w 4083"/>
                <a:gd name="T3" fmla="*/ 4917 h 5576"/>
                <a:gd name="T4" fmla="*/ 696 w 4083"/>
                <a:gd name="T5" fmla="*/ 4191 h 5576"/>
                <a:gd name="T6" fmla="*/ 174 w 4083"/>
                <a:gd name="T7" fmla="*/ 2840 h 5576"/>
                <a:gd name="T8" fmla="*/ 209 w 4083"/>
                <a:gd name="T9" fmla="*/ 1249 h 5576"/>
                <a:gd name="T10" fmla="*/ 457 w 4083"/>
                <a:gd name="T11" fmla="*/ 969 h 5576"/>
                <a:gd name="T12" fmla="*/ 873 w 4083"/>
                <a:gd name="T13" fmla="*/ 1641 h 5576"/>
                <a:gd name="T14" fmla="*/ 1335 w 4083"/>
                <a:gd name="T15" fmla="*/ 3291 h 5576"/>
                <a:gd name="T16" fmla="*/ 2143 w 4083"/>
                <a:gd name="T17" fmla="*/ 3478 h 5576"/>
                <a:gd name="T18" fmla="*/ 2916 w 4083"/>
                <a:gd name="T19" fmla="*/ 2452 h 5576"/>
                <a:gd name="T20" fmla="*/ 3215 w 4083"/>
                <a:gd name="T21" fmla="*/ 1365 h 5576"/>
                <a:gd name="T22" fmla="*/ 3179 w 4083"/>
                <a:gd name="T23" fmla="*/ 209 h 5576"/>
                <a:gd name="T24" fmla="*/ 3652 w 4083"/>
                <a:gd name="T25" fmla="*/ 723 h 5576"/>
                <a:gd name="T26" fmla="*/ 3930 w 4083"/>
                <a:gd name="T27" fmla="*/ 2251 h 5576"/>
                <a:gd name="T28" fmla="*/ 4071 w 4083"/>
                <a:gd name="T29" fmla="*/ 3794 h 5576"/>
                <a:gd name="T30" fmla="*/ 3758 w 4083"/>
                <a:gd name="T31" fmla="*/ 4724 h 5576"/>
                <a:gd name="T32" fmla="*/ 3139 w 4083"/>
                <a:gd name="T33" fmla="*/ 5369 h 5576"/>
                <a:gd name="T34" fmla="*/ 2172 w 4083"/>
                <a:gd name="T35" fmla="*/ 5576 h 5576"/>
                <a:gd name="T36" fmla="*/ 1947 w 4083"/>
                <a:gd name="T37" fmla="*/ 5544 h 5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83" h="5576">
                  <a:moveTo>
                    <a:pt x="1947" y="5544"/>
                  </a:moveTo>
                  <a:cubicBezTo>
                    <a:pt x="1672" y="5369"/>
                    <a:pt x="1305" y="5237"/>
                    <a:pt x="1167" y="4917"/>
                  </a:cubicBezTo>
                  <a:cubicBezTo>
                    <a:pt x="1023" y="4664"/>
                    <a:pt x="855" y="4434"/>
                    <a:pt x="696" y="4191"/>
                  </a:cubicBezTo>
                  <a:cubicBezTo>
                    <a:pt x="455" y="3770"/>
                    <a:pt x="337" y="3294"/>
                    <a:pt x="174" y="2840"/>
                  </a:cubicBezTo>
                  <a:cubicBezTo>
                    <a:pt x="0" y="2325"/>
                    <a:pt x="35" y="1759"/>
                    <a:pt x="209" y="1249"/>
                  </a:cubicBezTo>
                  <a:cubicBezTo>
                    <a:pt x="196" y="1128"/>
                    <a:pt x="538" y="687"/>
                    <a:pt x="457" y="969"/>
                  </a:cubicBezTo>
                  <a:cubicBezTo>
                    <a:pt x="796" y="884"/>
                    <a:pt x="733" y="1439"/>
                    <a:pt x="873" y="1641"/>
                  </a:cubicBezTo>
                  <a:cubicBezTo>
                    <a:pt x="1015" y="2192"/>
                    <a:pt x="1045" y="2787"/>
                    <a:pt x="1335" y="3291"/>
                  </a:cubicBezTo>
                  <a:cubicBezTo>
                    <a:pt x="1469" y="3631"/>
                    <a:pt x="1873" y="3692"/>
                    <a:pt x="2143" y="3478"/>
                  </a:cubicBezTo>
                  <a:cubicBezTo>
                    <a:pt x="2536" y="3262"/>
                    <a:pt x="2763" y="2858"/>
                    <a:pt x="2916" y="2452"/>
                  </a:cubicBezTo>
                  <a:cubicBezTo>
                    <a:pt x="3130" y="2133"/>
                    <a:pt x="3247" y="1751"/>
                    <a:pt x="3215" y="1365"/>
                  </a:cubicBezTo>
                  <a:cubicBezTo>
                    <a:pt x="3217" y="979"/>
                    <a:pt x="3161" y="594"/>
                    <a:pt x="3179" y="209"/>
                  </a:cubicBezTo>
                  <a:cubicBezTo>
                    <a:pt x="3424" y="0"/>
                    <a:pt x="3670" y="487"/>
                    <a:pt x="3652" y="723"/>
                  </a:cubicBezTo>
                  <a:cubicBezTo>
                    <a:pt x="3832" y="1215"/>
                    <a:pt x="3804" y="1747"/>
                    <a:pt x="3930" y="2251"/>
                  </a:cubicBezTo>
                  <a:cubicBezTo>
                    <a:pt x="4006" y="2761"/>
                    <a:pt x="4083" y="3278"/>
                    <a:pt x="4071" y="3794"/>
                  </a:cubicBezTo>
                  <a:cubicBezTo>
                    <a:pt x="4037" y="4124"/>
                    <a:pt x="3859" y="4414"/>
                    <a:pt x="3758" y="4724"/>
                  </a:cubicBezTo>
                  <a:cubicBezTo>
                    <a:pt x="3639" y="5010"/>
                    <a:pt x="3428" y="5249"/>
                    <a:pt x="3139" y="5369"/>
                  </a:cubicBezTo>
                  <a:cubicBezTo>
                    <a:pt x="2827" y="5470"/>
                    <a:pt x="2503" y="5574"/>
                    <a:pt x="2172" y="5576"/>
                  </a:cubicBezTo>
                  <a:cubicBezTo>
                    <a:pt x="2096" y="5574"/>
                    <a:pt x="2020" y="5565"/>
                    <a:pt x="1947" y="5544"/>
                  </a:cubicBezTo>
                  <a:close/>
                </a:path>
              </a:pathLst>
            </a:custGeom>
            <a:solidFill>
              <a:srgbClr val="E3DBD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26"/>
            <p:cNvSpPr>
              <a:spLocks/>
            </p:cNvSpPr>
            <p:nvPr/>
          </p:nvSpPr>
          <p:spPr bwMode="auto">
            <a:xfrm>
              <a:off x="-122" y="1104"/>
              <a:ext cx="3126" cy="1459"/>
            </a:xfrm>
            <a:custGeom>
              <a:avLst/>
              <a:gdLst>
                <a:gd name="T0" fmla="*/ 9696 w 18385"/>
                <a:gd name="T1" fmla="*/ 8574 h 8593"/>
                <a:gd name="T2" fmla="*/ 7408 w 18385"/>
                <a:gd name="T3" fmla="*/ 8431 h 8593"/>
                <a:gd name="T4" fmla="*/ 5100 w 18385"/>
                <a:gd name="T5" fmla="*/ 8309 h 8593"/>
                <a:gd name="T6" fmla="*/ 1955 w 18385"/>
                <a:gd name="T7" fmla="*/ 7596 h 8593"/>
                <a:gd name="T8" fmla="*/ 2055 w 18385"/>
                <a:gd name="T9" fmla="*/ 7822 h 8593"/>
                <a:gd name="T10" fmla="*/ 1502 w 18385"/>
                <a:gd name="T11" fmla="*/ 6714 h 8593"/>
                <a:gd name="T12" fmla="*/ 633 w 18385"/>
                <a:gd name="T13" fmla="*/ 2520 h 8593"/>
                <a:gd name="T14" fmla="*/ 1049 w 18385"/>
                <a:gd name="T15" fmla="*/ 1092 h 8593"/>
                <a:gd name="T16" fmla="*/ 3283 w 18385"/>
                <a:gd name="T17" fmla="*/ 546 h 8593"/>
                <a:gd name="T18" fmla="*/ 6333 w 18385"/>
                <a:gd name="T19" fmla="*/ 0 h 8593"/>
                <a:gd name="T20" fmla="*/ 6041 w 18385"/>
                <a:gd name="T21" fmla="*/ 1716 h 8593"/>
                <a:gd name="T22" fmla="*/ 6648 w 18385"/>
                <a:gd name="T23" fmla="*/ 6010 h 8593"/>
                <a:gd name="T24" fmla="*/ 7115 w 18385"/>
                <a:gd name="T25" fmla="*/ 5978 h 8593"/>
                <a:gd name="T26" fmla="*/ 9312 w 18385"/>
                <a:gd name="T27" fmla="*/ 6401 h 8593"/>
                <a:gd name="T28" fmla="*/ 11682 w 18385"/>
                <a:gd name="T29" fmla="*/ 6377 h 8593"/>
                <a:gd name="T30" fmla="*/ 14347 w 18385"/>
                <a:gd name="T31" fmla="*/ 5534 h 8593"/>
                <a:gd name="T32" fmla="*/ 14623 w 18385"/>
                <a:gd name="T33" fmla="*/ 3496 h 8593"/>
                <a:gd name="T34" fmla="*/ 13488 w 18385"/>
                <a:gd name="T35" fmla="*/ 1649 h 8593"/>
                <a:gd name="T36" fmla="*/ 15177 w 18385"/>
                <a:gd name="T37" fmla="*/ 938 h 8593"/>
                <a:gd name="T38" fmla="*/ 16394 w 18385"/>
                <a:gd name="T39" fmla="*/ 2497 h 8593"/>
                <a:gd name="T40" fmla="*/ 17076 w 18385"/>
                <a:gd name="T41" fmla="*/ 5808 h 8593"/>
                <a:gd name="T42" fmla="*/ 17260 w 18385"/>
                <a:gd name="T43" fmla="*/ 7325 h 8593"/>
                <a:gd name="T44" fmla="*/ 15102 w 18385"/>
                <a:gd name="T45" fmla="*/ 8163 h 8593"/>
                <a:gd name="T46" fmla="*/ 12664 w 18385"/>
                <a:gd name="T47" fmla="*/ 8464 h 8593"/>
                <a:gd name="T48" fmla="*/ 9888 w 18385"/>
                <a:gd name="T49" fmla="*/ 8593 h 8593"/>
                <a:gd name="T50" fmla="*/ 9794 w 18385"/>
                <a:gd name="T51" fmla="*/ 8585 h 8593"/>
                <a:gd name="T52" fmla="*/ 9696 w 18385"/>
                <a:gd name="T53" fmla="*/ 8574 h 8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385" h="8593">
                  <a:moveTo>
                    <a:pt x="9696" y="8574"/>
                  </a:moveTo>
                  <a:cubicBezTo>
                    <a:pt x="8954" y="8302"/>
                    <a:pt x="8157" y="8469"/>
                    <a:pt x="7408" y="8431"/>
                  </a:cubicBezTo>
                  <a:cubicBezTo>
                    <a:pt x="6628" y="8414"/>
                    <a:pt x="5883" y="8148"/>
                    <a:pt x="5100" y="8309"/>
                  </a:cubicBezTo>
                  <a:cubicBezTo>
                    <a:pt x="4039" y="8168"/>
                    <a:pt x="2839" y="8244"/>
                    <a:pt x="1955" y="7596"/>
                  </a:cubicBezTo>
                  <a:cubicBezTo>
                    <a:pt x="1372" y="7384"/>
                    <a:pt x="1923" y="7971"/>
                    <a:pt x="2055" y="7822"/>
                  </a:cubicBezTo>
                  <a:cubicBezTo>
                    <a:pt x="1497" y="8128"/>
                    <a:pt x="1446" y="7088"/>
                    <a:pt x="1502" y="6714"/>
                  </a:cubicBezTo>
                  <a:cubicBezTo>
                    <a:pt x="1531" y="5277"/>
                    <a:pt x="1138" y="3870"/>
                    <a:pt x="633" y="2520"/>
                  </a:cubicBezTo>
                  <a:cubicBezTo>
                    <a:pt x="321" y="1985"/>
                    <a:pt x="0" y="1024"/>
                    <a:pt x="1049" y="1092"/>
                  </a:cubicBezTo>
                  <a:cubicBezTo>
                    <a:pt x="1821" y="1043"/>
                    <a:pt x="2564" y="791"/>
                    <a:pt x="3283" y="546"/>
                  </a:cubicBezTo>
                  <a:cubicBezTo>
                    <a:pt x="4313" y="427"/>
                    <a:pt x="5306" y="127"/>
                    <a:pt x="6333" y="0"/>
                  </a:cubicBezTo>
                  <a:cubicBezTo>
                    <a:pt x="6600" y="444"/>
                    <a:pt x="5968" y="1143"/>
                    <a:pt x="6041" y="1716"/>
                  </a:cubicBezTo>
                  <a:cubicBezTo>
                    <a:pt x="6039" y="3159"/>
                    <a:pt x="6084" y="4647"/>
                    <a:pt x="6648" y="6010"/>
                  </a:cubicBezTo>
                  <a:lnTo>
                    <a:pt x="7115" y="5978"/>
                  </a:lnTo>
                  <a:cubicBezTo>
                    <a:pt x="7826" y="6190"/>
                    <a:pt x="8578" y="6279"/>
                    <a:pt x="9312" y="6401"/>
                  </a:cubicBezTo>
                  <a:cubicBezTo>
                    <a:pt x="10102" y="6491"/>
                    <a:pt x="10895" y="6495"/>
                    <a:pt x="11682" y="6377"/>
                  </a:cubicBezTo>
                  <a:cubicBezTo>
                    <a:pt x="12619" y="6308"/>
                    <a:pt x="13659" y="6179"/>
                    <a:pt x="14347" y="5534"/>
                  </a:cubicBezTo>
                  <a:cubicBezTo>
                    <a:pt x="14968" y="5047"/>
                    <a:pt x="14986" y="4124"/>
                    <a:pt x="14623" y="3496"/>
                  </a:cubicBezTo>
                  <a:cubicBezTo>
                    <a:pt x="14254" y="2868"/>
                    <a:pt x="13580" y="2397"/>
                    <a:pt x="13488" y="1649"/>
                  </a:cubicBezTo>
                  <a:cubicBezTo>
                    <a:pt x="13215" y="685"/>
                    <a:pt x="14525" y="458"/>
                    <a:pt x="15177" y="938"/>
                  </a:cubicBezTo>
                  <a:cubicBezTo>
                    <a:pt x="15764" y="1299"/>
                    <a:pt x="16256" y="1847"/>
                    <a:pt x="16394" y="2497"/>
                  </a:cubicBezTo>
                  <a:cubicBezTo>
                    <a:pt x="16848" y="3558"/>
                    <a:pt x="16732" y="4723"/>
                    <a:pt x="17076" y="5808"/>
                  </a:cubicBezTo>
                  <a:cubicBezTo>
                    <a:pt x="17064" y="6433"/>
                    <a:pt x="18385" y="6971"/>
                    <a:pt x="17260" y="7325"/>
                  </a:cubicBezTo>
                  <a:cubicBezTo>
                    <a:pt x="16565" y="7657"/>
                    <a:pt x="15814" y="7863"/>
                    <a:pt x="15102" y="8163"/>
                  </a:cubicBezTo>
                  <a:cubicBezTo>
                    <a:pt x="14330" y="8452"/>
                    <a:pt x="13467" y="8317"/>
                    <a:pt x="12664" y="8464"/>
                  </a:cubicBezTo>
                  <a:cubicBezTo>
                    <a:pt x="11738" y="8496"/>
                    <a:pt x="10804" y="8482"/>
                    <a:pt x="9888" y="8593"/>
                  </a:cubicBezTo>
                  <a:lnTo>
                    <a:pt x="9794" y="8585"/>
                  </a:lnTo>
                  <a:lnTo>
                    <a:pt x="9696" y="8574"/>
                  </a:lnTo>
                  <a:close/>
                </a:path>
              </a:pathLst>
            </a:custGeom>
            <a:solidFill>
              <a:srgbClr val="50161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27"/>
            <p:cNvSpPr>
              <a:spLocks/>
            </p:cNvSpPr>
            <p:nvPr/>
          </p:nvSpPr>
          <p:spPr bwMode="auto">
            <a:xfrm>
              <a:off x="1374" y="845"/>
              <a:ext cx="497" cy="366"/>
            </a:xfrm>
            <a:custGeom>
              <a:avLst/>
              <a:gdLst>
                <a:gd name="T0" fmla="*/ 628 w 2919"/>
                <a:gd name="T1" fmla="*/ 2108 h 2153"/>
                <a:gd name="T2" fmla="*/ 738 w 2919"/>
                <a:gd name="T3" fmla="*/ 339 h 2153"/>
                <a:gd name="T4" fmla="*/ 2643 w 2919"/>
                <a:gd name="T5" fmla="*/ 177 h 2153"/>
                <a:gd name="T6" fmla="*/ 2645 w 2919"/>
                <a:gd name="T7" fmla="*/ 1830 h 2153"/>
                <a:gd name="T8" fmla="*/ 1788 w 2919"/>
                <a:gd name="T9" fmla="*/ 559 h 2153"/>
                <a:gd name="T10" fmla="*/ 774 w 2919"/>
                <a:gd name="T11" fmla="*/ 1242 h 2153"/>
                <a:gd name="T12" fmla="*/ 628 w 2919"/>
                <a:gd name="T13" fmla="*/ 2108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9" h="2153">
                  <a:moveTo>
                    <a:pt x="628" y="2108"/>
                  </a:moveTo>
                  <a:cubicBezTo>
                    <a:pt x="496" y="1574"/>
                    <a:pt x="0" y="657"/>
                    <a:pt x="738" y="339"/>
                  </a:cubicBezTo>
                  <a:cubicBezTo>
                    <a:pt x="1406" y="158"/>
                    <a:pt x="1947" y="0"/>
                    <a:pt x="2643" y="177"/>
                  </a:cubicBezTo>
                  <a:cubicBezTo>
                    <a:pt x="2919" y="584"/>
                    <a:pt x="2912" y="1667"/>
                    <a:pt x="2645" y="1830"/>
                  </a:cubicBezTo>
                  <a:cubicBezTo>
                    <a:pt x="2586" y="1249"/>
                    <a:pt x="2402" y="524"/>
                    <a:pt x="1788" y="559"/>
                  </a:cubicBezTo>
                  <a:cubicBezTo>
                    <a:pt x="1464" y="489"/>
                    <a:pt x="679" y="737"/>
                    <a:pt x="774" y="1242"/>
                  </a:cubicBezTo>
                  <a:cubicBezTo>
                    <a:pt x="726" y="1423"/>
                    <a:pt x="906" y="2153"/>
                    <a:pt x="628" y="2108"/>
                  </a:cubicBezTo>
                  <a:close/>
                </a:path>
              </a:pathLst>
            </a:custGeom>
            <a:solidFill>
              <a:srgbClr val="E6E6E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28"/>
            <p:cNvSpPr>
              <a:spLocks/>
            </p:cNvSpPr>
            <p:nvPr/>
          </p:nvSpPr>
          <p:spPr bwMode="auto">
            <a:xfrm>
              <a:off x="1552" y="963"/>
              <a:ext cx="146" cy="108"/>
            </a:xfrm>
            <a:custGeom>
              <a:avLst/>
              <a:gdLst>
                <a:gd name="T0" fmla="*/ 0 w 857"/>
                <a:gd name="T1" fmla="*/ 225 h 638"/>
                <a:gd name="T2" fmla="*/ 449 w 857"/>
                <a:gd name="T3" fmla="*/ 33 h 638"/>
                <a:gd name="T4" fmla="*/ 857 w 857"/>
                <a:gd name="T5" fmla="*/ 18 h 638"/>
                <a:gd name="T6" fmla="*/ 540 w 857"/>
                <a:gd name="T7" fmla="*/ 587 h 638"/>
                <a:gd name="T8" fmla="*/ 0 w 857"/>
                <a:gd name="T9" fmla="*/ 225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7" h="638">
                  <a:moveTo>
                    <a:pt x="0" y="225"/>
                  </a:moveTo>
                  <a:cubicBezTo>
                    <a:pt x="0" y="225"/>
                    <a:pt x="303" y="66"/>
                    <a:pt x="449" y="33"/>
                  </a:cubicBezTo>
                  <a:cubicBezTo>
                    <a:pt x="595" y="0"/>
                    <a:pt x="857" y="18"/>
                    <a:pt x="857" y="18"/>
                  </a:cubicBezTo>
                  <a:cubicBezTo>
                    <a:pt x="857" y="18"/>
                    <a:pt x="751" y="537"/>
                    <a:pt x="540" y="587"/>
                  </a:cubicBezTo>
                  <a:cubicBezTo>
                    <a:pt x="329" y="638"/>
                    <a:pt x="0" y="225"/>
                    <a:pt x="0" y="225"/>
                  </a:cubicBezTo>
                  <a:close/>
                </a:path>
              </a:pathLst>
            </a:custGeom>
            <a:solidFill>
              <a:srgbClr val="FF2A2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29"/>
            <p:cNvSpPr>
              <a:spLocks/>
            </p:cNvSpPr>
            <p:nvPr/>
          </p:nvSpPr>
          <p:spPr bwMode="auto">
            <a:xfrm>
              <a:off x="1625" y="707"/>
              <a:ext cx="82" cy="143"/>
            </a:xfrm>
            <a:custGeom>
              <a:avLst/>
              <a:gdLst>
                <a:gd name="T0" fmla="*/ 124 w 484"/>
                <a:gd name="T1" fmla="*/ 776 h 844"/>
                <a:gd name="T2" fmla="*/ 32 w 484"/>
                <a:gd name="T3" fmla="*/ 694 h 844"/>
                <a:gd name="T4" fmla="*/ 13 w 484"/>
                <a:gd name="T5" fmla="*/ 616 h 844"/>
                <a:gd name="T6" fmla="*/ 68 w 484"/>
                <a:gd name="T7" fmla="*/ 642 h 844"/>
                <a:gd name="T8" fmla="*/ 314 w 484"/>
                <a:gd name="T9" fmla="*/ 663 h 844"/>
                <a:gd name="T10" fmla="*/ 195 w 484"/>
                <a:gd name="T11" fmla="*/ 188 h 844"/>
                <a:gd name="T12" fmla="*/ 179 w 484"/>
                <a:gd name="T13" fmla="*/ 92 h 844"/>
                <a:gd name="T14" fmla="*/ 484 w 484"/>
                <a:gd name="T15" fmla="*/ 584 h 844"/>
                <a:gd name="T16" fmla="*/ 343 w 484"/>
                <a:gd name="T17" fmla="*/ 790 h 844"/>
                <a:gd name="T18" fmla="*/ 124 w 484"/>
                <a:gd name="T19" fmla="*/ 776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4" h="844">
                  <a:moveTo>
                    <a:pt x="124" y="776"/>
                  </a:moveTo>
                  <a:cubicBezTo>
                    <a:pt x="73" y="746"/>
                    <a:pt x="32" y="709"/>
                    <a:pt x="32" y="694"/>
                  </a:cubicBezTo>
                  <a:cubicBezTo>
                    <a:pt x="32" y="680"/>
                    <a:pt x="24" y="645"/>
                    <a:pt x="13" y="616"/>
                  </a:cubicBezTo>
                  <a:cubicBezTo>
                    <a:pt x="0" y="581"/>
                    <a:pt x="18" y="589"/>
                    <a:pt x="68" y="642"/>
                  </a:cubicBezTo>
                  <a:cubicBezTo>
                    <a:pt x="156" y="734"/>
                    <a:pt x="237" y="741"/>
                    <a:pt x="314" y="663"/>
                  </a:cubicBezTo>
                  <a:cubicBezTo>
                    <a:pt x="409" y="569"/>
                    <a:pt x="382" y="462"/>
                    <a:pt x="195" y="188"/>
                  </a:cubicBezTo>
                  <a:cubicBezTo>
                    <a:pt x="110" y="65"/>
                    <a:pt x="100" y="0"/>
                    <a:pt x="179" y="92"/>
                  </a:cubicBezTo>
                  <a:cubicBezTo>
                    <a:pt x="287" y="217"/>
                    <a:pt x="484" y="534"/>
                    <a:pt x="484" y="584"/>
                  </a:cubicBezTo>
                  <a:cubicBezTo>
                    <a:pt x="484" y="669"/>
                    <a:pt x="433" y="743"/>
                    <a:pt x="343" y="790"/>
                  </a:cubicBezTo>
                  <a:cubicBezTo>
                    <a:pt x="239" y="844"/>
                    <a:pt x="234" y="844"/>
                    <a:pt x="124" y="776"/>
                  </a:cubicBezTo>
                  <a:close/>
                </a:path>
              </a:pathLst>
            </a:custGeom>
            <a:solidFill>
              <a:srgbClr val="A05A2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30"/>
            <p:cNvSpPr>
              <a:spLocks/>
            </p:cNvSpPr>
            <p:nvPr/>
          </p:nvSpPr>
          <p:spPr bwMode="auto">
            <a:xfrm>
              <a:off x="1731" y="581"/>
              <a:ext cx="70" cy="70"/>
            </a:xfrm>
            <a:custGeom>
              <a:avLst/>
              <a:gdLst>
                <a:gd name="T0" fmla="*/ 413 w 413"/>
                <a:gd name="T1" fmla="*/ 207 h 413"/>
                <a:gd name="T2" fmla="*/ 207 w 413"/>
                <a:gd name="T3" fmla="*/ 413 h 413"/>
                <a:gd name="T4" fmla="*/ 0 w 413"/>
                <a:gd name="T5" fmla="*/ 207 h 413"/>
                <a:gd name="T6" fmla="*/ 207 w 413"/>
                <a:gd name="T7" fmla="*/ 0 h 413"/>
                <a:gd name="T8" fmla="*/ 413 w 413"/>
                <a:gd name="T9" fmla="*/ 204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413">
                  <a:moveTo>
                    <a:pt x="413" y="207"/>
                  </a:moveTo>
                  <a:cubicBezTo>
                    <a:pt x="413" y="321"/>
                    <a:pt x="321" y="413"/>
                    <a:pt x="207" y="413"/>
                  </a:cubicBezTo>
                  <a:cubicBezTo>
                    <a:pt x="92" y="413"/>
                    <a:pt x="0" y="321"/>
                    <a:pt x="0" y="207"/>
                  </a:cubicBezTo>
                  <a:cubicBezTo>
                    <a:pt x="0" y="92"/>
                    <a:pt x="92" y="0"/>
                    <a:pt x="207" y="0"/>
                  </a:cubicBezTo>
                  <a:cubicBezTo>
                    <a:pt x="320" y="0"/>
                    <a:pt x="412" y="91"/>
                    <a:pt x="413" y="204"/>
                  </a:cubicBezTo>
                </a:path>
              </a:pathLst>
            </a:custGeom>
            <a:solidFill>
              <a:srgbClr val="A05A2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31"/>
            <p:cNvSpPr>
              <a:spLocks/>
            </p:cNvSpPr>
            <p:nvPr/>
          </p:nvSpPr>
          <p:spPr bwMode="auto">
            <a:xfrm>
              <a:off x="1462" y="644"/>
              <a:ext cx="70" cy="70"/>
            </a:xfrm>
            <a:custGeom>
              <a:avLst/>
              <a:gdLst>
                <a:gd name="T0" fmla="*/ 413 w 413"/>
                <a:gd name="T1" fmla="*/ 207 h 414"/>
                <a:gd name="T2" fmla="*/ 206 w 413"/>
                <a:gd name="T3" fmla="*/ 414 h 414"/>
                <a:gd name="T4" fmla="*/ 0 w 413"/>
                <a:gd name="T5" fmla="*/ 207 h 414"/>
                <a:gd name="T6" fmla="*/ 206 w 413"/>
                <a:gd name="T7" fmla="*/ 0 h 414"/>
                <a:gd name="T8" fmla="*/ 413 w 413"/>
                <a:gd name="T9" fmla="*/ 20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414">
                  <a:moveTo>
                    <a:pt x="413" y="207"/>
                  </a:moveTo>
                  <a:cubicBezTo>
                    <a:pt x="413" y="321"/>
                    <a:pt x="320" y="414"/>
                    <a:pt x="206" y="414"/>
                  </a:cubicBezTo>
                  <a:cubicBezTo>
                    <a:pt x="92" y="414"/>
                    <a:pt x="0" y="321"/>
                    <a:pt x="0" y="207"/>
                  </a:cubicBezTo>
                  <a:cubicBezTo>
                    <a:pt x="0" y="93"/>
                    <a:pt x="92" y="0"/>
                    <a:pt x="206" y="0"/>
                  </a:cubicBezTo>
                  <a:cubicBezTo>
                    <a:pt x="319" y="0"/>
                    <a:pt x="411" y="91"/>
                    <a:pt x="413" y="204"/>
                  </a:cubicBezTo>
                </a:path>
              </a:pathLst>
            </a:custGeom>
            <a:solidFill>
              <a:srgbClr val="A05A2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32"/>
            <p:cNvSpPr>
              <a:spLocks/>
            </p:cNvSpPr>
            <p:nvPr/>
          </p:nvSpPr>
          <p:spPr bwMode="auto">
            <a:xfrm>
              <a:off x="1084" y="642"/>
              <a:ext cx="116" cy="117"/>
            </a:xfrm>
            <a:custGeom>
              <a:avLst/>
              <a:gdLst>
                <a:gd name="T0" fmla="*/ 684 w 684"/>
                <a:gd name="T1" fmla="*/ 342 h 685"/>
                <a:gd name="T2" fmla="*/ 342 w 684"/>
                <a:gd name="T3" fmla="*/ 685 h 685"/>
                <a:gd name="T4" fmla="*/ 0 w 684"/>
                <a:gd name="T5" fmla="*/ 342 h 685"/>
                <a:gd name="T6" fmla="*/ 342 w 684"/>
                <a:gd name="T7" fmla="*/ 0 h 685"/>
                <a:gd name="T8" fmla="*/ 684 w 684"/>
                <a:gd name="T9" fmla="*/ 338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4" h="685">
                  <a:moveTo>
                    <a:pt x="684" y="342"/>
                  </a:moveTo>
                  <a:cubicBezTo>
                    <a:pt x="684" y="531"/>
                    <a:pt x="531" y="685"/>
                    <a:pt x="342" y="685"/>
                  </a:cubicBezTo>
                  <a:cubicBezTo>
                    <a:pt x="153" y="685"/>
                    <a:pt x="0" y="531"/>
                    <a:pt x="0" y="342"/>
                  </a:cubicBezTo>
                  <a:cubicBezTo>
                    <a:pt x="0" y="154"/>
                    <a:pt x="153" y="0"/>
                    <a:pt x="342" y="0"/>
                  </a:cubicBezTo>
                  <a:cubicBezTo>
                    <a:pt x="529" y="0"/>
                    <a:pt x="682" y="151"/>
                    <a:pt x="684" y="338"/>
                  </a:cubicBezTo>
                </a:path>
              </a:pathLst>
            </a:custGeom>
            <a:solidFill>
              <a:srgbClr val="E6E6E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33"/>
            <p:cNvSpPr>
              <a:spLocks/>
            </p:cNvSpPr>
            <p:nvPr/>
          </p:nvSpPr>
          <p:spPr bwMode="auto">
            <a:xfrm>
              <a:off x="3756" y="1501"/>
              <a:ext cx="1260" cy="769"/>
            </a:xfrm>
            <a:custGeom>
              <a:avLst/>
              <a:gdLst>
                <a:gd name="T0" fmla="*/ 4060 w 7405"/>
                <a:gd name="T1" fmla="*/ 4466 h 4527"/>
                <a:gd name="T2" fmla="*/ 1722 w 7405"/>
                <a:gd name="T3" fmla="*/ 4020 h 4527"/>
                <a:gd name="T4" fmla="*/ 386 w 7405"/>
                <a:gd name="T5" fmla="*/ 3999 h 4527"/>
                <a:gd name="T6" fmla="*/ 141 w 7405"/>
                <a:gd name="T7" fmla="*/ 2495 h 4527"/>
                <a:gd name="T8" fmla="*/ 575 w 7405"/>
                <a:gd name="T9" fmla="*/ 1473 h 4527"/>
                <a:gd name="T10" fmla="*/ 4950 w 7405"/>
                <a:gd name="T11" fmla="*/ 106 h 4527"/>
                <a:gd name="T12" fmla="*/ 6375 w 7405"/>
                <a:gd name="T13" fmla="*/ 304 h 4527"/>
                <a:gd name="T14" fmla="*/ 7212 w 7405"/>
                <a:gd name="T15" fmla="*/ 1754 h 4527"/>
                <a:gd name="T16" fmla="*/ 6944 w 7405"/>
                <a:gd name="T17" fmla="*/ 3482 h 4527"/>
                <a:gd name="T18" fmla="*/ 5172 w 7405"/>
                <a:gd name="T19" fmla="*/ 4507 h 4527"/>
                <a:gd name="T20" fmla="*/ 4060 w 7405"/>
                <a:gd name="T21" fmla="*/ 4466 h 4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05" h="4527">
                  <a:moveTo>
                    <a:pt x="4060" y="4466"/>
                  </a:moveTo>
                  <a:cubicBezTo>
                    <a:pt x="3278" y="4329"/>
                    <a:pt x="2531" y="3983"/>
                    <a:pt x="1722" y="4020"/>
                  </a:cubicBezTo>
                  <a:cubicBezTo>
                    <a:pt x="1278" y="3956"/>
                    <a:pt x="799" y="4198"/>
                    <a:pt x="386" y="3999"/>
                  </a:cubicBezTo>
                  <a:cubicBezTo>
                    <a:pt x="75" y="3577"/>
                    <a:pt x="0" y="3000"/>
                    <a:pt x="141" y="2495"/>
                  </a:cubicBezTo>
                  <a:cubicBezTo>
                    <a:pt x="3" y="2096"/>
                    <a:pt x="64" y="1606"/>
                    <a:pt x="575" y="1473"/>
                  </a:cubicBezTo>
                  <a:cubicBezTo>
                    <a:pt x="1968" y="839"/>
                    <a:pt x="3438" y="356"/>
                    <a:pt x="4950" y="106"/>
                  </a:cubicBezTo>
                  <a:cubicBezTo>
                    <a:pt x="5437" y="0"/>
                    <a:pt x="5932" y="83"/>
                    <a:pt x="6375" y="304"/>
                  </a:cubicBezTo>
                  <a:cubicBezTo>
                    <a:pt x="6911" y="593"/>
                    <a:pt x="7016" y="1234"/>
                    <a:pt x="7212" y="1754"/>
                  </a:cubicBezTo>
                  <a:cubicBezTo>
                    <a:pt x="7405" y="2340"/>
                    <a:pt x="7044" y="2914"/>
                    <a:pt x="6944" y="3482"/>
                  </a:cubicBezTo>
                  <a:cubicBezTo>
                    <a:pt x="6648" y="4169"/>
                    <a:pt x="5893" y="4527"/>
                    <a:pt x="5172" y="4507"/>
                  </a:cubicBezTo>
                  <a:cubicBezTo>
                    <a:pt x="4801" y="4518"/>
                    <a:pt x="4428" y="4517"/>
                    <a:pt x="4060" y="4466"/>
                  </a:cubicBezTo>
                  <a:close/>
                </a:path>
              </a:pathLst>
            </a:custGeom>
            <a:solidFill>
              <a:srgbClr val="8033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34"/>
            <p:cNvSpPr>
              <a:spLocks/>
            </p:cNvSpPr>
            <p:nvPr/>
          </p:nvSpPr>
          <p:spPr bwMode="auto">
            <a:xfrm>
              <a:off x="3483" y="1661"/>
              <a:ext cx="269" cy="336"/>
            </a:xfrm>
            <a:custGeom>
              <a:avLst/>
              <a:gdLst>
                <a:gd name="T0" fmla="*/ 547 w 1585"/>
                <a:gd name="T1" fmla="*/ 1678 h 1979"/>
                <a:gd name="T2" fmla="*/ 525 w 1585"/>
                <a:gd name="T3" fmla="*/ 356 h 1979"/>
                <a:gd name="T4" fmla="*/ 1544 w 1585"/>
                <a:gd name="T5" fmla="*/ 960 h 1979"/>
                <a:gd name="T6" fmla="*/ 547 w 1585"/>
                <a:gd name="T7" fmla="*/ 1678 h 1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5" h="1979">
                  <a:moveTo>
                    <a:pt x="547" y="1678"/>
                  </a:moveTo>
                  <a:cubicBezTo>
                    <a:pt x="7" y="1430"/>
                    <a:pt x="0" y="621"/>
                    <a:pt x="525" y="356"/>
                  </a:cubicBezTo>
                  <a:cubicBezTo>
                    <a:pt x="981" y="0"/>
                    <a:pt x="1585" y="420"/>
                    <a:pt x="1544" y="960"/>
                  </a:cubicBezTo>
                  <a:cubicBezTo>
                    <a:pt x="1540" y="1390"/>
                    <a:pt x="989" y="1979"/>
                    <a:pt x="547" y="1678"/>
                  </a:cubicBezTo>
                  <a:close/>
                </a:path>
              </a:pathLst>
            </a:custGeom>
            <a:solidFill>
              <a:srgbClr val="5522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35"/>
            <p:cNvSpPr>
              <a:spLocks/>
            </p:cNvSpPr>
            <p:nvPr/>
          </p:nvSpPr>
          <p:spPr bwMode="auto">
            <a:xfrm>
              <a:off x="4419" y="364"/>
              <a:ext cx="766" cy="840"/>
            </a:xfrm>
            <a:custGeom>
              <a:avLst/>
              <a:gdLst>
                <a:gd name="T0" fmla="*/ 2529 w 4505"/>
                <a:gd name="T1" fmla="*/ 4819 h 4950"/>
                <a:gd name="T2" fmla="*/ 1677 w 4505"/>
                <a:gd name="T3" fmla="*/ 3635 h 4950"/>
                <a:gd name="T4" fmla="*/ 977 w 4505"/>
                <a:gd name="T5" fmla="*/ 3287 h 4950"/>
                <a:gd name="T6" fmla="*/ 689 w 4505"/>
                <a:gd name="T7" fmla="*/ 2680 h 4950"/>
                <a:gd name="T8" fmla="*/ 546 w 4505"/>
                <a:gd name="T9" fmla="*/ 2245 h 4950"/>
                <a:gd name="T10" fmla="*/ 864 w 4505"/>
                <a:gd name="T11" fmla="*/ 1929 h 4950"/>
                <a:gd name="T12" fmla="*/ 649 w 4505"/>
                <a:gd name="T13" fmla="*/ 1305 h 4950"/>
                <a:gd name="T14" fmla="*/ 1104 w 4505"/>
                <a:gd name="T15" fmla="*/ 659 h 4950"/>
                <a:gd name="T16" fmla="*/ 1582 w 4505"/>
                <a:gd name="T17" fmla="*/ 1421 h 4950"/>
                <a:gd name="T18" fmla="*/ 2311 w 4505"/>
                <a:gd name="T19" fmla="*/ 1162 h 4950"/>
                <a:gd name="T20" fmla="*/ 2192 w 4505"/>
                <a:gd name="T21" fmla="*/ 1958 h 4950"/>
                <a:gd name="T22" fmla="*/ 2219 w 4505"/>
                <a:gd name="T23" fmla="*/ 2466 h 4950"/>
                <a:gd name="T24" fmla="*/ 2430 w 4505"/>
                <a:gd name="T25" fmla="*/ 3327 h 4950"/>
                <a:gd name="T26" fmla="*/ 3148 w 4505"/>
                <a:gd name="T27" fmla="*/ 4048 h 4950"/>
                <a:gd name="T28" fmla="*/ 3106 w 4505"/>
                <a:gd name="T29" fmla="*/ 2525 h 4950"/>
                <a:gd name="T30" fmla="*/ 2686 w 4505"/>
                <a:gd name="T31" fmla="*/ 1846 h 4950"/>
                <a:gd name="T32" fmla="*/ 2679 w 4505"/>
                <a:gd name="T33" fmla="*/ 1293 h 4950"/>
                <a:gd name="T34" fmla="*/ 2870 w 4505"/>
                <a:gd name="T35" fmla="*/ 439 h 4950"/>
                <a:gd name="T36" fmla="*/ 3562 w 4505"/>
                <a:gd name="T37" fmla="*/ 796 h 4950"/>
                <a:gd name="T38" fmla="*/ 4452 w 4505"/>
                <a:gd name="T39" fmla="*/ 676 h 4950"/>
                <a:gd name="T40" fmla="*/ 3819 w 4505"/>
                <a:gd name="T41" fmla="*/ 1542 h 4950"/>
                <a:gd name="T42" fmla="*/ 3797 w 4505"/>
                <a:gd name="T43" fmla="*/ 2188 h 4950"/>
                <a:gd name="T44" fmla="*/ 3893 w 4505"/>
                <a:gd name="T45" fmla="*/ 3374 h 4950"/>
                <a:gd name="T46" fmla="*/ 3181 w 4505"/>
                <a:gd name="T47" fmla="*/ 4534 h 4950"/>
                <a:gd name="T48" fmla="*/ 2529 w 4505"/>
                <a:gd name="T49" fmla="*/ 4819 h 4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05" h="4950">
                  <a:moveTo>
                    <a:pt x="2529" y="4819"/>
                  </a:moveTo>
                  <a:cubicBezTo>
                    <a:pt x="2380" y="4337"/>
                    <a:pt x="2059" y="3963"/>
                    <a:pt x="1677" y="3635"/>
                  </a:cubicBezTo>
                  <a:cubicBezTo>
                    <a:pt x="1493" y="3335"/>
                    <a:pt x="1336" y="3035"/>
                    <a:pt x="977" y="3287"/>
                  </a:cubicBezTo>
                  <a:cubicBezTo>
                    <a:pt x="476" y="3237"/>
                    <a:pt x="1049" y="2844"/>
                    <a:pt x="689" y="2680"/>
                  </a:cubicBezTo>
                  <a:cubicBezTo>
                    <a:pt x="489" y="2439"/>
                    <a:pt x="1010" y="2200"/>
                    <a:pt x="546" y="2245"/>
                  </a:cubicBezTo>
                  <a:cubicBezTo>
                    <a:pt x="0" y="2083"/>
                    <a:pt x="572" y="1562"/>
                    <a:pt x="864" y="1929"/>
                  </a:cubicBezTo>
                  <a:cubicBezTo>
                    <a:pt x="1171" y="1915"/>
                    <a:pt x="646" y="1450"/>
                    <a:pt x="649" y="1305"/>
                  </a:cubicBezTo>
                  <a:cubicBezTo>
                    <a:pt x="346" y="1104"/>
                    <a:pt x="935" y="794"/>
                    <a:pt x="1104" y="659"/>
                  </a:cubicBezTo>
                  <a:cubicBezTo>
                    <a:pt x="1598" y="521"/>
                    <a:pt x="1584" y="1178"/>
                    <a:pt x="1582" y="1421"/>
                  </a:cubicBezTo>
                  <a:cubicBezTo>
                    <a:pt x="1822" y="1291"/>
                    <a:pt x="2337" y="488"/>
                    <a:pt x="2311" y="1162"/>
                  </a:cubicBezTo>
                  <a:cubicBezTo>
                    <a:pt x="2393" y="1517"/>
                    <a:pt x="1646" y="1856"/>
                    <a:pt x="2192" y="1958"/>
                  </a:cubicBezTo>
                  <a:cubicBezTo>
                    <a:pt x="2173" y="2159"/>
                    <a:pt x="1901" y="2394"/>
                    <a:pt x="2219" y="2466"/>
                  </a:cubicBezTo>
                  <a:cubicBezTo>
                    <a:pt x="2005" y="2798"/>
                    <a:pt x="2316" y="3008"/>
                    <a:pt x="2430" y="3327"/>
                  </a:cubicBezTo>
                  <a:cubicBezTo>
                    <a:pt x="2419" y="3670"/>
                    <a:pt x="2920" y="4223"/>
                    <a:pt x="3148" y="4048"/>
                  </a:cubicBezTo>
                  <a:cubicBezTo>
                    <a:pt x="3231" y="3541"/>
                    <a:pt x="3180" y="3031"/>
                    <a:pt x="3106" y="2525"/>
                  </a:cubicBezTo>
                  <a:cubicBezTo>
                    <a:pt x="2969" y="2232"/>
                    <a:pt x="3018" y="1909"/>
                    <a:pt x="2686" y="1846"/>
                  </a:cubicBezTo>
                  <a:cubicBezTo>
                    <a:pt x="2651" y="1576"/>
                    <a:pt x="2928" y="1495"/>
                    <a:pt x="2679" y="1293"/>
                  </a:cubicBezTo>
                  <a:cubicBezTo>
                    <a:pt x="2862" y="997"/>
                    <a:pt x="2923" y="783"/>
                    <a:pt x="2870" y="439"/>
                  </a:cubicBezTo>
                  <a:cubicBezTo>
                    <a:pt x="3197" y="0"/>
                    <a:pt x="3902" y="233"/>
                    <a:pt x="3562" y="796"/>
                  </a:cubicBezTo>
                  <a:cubicBezTo>
                    <a:pt x="3735" y="565"/>
                    <a:pt x="4403" y="123"/>
                    <a:pt x="4452" y="676"/>
                  </a:cubicBezTo>
                  <a:cubicBezTo>
                    <a:pt x="4505" y="1226"/>
                    <a:pt x="3688" y="1020"/>
                    <a:pt x="3819" y="1542"/>
                  </a:cubicBezTo>
                  <a:cubicBezTo>
                    <a:pt x="3997" y="1608"/>
                    <a:pt x="4271" y="2115"/>
                    <a:pt x="3797" y="2188"/>
                  </a:cubicBezTo>
                  <a:cubicBezTo>
                    <a:pt x="4003" y="2531"/>
                    <a:pt x="3645" y="2982"/>
                    <a:pt x="3893" y="3374"/>
                  </a:cubicBezTo>
                  <a:cubicBezTo>
                    <a:pt x="4047" y="3935"/>
                    <a:pt x="3770" y="4523"/>
                    <a:pt x="3181" y="4534"/>
                  </a:cubicBezTo>
                  <a:cubicBezTo>
                    <a:pt x="3036" y="4693"/>
                    <a:pt x="2764" y="4950"/>
                    <a:pt x="2529" y="4819"/>
                  </a:cubicBezTo>
                  <a:close/>
                </a:path>
              </a:pathLst>
            </a:custGeom>
            <a:solidFill>
              <a:srgbClr val="D38D5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36"/>
            <p:cNvSpPr>
              <a:spLocks/>
            </p:cNvSpPr>
            <p:nvPr/>
          </p:nvSpPr>
          <p:spPr bwMode="auto">
            <a:xfrm>
              <a:off x="5026" y="515"/>
              <a:ext cx="49" cy="36"/>
            </a:xfrm>
            <a:custGeom>
              <a:avLst/>
              <a:gdLst>
                <a:gd name="T0" fmla="*/ 208 w 287"/>
                <a:gd name="T1" fmla="*/ 115 h 211"/>
                <a:gd name="T2" fmla="*/ 208 w 287"/>
                <a:gd name="T3" fmla="*/ 11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11">
                  <a:moveTo>
                    <a:pt x="208" y="115"/>
                  </a:moveTo>
                  <a:cubicBezTo>
                    <a:pt x="287" y="0"/>
                    <a:pt x="0" y="211"/>
                    <a:pt x="208" y="11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Freeform 37"/>
            <p:cNvSpPr>
              <a:spLocks/>
            </p:cNvSpPr>
            <p:nvPr/>
          </p:nvSpPr>
          <p:spPr bwMode="auto">
            <a:xfrm>
              <a:off x="4451" y="1806"/>
              <a:ext cx="538" cy="1320"/>
            </a:xfrm>
            <a:custGeom>
              <a:avLst/>
              <a:gdLst>
                <a:gd name="T0" fmla="*/ 1761 w 3163"/>
                <a:gd name="T1" fmla="*/ 7736 h 7774"/>
                <a:gd name="T2" fmla="*/ 1387 w 3163"/>
                <a:gd name="T3" fmla="*/ 5850 h 7774"/>
                <a:gd name="T4" fmla="*/ 1920 w 3163"/>
                <a:gd name="T5" fmla="*/ 4111 h 7774"/>
                <a:gd name="T6" fmla="*/ 913 w 3163"/>
                <a:gd name="T7" fmla="*/ 2634 h 7774"/>
                <a:gd name="T8" fmla="*/ 187 w 3163"/>
                <a:gd name="T9" fmla="*/ 1091 h 7774"/>
                <a:gd name="T10" fmla="*/ 1435 w 3163"/>
                <a:gd name="T11" fmla="*/ 0 h 7774"/>
                <a:gd name="T12" fmla="*/ 2336 w 3163"/>
                <a:gd name="T13" fmla="*/ 1348 h 7774"/>
                <a:gd name="T14" fmla="*/ 2642 w 3163"/>
                <a:gd name="T15" fmla="*/ 3187 h 7774"/>
                <a:gd name="T16" fmla="*/ 2662 w 3163"/>
                <a:gd name="T17" fmla="*/ 4555 h 7774"/>
                <a:gd name="T18" fmla="*/ 2224 w 3163"/>
                <a:gd name="T19" fmla="*/ 6588 h 7774"/>
                <a:gd name="T20" fmla="*/ 2258 w 3163"/>
                <a:gd name="T21" fmla="*/ 7556 h 7774"/>
                <a:gd name="T22" fmla="*/ 1761 w 3163"/>
                <a:gd name="T23" fmla="*/ 7736 h 7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63" h="7774">
                  <a:moveTo>
                    <a:pt x="1761" y="7736"/>
                  </a:moveTo>
                  <a:cubicBezTo>
                    <a:pt x="1543" y="7146"/>
                    <a:pt x="1161" y="6505"/>
                    <a:pt x="1387" y="5850"/>
                  </a:cubicBezTo>
                  <a:cubicBezTo>
                    <a:pt x="1546" y="5266"/>
                    <a:pt x="1805" y="4696"/>
                    <a:pt x="1920" y="4111"/>
                  </a:cubicBezTo>
                  <a:cubicBezTo>
                    <a:pt x="1734" y="3528"/>
                    <a:pt x="1152" y="3193"/>
                    <a:pt x="913" y="2634"/>
                  </a:cubicBezTo>
                  <a:cubicBezTo>
                    <a:pt x="563" y="2188"/>
                    <a:pt x="0" y="1733"/>
                    <a:pt x="187" y="1091"/>
                  </a:cubicBezTo>
                  <a:cubicBezTo>
                    <a:pt x="222" y="436"/>
                    <a:pt x="817" y="23"/>
                    <a:pt x="1435" y="0"/>
                  </a:cubicBezTo>
                  <a:cubicBezTo>
                    <a:pt x="2005" y="108"/>
                    <a:pt x="2275" y="824"/>
                    <a:pt x="2336" y="1348"/>
                  </a:cubicBezTo>
                  <a:cubicBezTo>
                    <a:pt x="2411" y="1968"/>
                    <a:pt x="2392" y="2603"/>
                    <a:pt x="2642" y="3187"/>
                  </a:cubicBezTo>
                  <a:cubicBezTo>
                    <a:pt x="2748" y="3589"/>
                    <a:pt x="3163" y="4367"/>
                    <a:pt x="2662" y="4555"/>
                  </a:cubicBezTo>
                  <a:cubicBezTo>
                    <a:pt x="2424" y="5206"/>
                    <a:pt x="2253" y="5894"/>
                    <a:pt x="2224" y="6588"/>
                  </a:cubicBezTo>
                  <a:cubicBezTo>
                    <a:pt x="2403" y="6937"/>
                    <a:pt x="2968" y="7385"/>
                    <a:pt x="2258" y="7556"/>
                  </a:cubicBezTo>
                  <a:cubicBezTo>
                    <a:pt x="2087" y="7567"/>
                    <a:pt x="1920" y="7774"/>
                    <a:pt x="1761" y="7736"/>
                  </a:cubicBezTo>
                  <a:close/>
                </a:path>
              </a:pathLst>
            </a:custGeom>
            <a:solidFill>
              <a:srgbClr val="AA44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38"/>
            <p:cNvSpPr>
              <a:spLocks/>
            </p:cNvSpPr>
            <p:nvPr/>
          </p:nvSpPr>
          <p:spPr bwMode="auto">
            <a:xfrm>
              <a:off x="4869" y="2401"/>
              <a:ext cx="21" cy="60"/>
            </a:xfrm>
            <a:custGeom>
              <a:avLst/>
              <a:gdLst>
                <a:gd name="T0" fmla="*/ 89 w 118"/>
                <a:gd name="T1" fmla="*/ 159 h 351"/>
                <a:gd name="T2" fmla="*/ 89 w 118"/>
                <a:gd name="T3" fmla="*/ 159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8" h="351">
                  <a:moveTo>
                    <a:pt x="89" y="159"/>
                  </a:moveTo>
                  <a:cubicBezTo>
                    <a:pt x="0" y="0"/>
                    <a:pt x="118" y="351"/>
                    <a:pt x="89" y="15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Freeform 39"/>
            <p:cNvSpPr>
              <a:spLocks/>
            </p:cNvSpPr>
            <p:nvPr/>
          </p:nvSpPr>
          <p:spPr bwMode="auto">
            <a:xfrm>
              <a:off x="3520" y="1807"/>
              <a:ext cx="597" cy="1293"/>
            </a:xfrm>
            <a:custGeom>
              <a:avLst/>
              <a:gdLst>
                <a:gd name="T0" fmla="*/ 2024 w 3511"/>
                <a:gd name="T1" fmla="*/ 7472 h 7616"/>
                <a:gd name="T2" fmla="*/ 1620 w 3511"/>
                <a:gd name="T3" fmla="*/ 5742 h 7616"/>
                <a:gd name="T4" fmla="*/ 854 w 3511"/>
                <a:gd name="T5" fmla="*/ 4264 h 7616"/>
                <a:gd name="T6" fmla="*/ 465 w 3511"/>
                <a:gd name="T7" fmla="*/ 3182 h 7616"/>
                <a:gd name="T8" fmla="*/ 1011 w 3511"/>
                <a:gd name="T9" fmla="*/ 3012 h 7616"/>
                <a:gd name="T10" fmla="*/ 1357 w 3511"/>
                <a:gd name="T11" fmla="*/ 716 h 7616"/>
                <a:gd name="T12" fmla="*/ 2840 w 3511"/>
                <a:gd name="T13" fmla="*/ 69 h 7616"/>
                <a:gd name="T14" fmla="*/ 3456 w 3511"/>
                <a:gd name="T15" fmla="*/ 1542 h 7616"/>
                <a:gd name="T16" fmla="*/ 2571 w 3511"/>
                <a:gd name="T17" fmla="*/ 3535 h 7616"/>
                <a:gd name="T18" fmla="*/ 2045 w 3511"/>
                <a:gd name="T19" fmla="*/ 4299 h 7616"/>
                <a:gd name="T20" fmla="*/ 2484 w 3511"/>
                <a:gd name="T21" fmla="*/ 5816 h 7616"/>
                <a:gd name="T22" fmla="*/ 2717 w 3511"/>
                <a:gd name="T23" fmla="*/ 7393 h 7616"/>
                <a:gd name="T24" fmla="*/ 2024 w 3511"/>
                <a:gd name="T25" fmla="*/ 7472 h 7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11" h="7616">
                  <a:moveTo>
                    <a:pt x="2024" y="7472"/>
                  </a:moveTo>
                  <a:cubicBezTo>
                    <a:pt x="1801" y="6928"/>
                    <a:pt x="1835" y="6302"/>
                    <a:pt x="1620" y="5742"/>
                  </a:cubicBezTo>
                  <a:cubicBezTo>
                    <a:pt x="1472" y="5178"/>
                    <a:pt x="1372" y="4595"/>
                    <a:pt x="854" y="4264"/>
                  </a:cubicBezTo>
                  <a:cubicBezTo>
                    <a:pt x="573" y="4067"/>
                    <a:pt x="0" y="3456"/>
                    <a:pt x="465" y="3182"/>
                  </a:cubicBezTo>
                  <a:cubicBezTo>
                    <a:pt x="616" y="2779"/>
                    <a:pt x="972" y="3563"/>
                    <a:pt x="1011" y="3012"/>
                  </a:cubicBezTo>
                  <a:cubicBezTo>
                    <a:pt x="1289" y="2288"/>
                    <a:pt x="1506" y="1492"/>
                    <a:pt x="1357" y="716"/>
                  </a:cubicBezTo>
                  <a:cubicBezTo>
                    <a:pt x="1513" y="212"/>
                    <a:pt x="2352" y="0"/>
                    <a:pt x="2840" y="69"/>
                  </a:cubicBezTo>
                  <a:cubicBezTo>
                    <a:pt x="3459" y="266"/>
                    <a:pt x="3511" y="997"/>
                    <a:pt x="3456" y="1542"/>
                  </a:cubicBezTo>
                  <a:cubicBezTo>
                    <a:pt x="3307" y="2257"/>
                    <a:pt x="2959" y="2921"/>
                    <a:pt x="2571" y="3535"/>
                  </a:cubicBezTo>
                  <a:cubicBezTo>
                    <a:pt x="2435" y="3802"/>
                    <a:pt x="1826" y="3956"/>
                    <a:pt x="2045" y="4299"/>
                  </a:cubicBezTo>
                  <a:cubicBezTo>
                    <a:pt x="2261" y="4784"/>
                    <a:pt x="2398" y="5298"/>
                    <a:pt x="2484" y="5816"/>
                  </a:cubicBezTo>
                  <a:cubicBezTo>
                    <a:pt x="2523" y="6359"/>
                    <a:pt x="3451" y="7049"/>
                    <a:pt x="2717" y="7393"/>
                  </a:cubicBezTo>
                  <a:cubicBezTo>
                    <a:pt x="2491" y="7434"/>
                    <a:pt x="2248" y="7616"/>
                    <a:pt x="2024" y="7472"/>
                  </a:cubicBezTo>
                  <a:close/>
                </a:path>
              </a:pathLst>
            </a:custGeom>
            <a:solidFill>
              <a:srgbClr val="AA44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40"/>
            <p:cNvSpPr>
              <a:spLocks/>
            </p:cNvSpPr>
            <p:nvPr/>
          </p:nvSpPr>
          <p:spPr bwMode="auto">
            <a:xfrm>
              <a:off x="4639" y="1034"/>
              <a:ext cx="1089" cy="695"/>
            </a:xfrm>
            <a:custGeom>
              <a:avLst/>
              <a:gdLst>
                <a:gd name="T0" fmla="*/ 1519 w 6402"/>
                <a:gd name="T1" fmla="*/ 4075 h 4096"/>
                <a:gd name="T2" fmla="*/ 187 w 6402"/>
                <a:gd name="T3" fmla="*/ 2809 h 4096"/>
                <a:gd name="T4" fmla="*/ 535 w 6402"/>
                <a:gd name="T5" fmla="*/ 1144 h 4096"/>
                <a:gd name="T6" fmla="*/ 1906 w 6402"/>
                <a:gd name="T7" fmla="*/ 174 h 4096"/>
                <a:gd name="T8" fmla="*/ 3503 w 6402"/>
                <a:gd name="T9" fmla="*/ 940 h 4096"/>
                <a:gd name="T10" fmla="*/ 5128 w 6402"/>
                <a:gd name="T11" fmla="*/ 1865 h 4096"/>
                <a:gd name="T12" fmla="*/ 6402 w 6402"/>
                <a:gd name="T13" fmla="*/ 2732 h 4096"/>
                <a:gd name="T14" fmla="*/ 4698 w 6402"/>
                <a:gd name="T15" fmla="*/ 3430 h 4096"/>
                <a:gd name="T16" fmla="*/ 2901 w 6402"/>
                <a:gd name="T17" fmla="*/ 3433 h 4096"/>
                <a:gd name="T18" fmla="*/ 2272 w 6402"/>
                <a:gd name="T19" fmla="*/ 3470 h 4096"/>
                <a:gd name="T20" fmla="*/ 2719 w 6402"/>
                <a:gd name="T21" fmla="*/ 4040 h 4096"/>
                <a:gd name="T22" fmla="*/ 1519 w 6402"/>
                <a:gd name="T23" fmla="*/ 4075 h 4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02" h="4096">
                  <a:moveTo>
                    <a:pt x="1519" y="4075"/>
                  </a:moveTo>
                  <a:cubicBezTo>
                    <a:pt x="882" y="3897"/>
                    <a:pt x="375" y="3449"/>
                    <a:pt x="187" y="2809"/>
                  </a:cubicBezTo>
                  <a:cubicBezTo>
                    <a:pt x="0" y="2248"/>
                    <a:pt x="111" y="1571"/>
                    <a:pt x="535" y="1144"/>
                  </a:cubicBezTo>
                  <a:cubicBezTo>
                    <a:pt x="798" y="631"/>
                    <a:pt x="1401" y="337"/>
                    <a:pt x="1906" y="174"/>
                  </a:cubicBezTo>
                  <a:cubicBezTo>
                    <a:pt x="2581" y="0"/>
                    <a:pt x="3130" y="408"/>
                    <a:pt x="3503" y="940"/>
                  </a:cubicBezTo>
                  <a:cubicBezTo>
                    <a:pt x="3920" y="1430"/>
                    <a:pt x="4500" y="1739"/>
                    <a:pt x="5128" y="1865"/>
                  </a:cubicBezTo>
                  <a:cubicBezTo>
                    <a:pt x="5683" y="1953"/>
                    <a:pt x="6373" y="2046"/>
                    <a:pt x="6402" y="2732"/>
                  </a:cubicBezTo>
                  <a:cubicBezTo>
                    <a:pt x="6093" y="3304"/>
                    <a:pt x="5282" y="3323"/>
                    <a:pt x="4698" y="3430"/>
                  </a:cubicBezTo>
                  <a:cubicBezTo>
                    <a:pt x="4116" y="3575"/>
                    <a:pt x="3482" y="3575"/>
                    <a:pt x="2901" y="3433"/>
                  </a:cubicBezTo>
                  <a:cubicBezTo>
                    <a:pt x="2643" y="3279"/>
                    <a:pt x="1930" y="2862"/>
                    <a:pt x="2272" y="3470"/>
                  </a:cubicBezTo>
                  <a:cubicBezTo>
                    <a:pt x="2271" y="3818"/>
                    <a:pt x="3264" y="3703"/>
                    <a:pt x="2719" y="4040"/>
                  </a:cubicBezTo>
                  <a:cubicBezTo>
                    <a:pt x="2321" y="4072"/>
                    <a:pt x="1919" y="4096"/>
                    <a:pt x="1519" y="4075"/>
                  </a:cubicBezTo>
                  <a:close/>
                </a:path>
              </a:pathLst>
            </a:custGeom>
            <a:solidFill>
              <a:srgbClr val="AA4400"/>
            </a:solidFill>
            <a:ln w="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5587" y="1296"/>
              <a:ext cx="233" cy="232"/>
            </a:xfrm>
            <a:custGeom>
              <a:avLst/>
              <a:gdLst>
                <a:gd name="T0" fmla="*/ 1368 w 1368"/>
                <a:gd name="T1" fmla="*/ 684 h 1368"/>
                <a:gd name="T2" fmla="*/ 684 w 1368"/>
                <a:gd name="T3" fmla="*/ 1368 h 1368"/>
                <a:gd name="T4" fmla="*/ 0 w 1368"/>
                <a:gd name="T5" fmla="*/ 684 h 1368"/>
                <a:gd name="T6" fmla="*/ 684 w 1368"/>
                <a:gd name="T7" fmla="*/ 0 h 1368"/>
                <a:gd name="T8" fmla="*/ 1368 w 1368"/>
                <a:gd name="T9" fmla="*/ 675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8" h="1368">
                  <a:moveTo>
                    <a:pt x="1368" y="684"/>
                  </a:moveTo>
                  <a:cubicBezTo>
                    <a:pt x="1368" y="1062"/>
                    <a:pt x="1062" y="1368"/>
                    <a:pt x="684" y="1368"/>
                  </a:cubicBezTo>
                  <a:cubicBezTo>
                    <a:pt x="306" y="1368"/>
                    <a:pt x="0" y="1062"/>
                    <a:pt x="0" y="684"/>
                  </a:cubicBezTo>
                  <a:cubicBezTo>
                    <a:pt x="0" y="306"/>
                    <a:pt x="306" y="0"/>
                    <a:pt x="684" y="0"/>
                  </a:cubicBezTo>
                  <a:cubicBezTo>
                    <a:pt x="1058" y="0"/>
                    <a:pt x="1363" y="301"/>
                    <a:pt x="1368" y="675"/>
                  </a:cubicBezTo>
                </a:path>
              </a:pathLst>
            </a:custGeom>
            <a:solidFill>
              <a:srgbClr val="D4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5153" y="1104"/>
              <a:ext cx="71" cy="70"/>
            </a:xfrm>
            <a:custGeom>
              <a:avLst/>
              <a:gdLst>
                <a:gd name="T0" fmla="*/ 413 w 413"/>
                <a:gd name="T1" fmla="*/ 206 h 413"/>
                <a:gd name="T2" fmla="*/ 207 w 413"/>
                <a:gd name="T3" fmla="*/ 413 h 413"/>
                <a:gd name="T4" fmla="*/ 0 w 413"/>
                <a:gd name="T5" fmla="*/ 206 h 413"/>
                <a:gd name="T6" fmla="*/ 207 w 413"/>
                <a:gd name="T7" fmla="*/ 0 h 413"/>
                <a:gd name="T8" fmla="*/ 413 w 413"/>
                <a:gd name="T9" fmla="*/ 204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413">
                  <a:moveTo>
                    <a:pt x="413" y="206"/>
                  </a:moveTo>
                  <a:cubicBezTo>
                    <a:pt x="413" y="321"/>
                    <a:pt x="321" y="413"/>
                    <a:pt x="207" y="413"/>
                  </a:cubicBezTo>
                  <a:cubicBezTo>
                    <a:pt x="93" y="413"/>
                    <a:pt x="0" y="321"/>
                    <a:pt x="0" y="206"/>
                  </a:cubicBezTo>
                  <a:cubicBezTo>
                    <a:pt x="0" y="92"/>
                    <a:pt x="93" y="0"/>
                    <a:pt x="207" y="0"/>
                  </a:cubicBezTo>
                  <a:cubicBezTo>
                    <a:pt x="320" y="0"/>
                    <a:pt x="412" y="91"/>
                    <a:pt x="413" y="204"/>
                  </a:cubicBezTo>
                </a:path>
              </a:pathLst>
            </a:custGeom>
            <a:solidFill>
              <a:srgbClr val="2B11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4947" y="1157"/>
              <a:ext cx="71" cy="70"/>
            </a:xfrm>
            <a:custGeom>
              <a:avLst/>
              <a:gdLst>
                <a:gd name="T0" fmla="*/ 414 w 414"/>
                <a:gd name="T1" fmla="*/ 207 h 414"/>
                <a:gd name="T2" fmla="*/ 207 w 414"/>
                <a:gd name="T3" fmla="*/ 414 h 414"/>
                <a:gd name="T4" fmla="*/ 0 w 414"/>
                <a:gd name="T5" fmla="*/ 207 h 414"/>
                <a:gd name="T6" fmla="*/ 207 w 414"/>
                <a:gd name="T7" fmla="*/ 0 h 414"/>
                <a:gd name="T8" fmla="*/ 414 w 414"/>
                <a:gd name="T9" fmla="*/ 20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414">
                  <a:moveTo>
                    <a:pt x="414" y="207"/>
                  </a:moveTo>
                  <a:cubicBezTo>
                    <a:pt x="414" y="321"/>
                    <a:pt x="321" y="414"/>
                    <a:pt x="207" y="414"/>
                  </a:cubicBezTo>
                  <a:cubicBezTo>
                    <a:pt x="93" y="414"/>
                    <a:pt x="0" y="321"/>
                    <a:pt x="0" y="207"/>
                  </a:cubicBezTo>
                  <a:cubicBezTo>
                    <a:pt x="0" y="93"/>
                    <a:pt x="93" y="0"/>
                    <a:pt x="207" y="0"/>
                  </a:cubicBezTo>
                  <a:cubicBezTo>
                    <a:pt x="320" y="0"/>
                    <a:pt x="412" y="91"/>
                    <a:pt x="414" y="204"/>
                  </a:cubicBezTo>
                </a:path>
              </a:pathLst>
            </a:custGeom>
            <a:solidFill>
              <a:srgbClr val="2B11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2" name="Group 5"/>
          <p:cNvGrpSpPr>
            <a:grpSpLocks noChangeAspect="1"/>
          </p:cNvGrpSpPr>
          <p:nvPr/>
        </p:nvGrpSpPr>
        <p:grpSpPr bwMode="auto">
          <a:xfrm>
            <a:off x="4236467" y="645338"/>
            <a:ext cx="671066" cy="339486"/>
            <a:chOff x="-122" y="120"/>
            <a:chExt cx="5942" cy="3006"/>
          </a:xfrm>
        </p:grpSpPr>
        <p:sp>
          <p:nvSpPr>
            <p:cNvPr id="103" name="Freeform 6"/>
            <p:cNvSpPr>
              <a:spLocks/>
            </p:cNvSpPr>
            <p:nvPr/>
          </p:nvSpPr>
          <p:spPr bwMode="auto">
            <a:xfrm>
              <a:off x="4567" y="1612"/>
              <a:ext cx="538" cy="1320"/>
            </a:xfrm>
            <a:custGeom>
              <a:avLst/>
              <a:gdLst>
                <a:gd name="T0" fmla="*/ 1762 w 3163"/>
                <a:gd name="T1" fmla="*/ 7737 h 7775"/>
                <a:gd name="T2" fmla="*/ 1387 w 3163"/>
                <a:gd name="T3" fmla="*/ 5850 h 7775"/>
                <a:gd name="T4" fmla="*/ 1920 w 3163"/>
                <a:gd name="T5" fmla="*/ 4112 h 7775"/>
                <a:gd name="T6" fmla="*/ 914 w 3163"/>
                <a:gd name="T7" fmla="*/ 2634 h 7775"/>
                <a:gd name="T8" fmla="*/ 187 w 3163"/>
                <a:gd name="T9" fmla="*/ 1091 h 7775"/>
                <a:gd name="T10" fmla="*/ 1435 w 3163"/>
                <a:gd name="T11" fmla="*/ 0 h 7775"/>
                <a:gd name="T12" fmla="*/ 2336 w 3163"/>
                <a:gd name="T13" fmla="*/ 1349 h 7775"/>
                <a:gd name="T14" fmla="*/ 2642 w 3163"/>
                <a:gd name="T15" fmla="*/ 3188 h 7775"/>
                <a:gd name="T16" fmla="*/ 2662 w 3163"/>
                <a:gd name="T17" fmla="*/ 4556 h 7775"/>
                <a:gd name="T18" fmla="*/ 2224 w 3163"/>
                <a:gd name="T19" fmla="*/ 6588 h 7775"/>
                <a:gd name="T20" fmla="*/ 2259 w 3163"/>
                <a:gd name="T21" fmla="*/ 7556 h 7775"/>
                <a:gd name="T22" fmla="*/ 1762 w 3163"/>
                <a:gd name="T23" fmla="*/ 7737 h 7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63" h="7775">
                  <a:moveTo>
                    <a:pt x="1762" y="7737"/>
                  </a:moveTo>
                  <a:cubicBezTo>
                    <a:pt x="1543" y="7146"/>
                    <a:pt x="1161" y="6506"/>
                    <a:pt x="1387" y="5850"/>
                  </a:cubicBezTo>
                  <a:cubicBezTo>
                    <a:pt x="1546" y="5267"/>
                    <a:pt x="1805" y="4697"/>
                    <a:pt x="1920" y="4112"/>
                  </a:cubicBezTo>
                  <a:cubicBezTo>
                    <a:pt x="1734" y="3528"/>
                    <a:pt x="1152" y="3194"/>
                    <a:pt x="914" y="2634"/>
                  </a:cubicBezTo>
                  <a:cubicBezTo>
                    <a:pt x="563" y="2189"/>
                    <a:pt x="0" y="1734"/>
                    <a:pt x="187" y="1091"/>
                  </a:cubicBezTo>
                  <a:cubicBezTo>
                    <a:pt x="222" y="437"/>
                    <a:pt x="817" y="23"/>
                    <a:pt x="1435" y="0"/>
                  </a:cubicBezTo>
                  <a:cubicBezTo>
                    <a:pt x="2005" y="108"/>
                    <a:pt x="2275" y="825"/>
                    <a:pt x="2336" y="1349"/>
                  </a:cubicBezTo>
                  <a:cubicBezTo>
                    <a:pt x="2411" y="1968"/>
                    <a:pt x="2392" y="2604"/>
                    <a:pt x="2642" y="3188"/>
                  </a:cubicBezTo>
                  <a:cubicBezTo>
                    <a:pt x="2748" y="3589"/>
                    <a:pt x="3163" y="4368"/>
                    <a:pt x="2662" y="4556"/>
                  </a:cubicBezTo>
                  <a:cubicBezTo>
                    <a:pt x="2424" y="5207"/>
                    <a:pt x="2253" y="5895"/>
                    <a:pt x="2224" y="6588"/>
                  </a:cubicBezTo>
                  <a:cubicBezTo>
                    <a:pt x="2403" y="6937"/>
                    <a:pt x="2969" y="7385"/>
                    <a:pt x="2259" y="7556"/>
                  </a:cubicBezTo>
                  <a:cubicBezTo>
                    <a:pt x="2087" y="7568"/>
                    <a:pt x="1920" y="7775"/>
                    <a:pt x="1762" y="7737"/>
                  </a:cubicBezTo>
                  <a:close/>
                </a:path>
              </a:pathLst>
            </a:custGeom>
            <a:solidFill>
              <a:srgbClr val="2817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Freeform 7"/>
            <p:cNvSpPr>
              <a:spLocks/>
            </p:cNvSpPr>
            <p:nvPr/>
          </p:nvSpPr>
          <p:spPr bwMode="auto">
            <a:xfrm>
              <a:off x="3802" y="1662"/>
              <a:ext cx="674" cy="1270"/>
            </a:xfrm>
            <a:custGeom>
              <a:avLst/>
              <a:gdLst>
                <a:gd name="T0" fmla="*/ 1288 w 3965"/>
                <a:gd name="T1" fmla="*/ 7299 h 7480"/>
                <a:gd name="T2" fmla="*/ 1193 w 3965"/>
                <a:gd name="T3" fmla="*/ 5526 h 7480"/>
                <a:gd name="T4" fmla="*/ 699 w 3965"/>
                <a:gd name="T5" fmla="*/ 3936 h 7480"/>
                <a:gd name="T6" fmla="*/ 505 w 3965"/>
                <a:gd name="T7" fmla="*/ 2802 h 7480"/>
                <a:gd name="T8" fmla="*/ 1073 w 3965"/>
                <a:gd name="T9" fmla="*/ 2731 h 7480"/>
                <a:gd name="T10" fmla="*/ 1817 w 3965"/>
                <a:gd name="T11" fmla="*/ 531 h 7480"/>
                <a:gd name="T12" fmla="*/ 3390 w 3965"/>
                <a:gd name="T13" fmla="*/ 154 h 7480"/>
                <a:gd name="T14" fmla="*/ 3738 w 3965"/>
                <a:gd name="T15" fmla="*/ 1712 h 7480"/>
                <a:gd name="T16" fmla="*/ 2517 w 3965"/>
                <a:gd name="T17" fmla="*/ 3519 h 7480"/>
                <a:gd name="T18" fmla="*/ 1865 w 3965"/>
                <a:gd name="T19" fmla="*/ 4179 h 7480"/>
                <a:gd name="T20" fmla="*/ 2032 w 3965"/>
                <a:gd name="T21" fmla="*/ 5750 h 7480"/>
                <a:gd name="T22" fmla="*/ 1984 w 3965"/>
                <a:gd name="T23" fmla="*/ 7342 h 7480"/>
                <a:gd name="T24" fmla="*/ 1288 w 3965"/>
                <a:gd name="T25" fmla="*/ 7299 h 7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5" h="7480">
                  <a:moveTo>
                    <a:pt x="1288" y="7299"/>
                  </a:moveTo>
                  <a:cubicBezTo>
                    <a:pt x="1164" y="6725"/>
                    <a:pt x="1307" y="6114"/>
                    <a:pt x="1193" y="5526"/>
                  </a:cubicBezTo>
                  <a:cubicBezTo>
                    <a:pt x="1147" y="4944"/>
                    <a:pt x="1150" y="4353"/>
                    <a:pt x="699" y="3936"/>
                  </a:cubicBezTo>
                  <a:cubicBezTo>
                    <a:pt x="457" y="3693"/>
                    <a:pt x="0" y="2990"/>
                    <a:pt x="505" y="2802"/>
                  </a:cubicBezTo>
                  <a:cubicBezTo>
                    <a:pt x="726" y="2432"/>
                    <a:pt x="938" y="3267"/>
                    <a:pt x="1073" y="2731"/>
                  </a:cubicBezTo>
                  <a:cubicBezTo>
                    <a:pt x="1473" y="2067"/>
                    <a:pt x="1828" y="1321"/>
                    <a:pt x="1817" y="531"/>
                  </a:cubicBezTo>
                  <a:cubicBezTo>
                    <a:pt x="2059" y="62"/>
                    <a:pt x="2922" y="0"/>
                    <a:pt x="3390" y="154"/>
                  </a:cubicBezTo>
                  <a:cubicBezTo>
                    <a:pt x="3965" y="457"/>
                    <a:pt x="3888" y="1185"/>
                    <a:pt x="3738" y="1712"/>
                  </a:cubicBezTo>
                  <a:cubicBezTo>
                    <a:pt x="3466" y="2390"/>
                    <a:pt x="3007" y="2983"/>
                    <a:pt x="2517" y="3519"/>
                  </a:cubicBezTo>
                  <a:cubicBezTo>
                    <a:pt x="2337" y="3758"/>
                    <a:pt x="1710" y="3803"/>
                    <a:pt x="1865" y="4179"/>
                  </a:cubicBezTo>
                  <a:cubicBezTo>
                    <a:pt x="1993" y="4694"/>
                    <a:pt x="2037" y="5225"/>
                    <a:pt x="2032" y="5750"/>
                  </a:cubicBezTo>
                  <a:cubicBezTo>
                    <a:pt x="1975" y="6291"/>
                    <a:pt x="2767" y="7133"/>
                    <a:pt x="1984" y="7342"/>
                  </a:cubicBezTo>
                  <a:cubicBezTo>
                    <a:pt x="1755" y="7343"/>
                    <a:pt x="1484" y="7480"/>
                    <a:pt x="1288" y="7299"/>
                  </a:cubicBezTo>
                  <a:close/>
                </a:path>
              </a:pathLst>
            </a:custGeom>
            <a:solidFill>
              <a:srgbClr val="2817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Freeform 8"/>
            <p:cNvSpPr>
              <a:spLocks/>
            </p:cNvSpPr>
            <p:nvPr/>
          </p:nvSpPr>
          <p:spPr bwMode="auto">
            <a:xfrm>
              <a:off x="-13" y="2266"/>
              <a:ext cx="2912" cy="856"/>
            </a:xfrm>
            <a:custGeom>
              <a:avLst/>
              <a:gdLst>
                <a:gd name="T0" fmla="*/ 5814 w 17126"/>
                <a:gd name="T1" fmla="*/ 4727 h 5045"/>
                <a:gd name="T2" fmla="*/ 2202 w 17126"/>
                <a:gd name="T3" fmla="*/ 4034 h 5045"/>
                <a:gd name="T4" fmla="*/ 272 w 17126"/>
                <a:gd name="T5" fmla="*/ 3103 h 5045"/>
                <a:gd name="T6" fmla="*/ 0 w 17126"/>
                <a:gd name="T7" fmla="*/ 2625 h 5045"/>
                <a:gd name="T8" fmla="*/ 1428 w 17126"/>
                <a:gd name="T9" fmla="*/ 2938 h 5045"/>
                <a:gd name="T10" fmla="*/ 3180 w 17126"/>
                <a:gd name="T11" fmla="*/ 3451 h 5045"/>
                <a:gd name="T12" fmla="*/ 4428 w 17126"/>
                <a:gd name="T13" fmla="*/ 2836 h 5045"/>
                <a:gd name="T14" fmla="*/ 4978 w 17126"/>
                <a:gd name="T15" fmla="*/ 967 h 5045"/>
                <a:gd name="T16" fmla="*/ 5457 w 17126"/>
                <a:gd name="T17" fmla="*/ 1314 h 5045"/>
                <a:gd name="T18" fmla="*/ 4915 w 17126"/>
                <a:gd name="T19" fmla="*/ 3565 h 5045"/>
                <a:gd name="T20" fmla="*/ 7101 w 17126"/>
                <a:gd name="T21" fmla="*/ 4207 h 5045"/>
                <a:gd name="T22" fmla="*/ 9142 w 17126"/>
                <a:gd name="T23" fmla="*/ 4239 h 5045"/>
                <a:gd name="T24" fmla="*/ 12554 w 17126"/>
                <a:gd name="T25" fmla="*/ 3794 h 5045"/>
                <a:gd name="T26" fmla="*/ 13065 w 17126"/>
                <a:gd name="T27" fmla="*/ 2647 h 5045"/>
                <a:gd name="T28" fmla="*/ 12717 w 17126"/>
                <a:gd name="T29" fmla="*/ 553 h 5045"/>
                <a:gd name="T30" fmla="*/ 13295 w 17126"/>
                <a:gd name="T31" fmla="*/ 730 h 5045"/>
                <a:gd name="T32" fmla="*/ 13515 w 17126"/>
                <a:gd name="T33" fmla="*/ 2525 h 5045"/>
                <a:gd name="T34" fmla="*/ 14220 w 17126"/>
                <a:gd name="T35" fmla="*/ 3517 h 5045"/>
                <a:gd name="T36" fmla="*/ 16079 w 17126"/>
                <a:gd name="T37" fmla="*/ 2234 h 5045"/>
                <a:gd name="T38" fmla="*/ 16363 w 17126"/>
                <a:gd name="T39" fmla="*/ 911 h 5045"/>
                <a:gd name="T40" fmla="*/ 16181 w 17126"/>
                <a:gd name="T41" fmla="*/ 2966 h 5045"/>
                <a:gd name="T42" fmla="*/ 14433 w 17126"/>
                <a:gd name="T43" fmla="*/ 4118 h 5045"/>
                <a:gd name="T44" fmla="*/ 10923 w 17126"/>
                <a:gd name="T45" fmla="*/ 4695 h 5045"/>
                <a:gd name="T46" fmla="*/ 5814 w 17126"/>
                <a:gd name="T47" fmla="*/ 4727 h 5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126" h="5045">
                  <a:moveTo>
                    <a:pt x="5814" y="4727"/>
                  </a:moveTo>
                  <a:cubicBezTo>
                    <a:pt x="4460" y="4507"/>
                    <a:pt x="3091" y="4409"/>
                    <a:pt x="2202" y="4034"/>
                  </a:cubicBezTo>
                  <a:cubicBezTo>
                    <a:pt x="1312" y="3659"/>
                    <a:pt x="613" y="3770"/>
                    <a:pt x="272" y="3103"/>
                  </a:cubicBezTo>
                  <a:cubicBezTo>
                    <a:pt x="225" y="2783"/>
                    <a:pt x="381" y="2678"/>
                    <a:pt x="0" y="2625"/>
                  </a:cubicBezTo>
                  <a:cubicBezTo>
                    <a:pt x="708" y="2584"/>
                    <a:pt x="938" y="3257"/>
                    <a:pt x="1428" y="2938"/>
                  </a:cubicBezTo>
                  <a:cubicBezTo>
                    <a:pt x="1956" y="2500"/>
                    <a:pt x="2509" y="3714"/>
                    <a:pt x="3180" y="3451"/>
                  </a:cubicBezTo>
                  <a:cubicBezTo>
                    <a:pt x="3643" y="3558"/>
                    <a:pt x="4343" y="3634"/>
                    <a:pt x="4428" y="2836"/>
                  </a:cubicBezTo>
                  <a:lnTo>
                    <a:pt x="4978" y="967"/>
                  </a:lnTo>
                  <a:cubicBezTo>
                    <a:pt x="5247" y="1323"/>
                    <a:pt x="5405" y="790"/>
                    <a:pt x="5457" y="1314"/>
                  </a:cubicBezTo>
                  <a:lnTo>
                    <a:pt x="4915" y="3565"/>
                  </a:lnTo>
                  <a:cubicBezTo>
                    <a:pt x="5500" y="4077"/>
                    <a:pt x="6410" y="4063"/>
                    <a:pt x="7101" y="4207"/>
                  </a:cubicBezTo>
                  <a:cubicBezTo>
                    <a:pt x="7793" y="4351"/>
                    <a:pt x="8300" y="4290"/>
                    <a:pt x="9142" y="4239"/>
                  </a:cubicBezTo>
                  <a:cubicBezTo>
                    <a:pt x="9984" y="4189"/>
                    <a:pt x="11881" y="4015"/>
                    <a:pt x="12554" y="3794"/>
                  </a:cubicBezTo>
                  <a:cubicBezTo>
                    <a:pt x="13228" y="3574"/>
                    <a:pt x="13132" y="3151"/>
                    <a:pt x="13065" y="2647"/>
                  </a:cubicBezTo>
                  <a:lnTo>
                    <a:pt x="12717" y="553"/>
                  </a:lnTo>
                  <a:cubicBezTo>
                    <a:pt x="12880" y="0"/>
                    <a:pt x="13311" y="461"/>
                    <a:pt x="13295" y="730"/>
                  </a:cubicBezTo>
                  <a:lnTo>
                    <a:pt x="13515" y="2525"/>
                  </a:lnTo>
                  <a:cubicBezTo>
                    <a:pt x="13565" y="2965"/>
                    <a:pt x="13719" y="3666"/>
                    <a:pt x="14220" y="3517"/>
                  </a:cubicBezTo>
                  <a:cubicBezTo>
                    <a:pt x="14744" y="3226"/>
                    <a:pt x="15643" y="2561"/>
                    <a:pt x="16079" y="2234"/>
                  </a:cubicBezTo>
                  <a:cubicBezTo>
                    <a:pt x="15145" y="1888"/>
                    <a:pt x="15685" y="800"/>
                    <a:pt x="16363" y="911"/>
                  </a:cubicBezTo>
                  <a:cubicBezTo>
                    <a:pt x="17126" y="1353"/>
                    <a:pt x="16438" y="2384"/>
                    <a:pt x="16181" y="2966"/>
                  </a:cubicBezTo>
                  <a:cubicBezTo>
                    <a:pt x="15801" y="3588"/>
                    <a:pt x="15067" y="3841"/>
                    <a:pt x="14433" y="4118"/>
                  </a:cubicBezTo>
                  <a:cubicBezTo>
                    <a:pt x="13273" y="4378"/>
                    <a:pt x="12003" y="4436"/>
                    <a:pt x="10923" y="4695"/>
                  </a:cubicBezTo>
                  <a:cubicBezTo>
                    <a:pt x="8160" y="5045"/>
                    <a:pt x="7167" y="4947"/>
                    <a:pt x="5814" y="4727"/>
                  </a:cubicBezTo>
                  <a:close/>
                </a:path>
              </a:pathLst>
            </a:custGeom>
            <a:solidFill>
              <a:srgbClr val="80808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Freeform 9"/>
            <p:cNvSpPr>
              <a:spLocks/>
            </p:cNvSpPr>
            <p:nvPr/>
          </p:nvSpPr>
          <p:spPr bwMode="auto">
            <a:xfrm>
              <a:off x="2012" y="1204"/>
              <a:ext cx="416" cy="345"/>
            </a:xfrm>
            <a:custGeom>
              <a:avLst/>
              <a:gdLst>
                <a:gd name="T0" fmla="*/ 1113 w 2444"/>
                <a:gd name="T1" fmla="*/ 1977 h 2033"/>
                <a:gd name="T2" fmla="*/ 351 w 2444"/>
                <a:gd name="T3" fmla="*/ 1769 h 2033"/>
                <a:gd name="T4" fmla="*/ 193 w 2444"/>
                <a:gd name="T5" fmla="*/ 1692 h 2033"/>
                <a:gd name="T6" fmla="*/ 84 w 2444"/>
                <a:gd name="T7" fmla="*/ 1331 h 2033"/>
                <a:gd name="T8" fmla="*/ 192 w 2444"/>
                <a:gd name="T9" fmla="*/ 586 h 2033"/>
                <a:gd name="T10" fmla="*/ 632 w 2444"/>
                <a:gd name="T11" fmla="*/ 416 h 2033"/>
                <a:gd name="T12" fmla="*/ 1412 w 2444"/>
                <a:gd name="T13" fmla="*/ 55 h 2033"/>
                <a:gd name="T14" fmla="*/ 1627 w 2444"/>
                <a:gd name="T15" fmla="*/ 503 h 2033"/>
                <a:gd name="T16" fmla="*/ 1477 w 2444"/>
                <a:gd name="T17" fmla="*/ 737 h 2033"/>
                <a:gd name="T18" fmla="*/ 1979 w 2444"/>
                <a:gd name="T19" fmla="*/ 811 h 2033"/>
                <a:gd name="T20" fmla="*/ 2297 w 2444"/>
                <a:gd name="T21" fmla="*/ 1221 h 2033"/>
                <a:gd name="T22" fmla="*/ 1857 w 2444"/>
                <a:gd name="T23" fmla="*/ 1881 h 2033"/>
                <a:gd name="T24" fmla="*/ 1303 w 2444"/>
                <a:gd name="T25" fmla="*/ 2000 h 2033"/>
                <a:gd name="T26" fmla="*/ 1113 w 2444"/>
                <a:gd name="T27" fmla="*/ 1977 h 2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4" h="2033">
                  <a:moveTo>
                    <a:pt x="1113" y="1977"/>
                  </a:moveTo>
                  <a:cubicBezTo>
                    <a:pt x="849" y="1952"/>
                    <a:pt x="591" y="1882"/>
                    <a:pt x="351" y="1769"/>
                  </a:cubicBezTo>
                  <a:cubicBezTo>
                    <a:pt x="271" y="1762"/>
                    <a:pt x="204" y="1766"/>
                    <a:pt x="193" y="1692"/>
                  </a:cubicBezTo>
                  <a:cubicBezTo>
                    <a:pt x="0" y="1826"/>
                    <a:pt x="38" y="1434"/>
                    <a:pt x="84" y="1331"/>
                  </a:cubicBezTo>
                  <a:cubicBezTo>
                    <a:pt x="111" y="1082"/>
                    <a:pt x="205" y="837"/>
                    <a:pt x="192" y="586"/>
                  </a:cubicBezTo>
                  <a:cubicBezTo>
                    <a:pt x="155" y="419"/>
                    <a:pt x="508" y="460"/>
                    <a:pt x="632" y="416"/>
                  </a:cubicBezTo>
                  <a:cubicBezTo>
                    <a:pt x="924" y="366"/>
                    <a:pt x="1092" y="0"/>
                    <a:pt x="1412" y="55"/>
                  </a:cubicBezTo>
                  <a:cubicBezTo>
                    <a:pt x="1676" y="28"/>
                    <a:pt x="1798" y="313"/>
                    <a:pt x="1627" y="503"/>
                  </a:cubicBezTo>
                  <a:cubicBezTo>
                    <a:pt x="1579" y="583"/>
                    <a:pt x="1527" y="659"/>
                    <a:pt x="1477" y="737"/>
                  </a:cubicBezTo>
                  <a:cubicBezTo>
                    <a:pt x="1630" y="825"/>
                    <a:pt x="1807" y="834"/>
                    <a:pt x="1979" y="811"/>
                  </a:cubicBezTo>
                  <a:cubicBezTo>
                    <a:pt x="2160" y="843"/>
                    <a:pt x="2444" y="1006"/>
                    <a:pt x="2297" y="1221"/>
                  </a:cubicBezTo>
                  <a:cubicBezTo>
                    <a:pt x="2224" y="1479"/>
                    <a:pt x="2071" y="1720"/>
                    <a:pt x="1857" y="1881"/>
                  </a:cubicBezTo>
                  <a:cubicBezTo>
                    <a:pt x="1712" y="1990"/>
                    <a:pt x="1498" y="2033"/>
                    <a:pt x="1303" y="2000"/>
                  </a:cubicBezTo>
                  <a:cubicBezTo>
                    <a:pt x="1240" y="1993"/>
                    <a:pt x="1177" y="1985"/>
                    <a:pt x="1113" y="197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Freeform 10"/>
            <p:cNvSpPr>
              <a:spLocks/>
            </p:cNvSpPr>
            <p:nvPr/>
          </p:nvSpPr>
          <p:spPr bwMode="auto">
            <a:xfrm>
              <a:off x="1577" y="834"/>
              <a:ext cx="422" cy="638"/>
            </a:xfrm>
            <a:custGeom>
              <a:avLst/>
              <a:gdLst>
                <a:gd name="T0" fmla="*/ 1653 w 2481"/>
                <a:gd name="T1" fmla="*/ 3611 h 3761"/>
                <a:gd name="T2" fmla="*/ 758 w 2481"/>
                <a:gd name="T3" fmla="*/ 2459 h 3761"/>
                <a:gd name="T4" fmla="*/ 124 w 2481"/>
                <a:gd name="T5" fmla="*/ 1124 h 3761"/>
                <a:gd name="T6" fmla="*/ 211 w 2481"/>
                <a:gd name="T7" fmla="*/ 361 h 3761"/>
                <a:gd name="T8" fmla="*/ 893 w 2481"/>
                <a:gd name="T9" fmla="*/ 218 h 3761"/>
                <a:gd name="T10" fmla="*/ 1261 w 2481"/>
                <a:gd name="T11" fmla="*/ 901 h 3761"/>
                <a:gd name="T12" fmla="*/ 2260 w 2481"/>
                <a:gd name="T13" fmla="*/ 2407 h 3761"/>
                <a:gd name="T14" fmla="*/ 2285 w 2481"/>
                <a:gd name="T15" fmla="*/ 3025 h 3761"/>
                <a:gd name="T16" fmla="*/ 1948 w 2481"/>
                <a:gd name="T17" fmla="*/ 3607 h 3761"/>
                <a:gd name="T18" fmla="*/ 1653 w 2481"/>
                <a:gd name="T19" fmla="*/ 3611 h 3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1" h="3761">
                  <a:moveTo>
                    <a:pt x="1653" y="3611"/>
                  </a:moveTo>
                  <a:cubicBezTo>
                    <a:pt x="1262" y="3309"/>
                    <a:pt x="1030" y="2860"/>
                    <a:pt x="758" y="2459"/>
                  </a:cubicBezTo>
                  <a:cubicBezTo>
                    <a:pt x="504" y="2035"/>
                    <a:pt x="276" y="1595"/>
                    <a:pt x="124" y="1124"/>
                  </a:cubicBezTo>
                  <a:cubicBezTo>
                    <a:pt x="0" y="874"/>
                    <a:pt x="7" y="569"/>
                    <a:pt x="211" y="361"/>
                  </a:cubicBezTo>
                  <a:cubicBezTo>
                    <a:pt x="359" y="166"/>
                    <a:pt x="694" y="0"/>
                    <a:pt x="893" y="218"/>
                  </a:cubicBezTo>
                  <a:cubicBezTo>
                    <a:pt x="1076" y="412"/>
                    <a:pt x="1106" y="690"/>
                    <a:pt x="1261" y="901"/>
                  </a:cubicBezTo>
                  <a:cubicBezTo>
                    <a:pt x="1580" y="1412"/>
                    <a:pt x="1955" y="1886"/>
                    <a:pt x="2260" y="2407"/>
                  </a:cubicBezTo>
                  <a:cubicBezTo>
                    <a:pt x="2434" y="2584"/>
                    <a:pt x="2481" y="2843"/>
                    <a:pt x="2285" y="3025"/>
                  </a:cubicBezTo>
                  <a:cubicBezTo>
                    <a:pt x="2174" y="3215"/>
                    <a:pt x="2061" y="3417"/>
                    <a:pt x="1948" y="3607"/>
                  </a:cubicBezTo>
                  <a:cubicBezTo>
                    <a:pt x="1840" y="3421"/>
                    <a:pt x="1829" y="3761"/>
                    <a:pt x="1653" y="3611"/>
                  </a:cubicBezTo>
                  <a:close/>
                </a:path>
              </a:pathLst>
            </a:custGeom>
            <a:solidFill>
              <a:srgbClr val="8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Freeform 11"/>
            <p:cNvSpPr>
              <a:spLocks/>
            </p:cNvSpPr>
            <p:nvPr/>
          </p:nvSpPr>
          <p:spPr bwMode="auto">
            <a:xfrm>
              <a:off x="1876" y="1190"/>
              <a:ext cx="191" cy="374"/>
            </a:xfrm>
            <a:custGeom>
              <a:avLst/>
              <a:gdLst>
                <a:gd name="T0" fmla="*/ 505 w 1124"/>
                <a:gd name="T1" fmla="*/ 2143 h 2200"/>
                <a:gd name="T2" fmla="*/ 175 w 1124"/>
                <a:gd name="T3" fmla="*/ 1353 h 2200"/>
                <a:gd name="T4" fmla="*/ 351 w 1124"/>
                <a:gd name="T5" fmla="*/ 582 h 2200"/>
                <a:gd name="T6" fmla="*/ 916 w 1124"/>
                <a:gd name="T7" fmla="*/ 239 h 2200"/>
                <a:gd name="T8" fmla="*/ 1037 w 1124"/>
                <a:gd name="T9" fmla="*/ 1197 h 2200"/>
                <a:gd name="T10" fmla="*/ 728 w 1124"/>
                <a:gd name="T11" fmla="*/ 2074 h 2200"/>
                <a:gd name="T12" fmla="*/ 505 w 1124"/>
                <a:gd name="T13" fmla="*/ 2143 h 2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4" h="2200">
                  <a:moveTo>
                    <a:pt x="505" y="2143"/>
                  </a:moveTo>
                  <a:cubicBezTo>
                    <a:pt x="323" y="1938"/>
                    <a:pt x="0" y="1659"/>
                    <a:pt x="175" y="1353"/>
                  </a:cubicBezTo>
                  <a:cubicBezTo>
                    <a:pt x="33" y="1098"/>
                    <a:pt x="297" y="833"/>
                    <a:pt x="351" y="582"/>
                  </a:cubicBezTo>
                  <a:cubicBezTo>
                    <a:pt x="375" y="288"/>
                    <a:pt x="642" y="0"/>
                    <a:pt x="916" y="239"/>
                  </a:cubicBezTo>
                  <a:cubicBezTo>
                    <a:pt x="1058" y="532"/>
                    <a:pt x="1035" y="874"/>
                    <a:pt x="1037" y="1197"/>
                  </a:cubicBezTo>
                  <a:cubicBezTo>
                    <a:pt x="1124" y="1555"/>
                    <a:pt x="855" y="1780"/>
                    <a:pt x="728" y="2074"/>
                  </a:cubicBezTo>
                  <a:cubicBezTo>
                    <a:pt x="676" y="2150"/>
                    <a:pt x="592" y="2200"/>
                    <a:pt x="505" y="2143"/>
                  </a:cubicBezTo>
                  <a:close/>
                </a:path>
              </a:pathLst>
            </a:custGeom>
            <a:solidFill>
              <a:srgbClr val="F2F2F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Freeform 12"/>
            <p:cNvSpPr>
              <a:spLocks/>
            </p:cNvSpPr>
            <p:nvPr/>
          </p:nvSpPr>
          <p:spPr bwMode="auto">
            <a:xfrm>
              <a:off x="966" y="764"/>
              <a:ext cx="1126" cy="1390"/>
            </a:xfrm>
            <a:custGeom>
              <a:avLst/>
              <a:gdLst>
                <a:gd name="T0" fmla="*/ 1814 w 6618"/>
                <a:gd name="T1" fmla="*/ 8135 h 8188"/>
                <a:gd name="T2" fmla="*/ 403 w 6618"/>
                <a:gd name="T3" fmla="*/ 7698 h 8188"/>
                <a:gd name="T4" fmla="*/ 143 w 6618"/>
                <a:gd name="T5" fmla="*/ 5129 h 8188"/>
                <a:gd name="T6" fmla="*/ 292 w 6618"/>
                <a:gd name="T7" fmla="*/ 3630 h 8188"/>
                <a:gd name="T8" fmla="*/ 796 w 6618"/>
                <a:gd name="T9" fmla="*/ 2168 h 8188"/>
                <a:gd name="T10" fmla="*/ 2026 w 6618"/>
                <a:gd name="T11" fmla="*/ 653 h 8188"/>
                <a:gd name="T12" fmla="*/ 3357 w 6618"/>
                <a:gd name="T13" fmla="*/ 162 h 8188"/>
                <a:gd name="T14" fmla="*/ 5306 w 6618"/>
                <a:gd name="T15" fmla="*/ 413 h 8188"/>
                <a:gd name="T16" fmla="*/ 5827 w 6618"/>
                <a:gd name="T17" fmla="*/ 1648 h 8188"/>
                <a:gd name="T18" fmla="*/ 6228 w 6618"/>
                <a:gd name="T19" fmla="*/ 3332 h 8188"/>
                <a:gd name="T20" fmla="*/ 6506 w 6618"/>
                <a:gd name="T21" fmla="*/ 4930 h 8188"/>
                <a:gd name="T22" fmla="*/ 6412 w 6618"/>
                <a:gd name="T23" fmla="*/ 6949 h 8188"/>
                <a:gd name="T24" fmla="*/ 5628 w 6618"/>
                <a:gd name="T25" fmla="*/ 7858 h 8188"/>
                <a:gd name="T26" fmla="*/ 4208 w 6618"/>
                <a:gd name="T27" fmla="*/ 8063 h 8188"/>
                <a:gd name="T28" fmla="*/ 1814 w 6618"/>
                <a:gd name="T29" fmla="*/ 8135 h 8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18" h="8188">
                  <a:moveTo>
                    <a:pt x="1814" y="8135"/>
                  </a:moveTo>
                  <a:cubicBezTo>
                    <a:pt x="1336" y="8061"/>
                    <a:pt x="754" y="8077"/>
                    <a:pt x="403" y="7698"/>
                  </a:cubicBezTo>
                  <a:cubicBezTo>
                    <a:pt x="0" y="6907"/>
                    <a:pt x="160" y="5983"/>
                    <a:pt x="143" y="5129"/>
                  </a:cubicBezTo>
                  <a:cubicBezTo>
                    <a:pt x="148" y="4625"/>
                    <a:pt x="148" y="4117"/>
                    <a:pt x="292" y="3630"/>
                  </a:cubicBezTo>
                  <a:cubicBezTo>
                    <a:pt x="328" y="3108"/>
                    <a:pt x="589" y="2639"/>
                    <a:pt x="796" y="2168"/>
                  </a:cubicBezTo>
                  <a:cubicBezTo>
                    <a:pt x="1133" y="1613"/>
                    <a:pt x="1473" y="1021"/>
                    <a:pt x="2026" y="653"/>
                  </a:cubicBezTo>
                  <a:cubicBezTo>
                    <a:pt x="2483" y="528"/>
                    <a:pt x="2831" y="0"/>
                    <a:pt x="3357" y="162"/>
                  </a:cubicBezTo>
                  <a:cubicBezTo>
                    <a:pt x="4002" y="264"/>
                    <a:pt x="4693" y="150"/>
                    <a:pt x="5306" y="413"/>
                  </a:cubicBezTo>
                  <a:cubicBezTo>
                    <a:pt x="5729" y="658"/>
                    <a:pt x="5681" y="1235"/>
                    <a:pt x="5827" y="1648"/>
                  </a:cubicBezTo>
                  <a:cubicBezTo>
                    <a:pt x="5960" y="2210"/>
                    <a:pt x="6068" y="2779"/>
                    <a:pt x="6228" y="3332"/>
                  </a:cubicBezTo>
                  <a:cubicBezTo>
                    <a:pt x="6333" y="3864"/>
                    <a:pt x="6508" y="4381"/>
                    <a:pt x="6506" y="4930"/>
                  </a:cubicBezTo>
                  <a:cubicBezTo>
                    <a:pt x="6523" y="5600"/>
                    <a:pt x="6618" y="6300"/>
                    <a:pt x="6412" y="6949"/>
                  </a:cubicBezTo>
                  <a:cubicBezTo>
                    <a:pt x="6213" y="7296"/>
                    <a:pt x="6063" y="7745"/>
                    <a:pt x="5628" y="7858"/>
                  </a:cubicBezTo>
                  <a:cubicBezTo>
                    <a:pt x="5173" y="8032"/>
                    <a:pt x="4688" y="8038"/>
                    <a:pt x="4208" y="8063"/>
                  </a:cubicBezTo>
                  <a:cubicBezTo>
                    <a:pt x="3419" y="8188"/>
                    <a:pt x="2610" y="8147"/>
                    <a:pt x="1814" y="8135"/>
                  </a:cubicBezTo>
                  <a:close/>
                </a:path>
              </a:pathLst>
            </a:custGeom>
            <a:solidFill>
              <a:srgbClr val="55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Freeform 13"/>
            <p:cNvSpPr>
              <a:spLocks/>
            </p:cNvSpPr>
            <p:nvPr/>
          </p:nvSpPr>
          <p:spPr bwMode="auto">
            <a:xfrm>
              <a:off x="1309" y="426"/>
              <a:ext cx="592" cy="808"/>
            </a:xfrm>
            <a:custGeom>
              <a:avLst/>
              <a:gdLst>
                <a:gd name="T0" fmla="*/ 1181 w 3482"/>
                <a:gd name="T1" fmla="*/ 4743 h 4758"/>
                <a:gd name="T2" fmla="*/ 285 w 3482"/>
                <a:gd name="T3" fmla="*/ 2925 h 4758"/>
                <a:gd name="T4" fmla="*/ 380 w 3482"/>
                <a:gd name="T5" fmla="*/ 922 h 4758"/>
                <a:gd name="T6" fmla="*/ 2895 w 3482"/>
                <a:gd name="T7" fmla="*/ 67 h 4758"/>
                <a:gd name="T8" fmla="*/ 3282 w 3482"/>
                <a:gd name="T9" fmla="*/ 2002 h 4758"/>
                <a:gd name="T10" fmla="*/ 3169 w 3482"/>
                <a:gd name="T11" fmla="*/ 4073 h 4758"/>
                <a:gd name="T12" fmla="*/ 1309 w 3482"/>
                <a:gd name="T13" fmla="*/ 4758 h 4758"/>
                <a:gd name="T14" fmla="*/ 1181 w 3482"/>
                <a:gd name="T15" fmla="*/ 4743 h 4758"/>
                <a:gd name="T16" fmla="*/ 1181 w 3482"/>
                <a:gd name="T17" fmla="*/ 4743 h 4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82" h="4758">
                  <a:moveTo>
                    <a:pt x="1181" y="4743"/>
                  </a:moveTo>
                  <a:cubicBezTo>
                    <a:pt x="497" y="4444"/>
                    <a:pt x="376" y="3583"/>
                    <a:pt x="285" y="2925"/>
                  </a:cubicBezTo>
                  <a:cubicBezTo>
                    <a:pt x="376" y="2273"/>
                    <a:pt x="0" y="1468"/>
                    <a:pt x="380" y="922"/>
                  </a:cubicBezTo>
                  <a:cubicBezTo>
                    <a:pt x="1196" y="586"/>
                    <a:pt x="1970" y="0"/>
                    <a:pt x="2895" y="67"/>
                  </a:cubicBezTo>
                  <a:cubicBezTo>
                    <a:pt x="3482" y="496"/>
                    <a:pt x="3153" y="1374"/>
                    <a:pt x="3282" y="2002"/>
                  </a:cubicBezTo>
                  <a:cubicBezTo>
                    <a:pt x="3369" y="2693"/>
                    <a:pt x="3249" y="3389"/>
                    <a:pt x="3169" y="4073"/>
                  </a:cubicBezTo>
                  <a:cubicBezTo>
                    <a:pt x="2797" y="4681"/>
                    <a:pt x="1953" y="4725"/>
                    <a:pt x="1309" y="4758"/>
                  </a:cubicBezTo>
                  <a:lnTo>
                    <a:pt x="1181" y="4743"/>
                  </a:lnTo>
                  <a:lnTo>
                    <a:pt x="1181" y="4743"/>
                  </a:lnTo>
                  <a:close/>
                </a:path>
              </a:pathLst>
            </a:custGeom>
            <a:solidFill>
              <a:srgbClr val="FFCCA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Freeform 14"/>
            <p:cNvSpPr>
              <a:spLocks/>
            </p:cNvSpPr>
            <p:nvPr/>
          </p:nvSpPr>
          <p:spPr bwMode="auto">
            <a:xfrm>
              <a:off x="1079" y="120"/>
              <a:ext cx="764" cy="592"/>
            </a:xfrm>
            <a:custGeom>
              <a:avLst/>
              <a:gdLst>
                <a:gd name="T0" fmla="*/ 433 w 4493"/>
                <a:gd name="T1" fmla="*/ 3376 h 3485"/>
                <a:gd name="T2" fmla="*/ 238 w 4493"/>
                <a:gd name="T3" fmla="*/ 3119 h 3485"/>
                <a:gd name="T4" fmla="*/ 51 w 4493"/>
                <a:gd name="T5" fmla="*/ 1741 h 3485"/>
                <a:gd name="T6" fmla="*/ 640 w 4493"/>
                <a:gd name="T7" fmla="*/ 507 h 3485"/>
                <a:gd name="T8" fmla="*/ 2042 w 4493"/>
                <a:gd name="T9" fmla="*/ 0 h 3485"/>
                <a:gd name="T10" fmla="*/ 3320 w 4493"/>
                <a:gd name="T11" fmla="*/ 441 h 3485"/>
                <a:gd name="T12" fmla="*/ 4216 w 4493"/>
                <a:gd name="T13" fmla="*/ 1636 h 3485"/>
                <a:gd name="T14" fmla="*/ 4056 w 4493"/>
                <a:gd name="T15" fmla="*/ 2220 h 3485"/>
                <a:gd name="T16" fmla="*/ 2687 w 4493"/>
                <a:gd name="T17" fmla="*/ 2657 h 3485"/>
                <a:gd name="T18" fmla="*/ 1488 w 4493"/>
                <a:gd name="T19" fmla="*/ 2829 h 3485"/>
                <a:gd name="T20" fmla="*/ 567 w 4493"/>
                <a:gd name="T21" fmla="*/ 2169 h 3485"/>
                <a:gd name="T22" fmla="*/ 489 w 4493"/>
                <a:gd name="T23" fmla="*/ 3413 h 3485"/>
                <a:gd name="T24" fmla="*/ 463 w 4493"/>
                <a:gd name="T25" fmla="*/ 3413 h 3485"/>
                <a:gd name="T26" fmla="*/ 433 w 4493"/>
                <a:gd name="T27" fmla="*/ 3376 h 3485"/>
                <a:gd name="T28" fmla="*/ 433 w 4493"/>
                <a:gd name="T29" fmla="*/ 3376 h 3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93" h="3485">
                  <a:moveTo>
                    <a:pt x="433" y="3376"/>
                  </a:moveTo>
                  <a:cubicBezTo>
                    <a:pt x="407" y="3065"/>
                    <a:pt x="285" y="3485"/>
                    <a:pt x="238" y="3119"/>
                  </a:cubicBezTo>
                  <a:cubicBezTo>
                    <a:pt x="157" y="2662"/>
                    <a:pt x="0" y="2216"/>
                    <a:pt x="51" y="1741"/>
                  </a:cubicBezTo>
                  <a:cubicBezTo>
                    <a:pt x="37" y="1272"/>
                    <a:pt x="183" y="727"/>
                    <a:pt x="640" y="507"/>
                  </a:cubicBezTo>
                  <a:cubicBezTo>
                    <a:pt x="1060" y="228"/>
                    <a:pt x="1576" y="143"/>
                    <a:pt x="2042" y="0"/>
                  </a:cubicBezTo>
                  <a:cubicBezTo>
                    <a:pt x="2466" y="146"/>
                    <a:pt x="3002" y="77"/>
                    <a:pt x="3320" y="441"/>
                  </a:cubicBezTo>
                  <a:cubicBezTo>
                    <a:pt x="3632" y="805"/>
                    <a:pt x="4185" y="1140"/>
                    <a:pt x="4216" y="1636"/>
                  </a:cubicBezTo>
                  <a:cubicBezTo>
                    <a:pt x="4234" y="1954"/>
                    <a:pt x="4493" y="2225"/>
                    <a:pt x="4056" y="2220"/>
                  </a:cubicBezTo>
                  <a:cubicBezTo>
                    <a:pt x="3579" y="2286"/>
                    <a:pt x="3107" y="2424"/>
                    <a:pt x="2687" y="2657"/>
                  </a:cubicBezTo>
                  <a:cubicBezTo>
                    <a:pt x="2323" y="2754"/>
                    <a:pt x="1817" y="3176"/>
                    <a:pt x="1488" y="2829"/>
                  </a:cubicBezTo>
                  <a:cubicBezTo>
                    <a:pt x="1321" y="2520"/>
                    <a:pt x="989" y="1750"/>
                    <a:pt x="567" y="2169"/>
                  </a:cubicBezTo>
                  <a:cubicBezTo>
                    <a:pt x="285" y="2542"/>
                    <a:pt x="500" y="3008"/>
                    <a:pt x="489" y="3413"/>
                  </a:cubicBezTo>
                  <a:lnTo>
                    <a:pt x="463" y="3413"/>
                  </a:lnTo>
                  <a:lnTo>
                    <a:pt x="433" y="3376"/>
                  </a:lnTo>
                  <a:lnTo>
                    <a:pt x="433" y="3376"/>
                  </a:lnTo>
                  <a:close/>
                </a:path>
              </a:pathLst>
            </a:custGeom>
            <a:solidFill>
              <a:srgbClr val="8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" name="Freeform 15"/>
            <p:cNvSpPr>
              <a:spLocks/>
            </p:cNvSpPr>
            <p:nvPr/>
          </p:nvSpPr>
          <p:spPr bwMode="auto">
            <a:xfrm>
              <a:off x="1642" y="1436"/>
              <a:ext cx="416" cy="345"/>
            </a:xfrm>
            <a:custGeom>
              <a:avLst/>
              <a:gdLst>
                <a:gd name="T0" fmla="*/ 1113 w 2443"/>
                <a:gd name="T1" fmla="*/ 1977 h 2033"/>
                <a:gd name="T2" fmla="*/ 351 w 2443"/>
                <a:gd name="T3" fmla="*/ 1769 h 2033"/>
                <a:gd name="T4" fmla="*/ 193 w 2443"/>
                <a:gd name="T5" fmla="*/ 1692 h 2033"/>
                <a:gd name="T6" fmla="*/ 84 w 2443"/>
                <a:gd name="T7" fmla="*/ 1331 h 2033"/>
                <a:gd name="T8" fmla="*/ 192 w 2443"/>
                <a:gd name="T9" fmla="*/ 586 h 2033"/>
                <a:gd name="T10" fmla="*/ 632 w 2443"/>
                <a:gd name="T11" fmla="*/ 416 h 2033"/>
                <a:gd name="T12" fmla="*/ 1412 w 2443"/>
                <a:gd name="T13" fmla="*/ 54 h 2033"/>
                <a:gd name="T14" fmla="*/ 1626 w 2443"/>
                <a:gd name="T15" fmla="*/ 503 h 2033"/>
                <a:gd name="T16" fmla="*/ 1477 w 2443"/>
                <a:gd name="T17" fmla="*/ 737 h 2033"/>
                <a:gd name="T18" fmla="*/ 1978 w 2443"/>
                <a:gd name="T19" fmla="*/ 811 h 2033"/>
                <a:gd name="T20" fmla="*/ 2297 w 2443"/>
                <a:gd name="T21" fmla="*/ 1221 h 2033"/>
                <a:gd name="T22" fmla="*/ 1857 w 2443"/>
                <a:gd name="T23" fmla="*/ 1881 h 2033"/>
                <a:gd name="T24" fmla="*/ 1303 w 2443"/>
                <a:gd name="T25" fmla="*/ 2000 h 2033"/>
                <a:gd name="T26" fmla="*/ 1113 w 2443"/>
                <a:gd name="T27" fmla="*/ 1977 h 2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3" h="2033">
                  <a:moveTo>
                    <a:pt x="1113" y="1977"/>
                  </a:moveTo>
                  <a:cubicBezTo>
                    <a:pt x="849" y="1952"/>
                    <a:pt x="591" y="1881"/>
                    <a:pt x="351" y="1769"/>
                  </a:cubicBezTo>
                  <a:cubicBezTo>
                    <a:pt x="271" y="1762"/>
                    <a:pt x="204" y="1766"/>
                    <a:pt x="193" y="1692"/>
                  </a:cubicBezTo>
                  <a:cubicBezTo>
                    <a:pt x="0" y="1826"/>
                    <a:pt x="38" y="1434"/>
                    <a:pt x="84" y="1331"/>
                  </a:cubicBezTo>
                  <a:cubicBezTo>
                    <a:pt x="111" y="1082"/>
                    <a:pt x="205" y="837"/>
                    <a:pt x="192" y="586"/>
                  </a:cubicBezTo>
                  <a:cubicBezTo>
                    <a:pt x="155" y="418"/>
                    <a:pt x="508" y="460"/>
                    <a:pt x="632" y="416"/>
                  </a:cubicBezTo>
                  <a:cubicBezTo>
                    <a:pt x="924" y="366"/>
                    <a:pt x="1092" y="0"/>
                    <a:pt x="1412" y="54"/>
                  </a:cubicBezTo>
                  <a:cubicBezTo>
                    <a:pt x="1676" y="28"/>
                    <a:pt x="1798" y="313"/>
                    <a:pt x="1626" y="503"/>
                  </a:cubicBezTo>
                  <a:cubicBezTo>
                    <a:pt x="1579" y="582"/>
                    <a:pt x="1527" y="659"/>
                    <a:pt x="1477" y="737"/>
                  </a:cubicBezTo>
                  <a:cubicBezTo>
                    <a:pt x="1630" y="824"/>
                    <a:pt x="1807" y="834"/>
                    <a:pt x="1978" y="811"/>
                  </a:cubicBezTo>
                  <a:cubicBezTo>
                    <a:pt x="2160" y="842"/>
                    <a:pt x="2443" y="1006"/>
                    <a:pt x="2297" y="1221"/>
                  </a:cubicBezTo>
                  <a:cubicBezTo>
                    <a:pt x="2223" y="1478"/>
                    <a:pt x="2071" y="1720"/>
                    <a:pt x="1857" y="1881"/>
                  </a:cubicBezTo>
                  <a:cubicBezTo>
                    <a:pt x="1712" y="1989"/>
                    <a:pt x="1498" y="2033"/>
                    <a:pt x="1303" y="2000"/>
                  </a:cubicBezTo>
                  <a:cubicBezTo>
                    <a:pt x="1240" y="1993"/>
                    <a:pt x="1176" y="1985"/>
                    <a:pt x="1113" y="197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Freeform 16"/>
            <p:cNvSpPr>
              <a:spLocks/>
            </p:cNvSpPr>
            <p:nvPr/>
          </p:nvSpPr>
          <p:spPr bwMode="auto">
            <a:xfrm>
              <a:off x="1981" y="1584"/>
              <a:ext cx="22" cy="29"/>
            </a:xfrm>
            <a:custGeom>
              <a:avLst/>
              <a:gdLst>
                <a:gd name="T0" fmla="*/ 108 w 129"/>
                <a:gd name="T1" fmla="*/ 96 h 176"/>
                <a:gd name="T2" fmla="*/ 129 w 129"/>
                <a:gd name="T3" fmla="*/ 124 h 176"/>
                <a:gd name="T4" fmla="*/ 108 w 129"/>
                <a:gd name="T5" fmla="*/ 9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176">
                  <a:moveTo>
                    <a:pt x="108" y="96"/>
                  </a:moveTo>
                  <a:cubicBezTo>
                    <a:pt x="0" y="0"/>
                    <a:pt x="100" y="176"/>
                    <a:pt x="129" y="124"/>
                  </a:cubicBezTo>
                  <a:lnTo>
                    <a:pt x="108" y="9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Freeform 17"/>
            <p:cNvSpPr>
              <a:spLocks/>
            </p:cNvSpPr>
            <p:nvPr/>
          </p:nvSpPr>
          <p:spPr bwMode="auto">
            <a:xfrm>
              <a:off x="968" y="1176"/>
              <a:ext cx="1150" cy="970"/>
            </a:xfrm>
            <a:custGeom>
              <a:avLst/>
              <a:gdLst>
                <a:gd name="T0" fmla="*/ 1890 w 6762"/>
                <a:gd name="T1" fmla="*/ 5715 h 5715"/>
                <a:gd name="T2" fmla="*/ 773 w 6762"/>
                <a:gd name="T3" fmla="*/ 5343 h 5715"/>
                <a:gd name="T4" fmla="*/ 83 w 6762"/>
                <a:gd name="T5" fmla="*/ 4349 h 5715"/>
                <a:gd name="T6" fmla="*/ 671 w 6762"/>
                <a:gd name="T7" fmla="*/ 4490 h 5715"/>
                <a:gd name="T8" fmla="*/ 1992 w 6762"/>
                <a:gd name="T9" fmla="*/ 5050 h 5715"/>
                <a:gd name="T10" fmla="*/ 3123 w 6762"/>
                <a:gd name="T11" fmla="*/ 4850 h 5715"/>
                <a:gd name="T12" fmla="*/ 3077 w 6762"/>
                <a:gd name="T13" fmla="*/ 3541 h 5715"/>
                <a:gd name="T14" fmla="*/ 2851 w 6762"/>
                <a:gd name="T15" fmla="*/ 1496 h 5715"/>
                <a:gd name="T16" fmla="*/ 2751 w 6762"/>
                <a:gd name="T17" fmla="*/ 214 h 5715"/>
                <a:gd name="T18" fmla="*/ 3430 w 6762"/>
                <a:gd name="T19" fmla="*/ 1051 h 5715"/>
                <a:gd name="T20" fmla="*/ 3830 w 6762"/>
                <a:gd name="T21" fmla="*/ 3680 h 5715"/>
                <a:gd name="T22" fmla="*/ 3908 w 6762"/>
                <a:gd name="T23" fmla="*/ 4849 h 5715"/>
                <a:gd name="T24" fmla="*/ 6147 w 6762"/>
                <a:gd name="T25" fmla="*/ 4639 h 5715"/>
                <a:gd name="T26" fmla="*/ 5907 w 6762"/>
                <a:gd name="T27" fmla="*/ 5452 h 5715"/>
                <a:gd name="T28" fmla="*/ 4399 w 6762"/>
                <a:gd name="T29" fmla="*/ 5455 h 5715"/>
                <a:gd name="T30" fmla="*/ 3221 w 6762"/>
                <a:gd name="T31" fmla="*/ 5628 h 5715"/>
                <a:gd name="T32" fmla="*/ 1890 w 6762"/>
                <a:gd name="T33" fmla="*/ 5715 h 5715"/>
                <a:gd name="T34" fmla="*/ 1890 w 6762"/>
                <a:gd name="T35" fmla="*/ 5715 h 5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62" h="5715">
                  <a:moveTo>
                    <a:pt x="1890" y="5715"/>
                  </a:moveTo>
                  <a:cubicBezTo>
                    <a:pt x="1485" y="5624"/>
                    <a:pt x="1111" y="5650"/>
                    <a:pt x="773" y="5343"/>
                  </a:cubicBezTo>
                  <a:cubicBezTo>
                    <a:pt x="318" y="5224"/>
                    <a:pt x="125" y="4774"/>
                    <a:pt x="83" y="4349"/>
                  </a:cubicBezTo>
                  <a:cubicBezTo>
                    <a:pt x="0" y="4084"/>
                    <a:pt x="531" y="4435"/>
                    <a:pt x="671" y="4490"/>
                  </a:cubicBezTo>
                  <a:cubicBezTo>
                    <a:pt x="983" y="4909"/>
                    <a:pt x="1528" y="4912"/>
                    <a:pt x="1992" y="5050"/>
                  </a:cubicBezTo>
                  <a:cubicBezTo>
                    <a:pt x="2361" y="5010"/>
                    <a:pt x="2799" y="5004"/>
                    <a:pt x="3123" y="4850"/>
                  </a:cubicBezTo>
                  <a:cubicBezTo>
                    <a:pt x="3148" y="4417"/>
                    <a:pt x="3073" y="3978"/>
                    <a:pt x="3077" y="3541"/>
                  </a:cubicBezTo>
                  <a:cubicBezTo>
                    <a:pt x="3018" y="2858"/>
                    <a:pt x="2890" y="2183"/>
                    <a:pt x="2851" y="1496"/>
                  </a:cubicBezTo>
                  <a:cubicBezTo>
                    <a:pt x="2925" y="1043"/>
                    <a:pt x="2488" y="631"/>
                    <a:pt x="2751" y="214"/>
                  </a:cubicBezTo>
                  <a:cubicBezTo>
                    <a:pt x="3114" y="0"/>
                    <a:pt x="3339" y="758"/>
                    <a:pt x="3430" y="1051"/>
                  </a:cubicBezTo>
                  <a:cubicBezTo>
                    <a:pt x="3638" y="1915"/>
                    <a:pt x="3800" y="2790"/>
                    <a:pt x="3830" y="3680"/>
                  </a:cubicBezTo>
                  <a:cubicBezTo>
                    <a:pt x="3847" y="4070"/>
                    <a:pt x="3913" y="4457"/>
                    <a:pt x="3908" y="4849"/>
                  </a:cubicBezTo>
                  <a:cubicBezTo>
                    <a:pt x="4651" y="4755"/>
                    <a:pt x="5416" y="4820"/>
                    <a:pt x="6147" y="4639"/>
                  </a:cubicBezTo>
                  <a:cubicBezTo>
                    <a:pt x="6762" y="4471"/>
                    <a:pt x="6211" y="5364"/>
                    <a:pt x="5907" y="5452"/>
                  </a:cubicBezTo>
                  <a:cubicBezTo>
                    <a:pt x="5418" y="5605"/>
                    <a:pt x="4900" y="5458"/>
                    <a:pt x="4399" y="5455"/>
                  </a:cubicBezTo>
                  <a:cubicBezTo>
                    <a:pt x="3989" y="5369"/>
                    <a:pt x="3628" y="5634"/>
                    <a:pt x="3221" y="5628"/>
                  </a:cubicBezTo>
                  <a:cubicBezTo>
                    <a:pt x="2772" y="5688"/>
                    <a:pt x="2337" y="5707"/>
                    <a:pt x="1890" y="5715"/>
                  </a:cubicBezTo>
                  <a:lnTo>
                    <a:pt x="1890" y="5715"/>
                  </a:lnTo>
                  <a:close/>
                </a:path>
              </a:pathLst>
            </a:custGeom>
            <a:solidFill>
              <a:srgbClr val="F9F9F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Freeform 18"/>
            <p:cNvSpPr>
              <a:spLocks/>
            </p:cNvSpPr>
            <p:nvPr/>
          </p:nvSpPr>
          <p:spPr bwMode="auto">
            <a:xfrm>
              <a:off x="1760" y="1492"/>
              <a:ext cx="52" cy="40"/>
            </a:xfrm>
            <a:custGeom>
              <a:avLst/>
              <a:gdLst>
                <a:gd name="T0" fmla="*/ 196 w 307"/>
                <a:gd name="T1" fmla="*/ 141 h 236"/>
                <a:gd name="T2" fmla="*/ 196 w 307"/>
                <a:gd name="T3" fmla="*/ 14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7" h="236">
                  <a:moveTo>
                    <a:pt x="196" y="141"/>
                  </a:moveTo>
                  <a:cubicBezTo>
                    <a:pt x="307" y="0"/>
                    <a:pt x="0" y="236"/>
                    <a:pt x="196" y="14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Freeform 19"/>
            <p:cNvSpPr>
              <a:spLocks/>
            </p:cNvSpPr>
            <p:nvPr/>
          </p:nvSpPr>
          <p:spPr bwMode="auto">
            <a:xfrm>
              <a:off x="1311" y="2106"/>
              <a:ext cx="90" cy="19"/>
            </a:xfrm>
            <a:custGeom>
              <a:avLst/>
              <a:gdLst>
                <a:gd name="T0" fmla="*/ 421 w 527"/>
                <a:gd name="T1" fmla="*/ 75 h 114"/>
                <a:gd name="T2" fmla="*/ 359 w 527"/>
                <a:gd name="T3" fmla="*/ 87 h 114"/>
                <a:gd name="T4" fmla="*/ 421 w 527"/>
                <a:gd name="T5" fmla="*/ 7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7" h="114">
                  <a:moveTo>
                    <a:pt x="421" y="75"/>
                  </a:moveTo>
                  <a:cubicBezTo>
                    <a:pt x="216" y="0"/>
                    <a:pt x="0" y="34"/>
                    <a:pt x="359" y="87"/>
                  </a:cubicBezTo>
                  <a:cubicBezTo>
                    <a:pt x="314" y="114"/>
                    <a:pt x="527" y="97"/>
                    <a:pt x="421" y="75"/>
                  </a:cubicBezTo>
                  <a:close/>
                </a:path>
              </a:pathLst>
            </a:custGeom>
            <a:solidFill>
              <a:srgbClr val="F9F9F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Freeform 20"/>
            <p:cNvSpPr>
              <a:spLocks/>
            </p:cNvSpPr>
            <p:nvPr/>
          </p:nvSpPr>
          <p:spPr bwMode="auto">
            <a:xfrm>
              <a:off x="1207" y="1067"/>
              <a:ext cx="422" cy="638"/>
            </a:xfrm>
            <a:custGeom>
              <a:avLst/>
              <a:gdLst>
                <a:gd name="T0" fmla="*/ 1653 w 2481"/>
                <a:gd name="T1" fmla="*/ 3611 h 3760"/>
                <a:gd name="T2" fmla="*/ 757 w 2481"/>
                <a:gd name="T3" fmla="*/ 2458 h 3760"/>
                <a:gd name="T4" fmla="*/ 123 w 2481"/>
                <a:gd name="T5" fmla="*/ 1124 h 3760"/>
                <a:gd name="T6" fmla="*/ 211 w 2481"/>
                <a:gd name="T7" fmla="*/ 361 h 3760"/>
                <a:gd name="T8" fmla="*/ 893 w 2481"/>
                <a:gd name="T9" fmla="*/ 218 h 3760"/>
                <a:gd name="T10" fmla="*/ 1261 w 2481"/>
                <a:gd name="T11" fmla="*/ 901 h 3760"/>
                <a:gd name="T12" fmla="*/ 2259 w 2481"/>
                <a:gd name="T13" fmla="*/ 2407 h 3760"/>
                <a:gd name="T14" fmla="*/ 2285 w 2481"/>
                <a:gd name="T15" fmla="*/ 3025 h 3760"/>
                <a:gd name="T16" fmla="*/ 1948 w 2481"/>
                <a:gd name="T17" fmla="*/ 3607 h 3760"/>
                <a:gd name="T18" fmla="*/ 1653 w 2481"/>
                <a:gd name="T19" fmla="*/ 3611 h 3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1" h="3760">
                  <a:moveTo>
                    <a:pt x="1653" y="3611"/>
                  </a:moveTo>
                  <a:cubicBezTo>
                    <a:pt x="1262" y="3309"/>
                    <a:pt x="1030" y="2860"/>
                    <a:pt x="757" y="2458"/>
                  </a:cubicBezTo>
                  <a:cubicBezTo>
                    <a:pt x="504" y="2035"/>
                    <a:pt x="276" y="1595"/>
                    <a:pt x="123" y="1124"/>
                  </a:cubicBezTo>
                  <a:cubicBezTo>
                    <a:pt x="0" y="874"/>
                    <a:pt x="7" y="569"/>
                    <a:pt x="211" y="361"/>
                  </a:cubicBezTo>
                  <a:cubicBezTo>
                    <a:pt x="359" y="165"/>
                    <a:pt x="694" y="0"/>
                    <a:pt x="893" y="218"/>
                  </a:cubicBezTo>
                  <a:cubicBezTo>
                    <a:pt x="1076" y="412"/>
                    <a:pt x="1105" y="690"/>
                    <a:pt x="1261" y="901"/>
                  </a:cubicBezTo>
                  <a:cubicBezTo>
                    <a:pt x="1580" y="1412"/>
                    <a:pt x="1955" y="1886"/>
                    <a:pt x="2259" y="2407"/>
                  </a:cubicBezTo>
                  <a:cubicBezTo>
                    <a:pt x="2434" y="2584"/>
                    <a:pt x="2481" y="2843"/>
                    <a:pt x="2285" y="3025"/>
                  </a:cubicBezTo>
                  <a:cubicBezTo>
                    <a:pt x="2173" y="3215"/>
                    <a:pt x="2061" y="3416"/>
                    <a:pt x="1948" y="3607"/>
                  </a:cubicBezTo>
                  <a:cubicBezTo>
                    <a:pt x="1840" y="3421"/>
                    <a:pt x="1828" y="3760"/>
                    <a:pt x="1653" y="3611"/>
                  </a:cubicBezTo>
                  <a:close/>
                </a:path>
              </a:pathLst>
            </a:custGeom>
            <a:solidFill>
              <a:srgbClr val="8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Freeform 21"/>
            <p:cNvSpPr>
              <a:spLocks/>
            </p:cNvSpPr>
            <p:nvPr/>
          </p:nvSpPr>
          <p:spPr bwMode="auto">
            <a:xfrm>
              <a:off x="1556" y="1631"/>
              <a:ext cx="16" cy="18"/>
            </a:xfrm>
            <a:custGeom>
              <a:avLst/>
              <a:gdLst>
                <a:gd name="T0" fmla="*/ 56 w 94"/>
                <a:gd name="T1" fmla="*/ 0 h 109"/>
                <a:gd name="T2" fmla="*/ 56 w 94"/>
                <a:gd name="T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4" h="109">
                  <a:moveTo>
                    <a:pt x="56" y="0"/>
                  </a:moveTo>
                  <a:cubicBezTo>
                    <a:pt x="0" y="52"/>
                    <a:pt x="94" y="109"/>
                    <a:pt x="56" y="0"/>
                  </a:cubicBezTo>
                  <a:close/>
                </a:path>
              </a:pathLst>
            </a:custGeom>
            <a:solidFill>
              <a:srgbClr val="F9F9F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Freeform 22"/>
            <p:cNvSpPr>
              <a:spLocks/>
            </p:cNvSpPr>
            <p:nvPr/>
          </p:nvSpPr>
          <p:spPr bwMode="auto">
            <a:xfrm>
              <a:off x="1483" y="1223"/>
              <a:ext cx="40" cy="116"/>
            </a:xfrm>
            <a:custGeom>
              <a:avLst/>
              <a:gdLst>
                <a:gd name="T0" fmla="*/ 172 w 233"/>
                <a:gd name="T1" fmla="*/ 118 h 686"/>
                <a:gd name="T2" fmla="*/ 181 w 233"/>
                <a:gd name="T3" fmla="*/ 198 h 686"/>
                <a:gd name="T4" fmla="*/ 172 w 233"/>
                <a:gd name="T5" fmla="*/ 118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3" h="686">
                  <a:moveTo>
                    <a:pt x="172" y="118"/>
                  </a:moveTo>
                  <a:cubicBezTo>
                    <a:pt x="0" y="0"/>
                    <a:pt x="233" y="686"/>
                    <a:pt x="181" y="198"/>
                  </a:cubicBezTo>
                  <a:lnTo>
                    <a:pt x="172" y="118"/>
                  </a:lnTo>
                  <a:close/>
                </a:path>
              </a:pathLst>
            </a:custGeom>
            <a:solidFill>
              <a:srgbClr val="F9F9F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Freeform 23"/>
            <p:cNvSpPr>
              <a:spLocks/>
            </p:cNvSpPr>
            <p:nvPr/>
          </p:nvSpPr>
          <p:spPr bwMode="auto">
            <a:xfrm>
              <a:off x="1237" y="349"/>
              <a:ext cx="701" cy="344"/>
            </a:xfrm>
            <a:custGeom>
              <a:avLst/>
              <a:gdLst>
                <a:gd name="T0" fmla="*/ 208 w 4124"/>
                <a:gd name="T1" fmla="*/ 1837 h 2029"/>
                <a:gd name="T2" fmla="*/ 882 w 4124"/>
                <a:gd name="T3" fmla="*/ 988 h 2029"/>
                <a:gd name="T4" fmla="*/ 2114 w 4124"/>
                <a:gd name="T5" fmla="*/ 466 h 2029"/>
                <a:gd name="T6" fmla="*/ 3270 w 4124"/>
                <a:gd name="T7" fmla="*/ 67 h 2029"/>
                <a:gd name="T8" fmla="*/ 3767 w 4124"/>
                <a:gd name="T9" fmla="*/ 151 h 2029"/>
                <a:gd name="T10" fmla="*/ 3598 w 4124"/>
                <a:gd name="T11" fmla="*/ 955 h 2029"/>
                <a:gd name="T12" fmla="*/ 2302 w 4124"/>
                <a:gd name="T13" fmla="*/ 1254 h 2029"/>
                <a:gd name="T14" fmla="*/ 764 w 4124"/>
                <a:gd name="T15" fmla="*/ 1815 h 2029"/>
                <a:gd name="T16" fmla="*/ 208 w 4124"/>
                <a:gd name="T17" fmla="*/ 1837 h 2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24" h="2029">
                  <a:moveTo>
                    <a:pt x="208" y="1837"/>
                  </a:moveTo>
                  <a:cubicBezTo>
                    <a:pt x="0" y="1385"/>
                    <a:pt x="496" y="1077"/>
                    <a:pt x="882" y="988"/>
                  </a:cubicBezTo>
                  <a:cubicBezTo>
                    <a:pt x="1333" y="926"/>
                    <a:pt x="1722" y="686"/>
                    <a:pt x="2114" y="466"/>
                  </a:cubicBezTo>
                  <a:cubicBezTo>
                    <a:pt x="2514" y="370"/>
                    <a:pt x="2837" y="40"/>
                    <a:pt x="3270" y="67"/>
                  </a:cubicBezTo>
                  <a:cubicBezTo>
                    <a:pt x="3429" y="105"/>
                    <a:pt x="3657" y="0"/>
                    <a:pt x="3767" y="151"/>
                  </a:cubicBezTo>
                  <a:cubicBezTo>
                    <a:pt x="4124" y="372"/>
                    <a:pt x="4050" y="925"/>
                    <a:pt x="3598" y="955"/>
                  </a:cubicBezTo>
                  <a:cubicBezTo>
                    <a:pt x="3178" y="1107"/>
                    <a:pt x="2728" y="1130"/>
                    <a:pt x="2302" y="1254"/>
                  </a:cubicBezTo>
                  <a:cubicBezTo>
                    <a:pt x="1736" y="1272"/>
                    <a:pt x="1304" y="1695"/>
                    <a:pt x="764" y="1815"/>
                  </a:cubicBezTo>
                  <a:cubicBezTo>
                    <a:pt x="589" y="1862"/>
                    <a:pt x="360" y="2029"/>
                    <a:pt x="208" y="1837"/>
                  </a:cubicBezTo>
                  <a:close/>
                </a:path>
              </a:pathLst>
            </a:custGeom>
            <a:solidFill>
              <a:srgbClr val="F9F9F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Freeform 24"/>
            <p:cNvSpPr>
              <a:spLocks/>
            </p:cNvSpPr>
            <p:nvPr/>
          </p:nvSpPr>
          <p:spPr bwMode="auto">
            <a:xfrm>
              <a:off x="1505" y="1423"/>
              <a:ext cx="192" cy="373"/>
            </a:xfrm>
            <a:custGeom>
              <a:avLst/>
              <a:gdLst>
                <a:gd name="T0" fmla="*/ 506 w 1125"/>
                <a:gd name="T1" fmla="*/ 2143 h 2200"/>
                <a:gd name="T2" fmla="*/ 176 w 1125"/>
                <a:gd name="T3" fmla="*/ 1353 h 2200"/>
                <a:gd name="T4" fmla="*/ 352 w 1125"/>
                <a:gd name="T5" fmla="*/ 582 h 2200"/>
                <a:gd name="T6" fmla="*/ 916 w 1125"/>
                <a:gd name="T7" fmla="*/ 239 h 2200"/>
                <a:gd name="T8" fmla="*/ 1038 w 1125"/>
                <a:gd name="T9" fmla="*/ 1197 h 2200"/>
                <a:gd name="T10" fmla="*/ 729 w 1125"/>
                <a:gd name="T11" fmla="*/ 2074 h 2200"/>
                <a:gd name="T12" fmla="*/ 506 w 1125"/>
                <a:gd name="T13" fmla="*/ 2143 h 2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5" h="2200">
                  <a:moveTo>
                    <a:pt x="506" y="2143"/>
                  </a:moveTo>
                  <a:cubicBezTo>
                    <a:pt x="324" y="1938"/>
                    <a:pt x="0" y="1659"/>
                    <a:pt x="176" y="1353"/>
                  </a:cubicBezTo>
                  <a:cubicBezTo>
                    <a:pt x="33" y="1098"/>
                    <a:pt x="298" y="832"/>
                    <a:pt x="352" y="582"/>
                  </a:cubicBezTo>
                  <a:cubicBezTo>
                    <a:pt x="376" y="287"/>
                    <a:pt x="643" y="0"/>
                    <a:pt x="916" y="239"/>
                  </a:cubicBezTo>
                  <a:cubicBezTo>
                    <a:pt x="1059" y="531"/>
                    <a:pt x="1035" y="874"/>
                    <a:pt x="1038" y="1197"/>
                  </a:cubicBezTo>
                  <a:cubicBezTo>
                    <a:pt x="1125" y="1555"/>
                    <a:pt x="856" y="1780"/>
                    <a:pt x="729" y="2074"/>
                  </a:cubicBezTo>
                  <a:cubicBezTo>
                    <a:pt x="677" y="2150"/>
                    <a:pt x="593" y="2200"/>
                    <a:pt x="506" y="2143"/>
                  </a:cubicBezTo>
                  <a:close/>
                </a:path>
              </a:pathLst>
            </a:custGeom>
            <a:solidFill>
              <a:srgbClr val="F2F2F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Freeform 25"/>
            <p:cNvSpPr>
              <a:spLocks/>
            </p:cNvSpPr>
            <p:nvPr/>
          </p:nvSpPr>
          <p:spPr bwMode="auto">
            <a:xfrm>
              <a:off x="1298" y="492"/>
              <a:ext cx="694" cy="947"/>
            </a:xfrm>
            <a:custGeom>
              <a:avLst/>
              <a:gdLst>
                <a:gd name="T0" fmla="*/ 1947 w 4083"/>
                <a:gd name="T1" fmla="*/ 5544 h 5576"/>
                <a:gd name="T2" fmla="*/ 1167 w 4083"/>
                <a:gd name="T3" fmla="*/ 4917 h 5576"/>
                <a:gd name="T4" fmla="*/ 696 w 4083"/>
                <a:gd name="T5" fmla="*/ 4191 h 5576"/>
                <a:gd name="T6" fmla="*/ 174 w 4083"/>
                <a:gd name="T7" fmla="*/ 2840 h 5576"/>
                <a:gd name="T8" fmla="*/ 209 w 4083"/>
                <a:gd name="T9" fmla="*/ 1249 h 5576"/>
                <a:gd name="T10" fmla="*/ 457 w 4083"/>
                <a:gd name="T11" fmla="*/ 969 h 5576"/>
                <a:gd name="T12" fmla="*/ 873 w 4083"/>
                <a:gd name="T13" fmla="*/ 1641 h 5576"/>
                <a:gd name="T14" fmla="*/ 1335 w 4083"/>
                <a:gd name="T15" fmla="*/ 3291 h 5576"/>
                <a:gd name="T16" fmla="*/ 2143 w 4083"/>
                <a:gd name="T17" fmla="*/ 3478 h 5576"/>
                <a:gd name="T18" fmla="*/ 2916 w 4083"/>
                <a:gd name="T19" fmla="*/ 2452 h 5576"/>
                <a:gd name="T20" fmla="*/ 3215 w 4083"/>
                <a:gd name="T21" fmla="*/ 1365 h 5576"/>
                <a:gd name="T22" fmla="*/ 3179 w 4083"/>
                <a:gd name="T23" fmla="*/ 209 h 5576"/>
                <a:gd name="T24" fmla="*/ 3652 w 4083"/>
                <a:gd name="T25" fmla="*/ 723 h 5576"/>
                <a:gd name="T26" fmla="*/ 3930 w 4083"/>
                <a:gd name="T27" fmla="*/ 2251 h 5576"/>
                <a:gd name="T28" fmla="*/ 4071 w 4083"/>
                <a:gd name="T29" fmla="*/ 3794 h 5576"/>
                <a:gd name="T30" fmla="*/ 3758 w 4083"/>
                <a:gd name="T31" fmla="*/ 4724 h 5576"/>
                <a:gd name="T32" fmla="*/ 3139 w 4083"/>
                <a:gd name="T33" fmla="*/ 5369 h 5576"/>
                <a:gd name="T34" fmla="*/ 2172 w 4083"/>
                <a:gd name="T35" fmla="*/ 5576 h 5576"/>
                <a:gd name="T36" fmla="*/ 1947 w 4083"/>
                <a:gd name="T37" fmla="*/ 5544 h 5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83" h="5576">
                  <a:moveTo>
                    <a:pt x="1947" y="5544"/>
                  </a:moveTo>
                  <a:cubicBezTo>
                    <a:pt x="1672" y="5369"/>
                    <a:pt x="1305" y="5237"/>
                    <a:pt x="1167" y="4917"/>
                  </a:cubicBezTo>
                  <a:cubicBezTo>
                    <a:pt x="1023" y="4664"/>
                    <a:pt x="855" y="4434"/>
                    <a:pt x="696" y="4191"/>
                  </a:cubicBezTo>
                  <a:cubicBezTo>
                    <a:pt x="455" y="3770"/>
                    <a:pt x="337" y="3294"/>
                    <a:pt x="174" y="2840"/>
                  </a:cubicBezTo>
                  <a:cubicBezTo>
                    <a:pt x="0" y="2325"/>
                    <a:pt x="35" y="1759"/>
                    <a:pt x="209" y="1249"/>
                  </a:cubicBezTo>
                  <a:cubicBezTo>
                    <a:pt x="196" y="1128"/>
                    <a:pt x="538" y="687"/>
                    <a:pt x="457" y="969"/>
                  </a:cubicBezTo>
                  <a:cubicBezTo>
                    <a:pt x="796" y="884"/>
                    <a:pt x="733" y="1439"/>
                    <a:pt x="873" y="1641"/>
                  </a:cubicBezTo>
                  <a:cubicBezTo>
                    <a:pt x="1015" y="2192"/>
                    <a:pt x="1045" y="2787"/>
                    <a:pt x="1335" y="3291"/>
                  </a:cubicBezTo>
                  <a:cubicBezTo>
                    <a:pt x="1469" y="3631"/>
                    <a:pt x="1873" y="3692"/>
                    <a:pt x="2143" y="3478"/>
                  </a:cubicBezTo>
                  <a:cubicBezTo>
                    <a:pt x="2536" y="3262"/>
                    <a:pt x="2763" y="2858"/>
                    <a:pt x="2916" y="2452"/>
                  </a:cubicBezTo>
                  <a:cubicBezTo>
                    <a:pt x="3130" y="2133"/>
                    <a:pt x="3247" y="1751"/>
                    <a:pt x="3215" y="1365"/>
                  </a:cubicBezTo>
                  <a:cubicBezTo>
                    <a:pt x="3217" y="979"/>
                    <a:pt x="3161" y="594"/>
                    <a:pt x="3179" y="209"/>
                  </a:cubicBezTo>
                  <a:cubicBezTo>
                    <a:pt x="3424" y="0"/>
                    <a:pt x="3670" y="487"/>
                    <a:pt x="3652" y="723"/>
                  </a:cubicBezTo>
                  <a:cubicBezTo>
                    <a:pt x="3832" y="1215"/>
                    <a:pt x="3804" y="1747"/>
                    <a:pt x="3930" y="2251"/>
                  </a:cubicBezTo>
                  <a:cubicBezTo>
                    <a:pt x="4006" y="2761"/>
                    <a:pt x="4083" y="3278"/>
                    <a:pt x="4071" y="3794"/>
                  </a:cubicBezTo>
                  <a:cubicBezTo>
                    <a:pt x="4037" y="4124"/>
                    <a:pt x="3859" y="4414"/>
                    <a:pt x="3758" y="4724"/>
                  </a:cubicBezTo>
                  <a:cubicBezTo>
                    <a:pt x="3639" y="5010"/>
                    <a:pt x="3428" y="5249"/>
                    <a:pt x="3139" y="5369"/>
                  </a:cubicBezTo>
                  <a:cubicBezTo>
                    <a:pt x="2827" y="5470"/>
                    <a:pt x="2503" y="5574"/>
                    <a:pt x="2172" y="5576"/>
                  </a:cubicBezTo>
                  <a:cubicBezTo>
                    <a:pt x="2096" y="5574"/>
                    <a:pt x="2020" y="5565"/>
                    <a:pt x="1947" y="5544"/>
                  </a:cubicBezTo>
                  <a:close/>
                </a:path>
              </a:pathLst>
            </a:custGeom>
            <a:solidFill>
              <a:srgbClr val="E3DBD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Freeform 26"/>
            <p:cNvSpPr>
              <a:spLocks/>
            </p:cNvSpPr>
            <p:nvPr/>
          </p:nvSpPr>
          <p:spPr bwMode="auto">
            <a:xfrm>
              <a:off x="-122" y="1104"/>
              <a:ext cx="3126" cy="1459"/>
            </a:xfrm>
            <a:custGeom>
              <a:avLst/>
              <a:gdLst>
                <a:gd name="T0" fmla="*/ 9696 w 18385"/>
                <a:gd name="T1" fmla="*/ 8574 h 8593"/>
                <a:gd name="T2" fmla="*/ 7408 w 18385"/>
                <a:gd name="T3" fmla="*/ 8431 h 8593"/>
                <a:gd name="T4" fmla="*/ 5100 w 18385"/>
                <a:gd name="T5" fmla="*/ 8309 h 8593"/>
                <a:gd name="T6" fmla="*/ 1955 w 18385"/>
                <a:gd name="T7" fmla="*/ 7596 h 8593"/>
                <a:gd name="T8" fmla="*/ 2055 w 18385"/>
                <a:gd name="T9" fmla="*/ 7822 h 8593"/>
                <a:gd name="T10" fmla="*/ 1502 w 18385"/>
                <a:gd name="T11" fmla="*/ 6714 h 8593"/>
                <a:gd name="T12" fmla="*/ 633 w 18385"/>
                <a:gd name="T13" fmla="*/ 2520 h 8593"/>
                <a:gd name="T14" fmla="*/ 1049 w 18385"/>
                <a:gd name="T15" fmla="*/ 1092 h 8593"/>
                <a:gd name="T16" fmla="*/ 3283 w 18385"/>
                <a:gd name="T17" fmla="*/ 546 h 8593"/>
                <a:gd name="T18" fmla="*/ 6333 w 18385"/>
                <a:gd name="T19" fmla="*/ 0 h 8593"/>
                <a:gd name="T20" fmla="*/ 6041 w 18385"/>
                <a:gd name="T21" fmla="*/ 1716 h 8593"/>
                <a:gd name="T22" fmla="*/ 6648 w 18385"/>
                <a:gd name="T23" fmla="*/ 6010 h 8593"/>
                <a:gd name="T24" fmla="*/ 7115 w 18385"/>
                <a:gd name="T25" fmla="*/ 5978 h 8593"/>
                <a:gd name="T26" fmla="*/ 9312 w 18385"/>
                <a:gd name="T27" fmla="*/ 6401 h 8593"/>
                <a:gd name="T28" fmla="*/ 11682 w 18385"/>
                <a:gd name="T29" fmla="*/ 6377 h 8593"/>
                <a:gd name="T30" fmla="*/ 14347 w 18385"/>
                <a:gd name="T31" fmla="*/ 5534 h 8593"/>
                <a:gd name="T32" fmla="*/ 14623 w 18385"/>
                <a:gd name="T33" fmla="*/ 3496 h 8593"/>
                <a:gd name="T34" fmla="*/ 13488 w 18385"/>
                <a:gd name="T35" fmla="*/ 1649 h 8593"/>
                <a:gd name="T36" fmla="*/ 15177 w 18385"/>
                <a:gd name="T37" fmla="*/ 938 h 8593"/>
                <a:gd name="T38" fmla="*/ 16394 w 18385"/>
                <a:gd name="T39" fmla="*/ 2497 h 8593"/>
                <a:gd name="T40" fmla="*/ 17076 w 18385"/>
                <a:gd name="T41" fmla="*/ 5808 h 8593"/>
                <a:gd name="T42" fmla="*/ 17260 w 18385"/>
                <a:gd name="T43" fmla="*/ 7325 h 8593"/>
                <a:gd name="T44" fmla="*/ 15102 w 18385"/>
                <a:gd name="T45" fmla="*/ 8163 h 8593"/>
                <a:gd name="T46" fmla="*/ 12664 w 18385"/>
                <a:gd name="T47" fmla="*/ 8464 h 8593"/>
                <a:gd name="T48" fmla="*/ 9888 w 18385"/>
                <a:gd name="T49" fmla="*/ 8593 h 8593"/>
                <a:gd name="T50" fmla="*/ 9794 w 18385"/>
                <a:gd name="T51" fmla="*/ 8585 h 8593"/>
                <a:gd name="T52" fmla="*/ 9696 w 18385"/>
                <a:gd name="T53" fmla="*/ 8574 h 8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385" h="8593">
                  <a:moveTo>
                    <a:pt x="9696" y="8574"/>
                  </a:moveTo>
                  <a:cubicBezTo>
                    <a:pt x="8954" y="8302"/>
                    <a:pt x="8157" y="8469"/>
                    <a:pt x="7408" y="8431"/>
                  </a:cubicBezTo>
                  <a:cubicBezTo>
                    <a:pt x="6628" y="8414"/>
                    <a:pt x="5883" y="8148"/>
                    <a:pt x="5100" y="8309"/>
                  </a:cubicBezTo>
                  <a:cubicBezTo>
                    <a:pt x="4039" y="8168"/>
                    <a:pt x="2839" y="8244"/>
                    <a:pt x="1955" y="7596"/>
                  </a:cubicBezTo>
                  <a:cubicBezTo>
                    <a:pt x="1372" y="7384"/>
                    <a:pt x="1923" y="7971"/>
                    <a:pt x="2055" y="7822"/>
                  </a:cubicBezTo>
                  <a:cubicBezTo>
                    <a:pt x="1497" y="8128"/>
                    <a:pt x="1446" y="7088"/>
                    <a:pt x="1502" y="6714"/>
                  </a:cubicBezTo>
                  <a:cubicBezTo>
                    <a:pt x="1531" y="5277"/>
                    <a:pt x="1138" y="3870"/>
                    <a:pt x="633" y="2520"/>
                  </a:cubicBezTo>
                  <a:cubicBezTo>
                    <a:pt x="321" y="1985"/>
                    <a:pt x="0" y="1024"/>
                    <a:pt x="1049" y="1092"/>
                  </a:cubicBezTo>
                  <a:cubicBezTo>
                    <a:pt x="1821" y="1043"/>
                    <a:pt x="2564" y="791"/>
                    <a:pt x="3283" y="546"/>
                  </a:cubicBezTo>
                  <a:cubicBezTo>
                    <a:pt x="4313" y="427"/>
                    <a:pt x="5306" y="127"/>
                    <a:pt x="6333" y="0"/>
                  </a:cubicBezTo>
                  <a:cubicBezTo>
                    <a:pt x="6600" y="444"/>
                    <a:pt x="5968" y="1143"/>
                    <a:pt x="6041" y="1716"/>
                  </a:cubicBezTo>
                  <a:cubicBezTo>
                    <a:pt x="6039" y="3159"/>
                    <a:pt x="6084" y="4647"/>
                    <a:pt x="6648" y="6010"/>
                  </a:cubicBezTo>
                  <a:lnTo>
                    <a:pt x="7115" y="5978"/>
                  </a:lnTo>
                  <a:cubicBezTo>
                    <a:pt x="7826" y="6190"/>
                    <a:pt x="8578" y="6279"/>
                    <a:pt x="9312" y="6401"/>
                  </a:cubicBezTo>
                  <a:cubicBezTo>
                    <a:pt x="10102" y="6491"/>
                    <a:pt x="10895" y="6495"/>
                    <a:pt x="11682" y="6377"/>
                  </a:cubicBezTo>
                  <a:cubicBezTo>
                    <a:pt x="12619" y="6308"/>
                    <a:pt x="13659" y="6179"/>
                    <a:pt x="14347" y="5534"/>
                  </a:cubicBezTo>
                  <a:cubicBezTo>
                    <a:pt x="14968" y="5047"/>
                    <a:pt x="14986" y="4124"/>
                    <a:pt x="14623" y="3496"/>
                  </a:cubicBezTo>
                  <a:cubicBezTo>
                    <a:pt x="14254" y="2868"/>
                    <a:pt x="13580" y="2397"/>
                    <a:pt x="13488" y="1649"/>
                  </a:cubicBezTo>
                  <a:cubicBezTo>
                    <a:pt x="13215" y="685"/>
                    <a:pt x="14525" y="458"/>
                    <a:pt x="15177" y="938"/>
                  </a:cubicBezTo>
                  <a:cubicBezTo>
                    <a:pt x="15764" y="1299"/>
                    <a:pt x="16256" y="1847"/>
                    <a:pt x="16394" y="2497"/>
                  </a:cubicBezTo>
                  <a:cubicBezTo>
                    <a:pt x="16848" y="3558"/>
                    <a:pt x="16732" y="4723"/>
                    <a:pt x="17076" y="5808"/>
                  </a:cubicBezTo>
                  <a:cubicBezTo>
                    <a:pt x="17064" y="6433"/>
                    <a:pt x="18385" y="6971"/>
                    <a:pt x="17260" y="7325"/>
                  </a:cubicBezTo>
                  <a:cubicBezTo>
                    <a:pt x="16565" y="7657"/>
                    <a:pt x="15814" y="7863"/>
                    <a:pt x="15102" y="8163"/>
                  </a:cubicBezTo>
                  <a:cubicBezTo>
                    <a:pt x="14330" y="8452"/>
                    <a:pt x="13467" y="8317"/>
                    <a:pt x="12664" y="8464"/>
                  </a:cubicBezTo>
                  <a:cubicBezTo>
                    <a:pt x="11738" y="8496"/>
                    <a:pt x="10804" y="8482"/>
                    <a:pt x="9888" y="8593"/>
                  </a:cubicBezTo>
                  <a:lnTo>
                    <a:pt x="9794" y="8585"/>
                  </a:lnTo>
                  <a:lnTo>
                    <a:pt x="9696" y="8574"/>
                  </a:lnTo>
                  <a:close/>
                </a:path>
              </a:pathLst>
            </a:custGeom>
            <a:solidFill>
              <a:srgbClr val="50161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27"/>
            <p:cNvSpPr>
              <a:spLocks/>
            </p:cNvSpPr>
            <p:nvPr/>
          </p:nvSpPr>
          <p:spPr bwMode="auto">
            <a:xfrm>
              <a:off x="1374" y="845"/>
              <a:ext cx="497" cy="366"/>
            </a:xfrm>
            <a:custGeom>
              <a:avLst/>
              <a:gdLst>
                <a:gd name="T0" fmla="*/ 628 w 2919"/>
                <a:gd name="T1" fmla="*/ 2108 h 2153"/>
                <a:gd name="T2" fmla="*/ 738 w 2919"/>
                <a:gd name="T3" fmla="*/ 339 h 2153"/>
                <a:gd name="T4" fmla="*/ 2643 w 2919"/>
                <a:gd name="T5" fmla="*/ 177 h 2153"/>
                <a:gd name="T6" fmla="*/ 2645 w 2919"/>
                <a:gd name="T7" fmla="*/ 1830 h 2153"/>
                <a:gd name="T8" fmla="*/ 1788 w 2919"/>
                <a:gd name="T9" fmla="*/ 559 h 2153"/>
                <a:gd name="T10" fmla="*/ 774 w 2919"/>
                <a:gd name="T11" fmla="*/ 1242 h 2153"/>
                <a:gd name="T12" fmla="*/ 628 w 2919"/>
                <a:gd name="T13" fmla="*/ 2108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9" h="2153">
                  <a:moveTo>
                    <a:pt x="628" y="2108"/>
                  </a:moveTo>
                  <a:cubicBezTo>
                    <a:pt x="496" y="1574"/>
                    <a:pt x="0" y="657"/>
                    <a:pt x="738" y="339"/>
                  </a:cubicBezTo>
                  <a:cubicBezTo>
                    <a:pt x="1406" y="158"/>
                    <a:pt x="1947" y="0"/>
                    <a:pt x="2643" y="177"/>
                  </a:cubicBezTo>
                  <a:cubicBezTo>
                    <a:pt x="2919" y="584"/>
                    <a:pt x="2912" y="1667"/>
                    <a:pt x="2645" y="1830"/>
                  </a:cubicBezTo>
                  <a:cubicBezTo>
                    <a:pt x="2586" y="1249"/>
                    <a:pt x="2402" y="524"/>
                    <a:pt x="1788" y="559"/>
                  </a:cubicBezTo>
                  <a:cubicBezTo>
                    <a:pt x="1464" y="489"/>
                    <a:pt x="679" y="737"/>
                    <a:pt x="774" y="1242"/>
                  </a:cubicBezTo>
                  <a:cubicBezTo>
                    <a:pt x="726" y="1423"/>
                    <a:pt x="906" y="2153"/>
                    <a:pt x="628" y="2108"/>
                  </a:cubicBezTo>
                  <a:close/>
                </a:path>
              </a:pathLst>
            </a:custGeom>
            <a:solidFill>
              <a:srgbClr val="E6E6E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28"/>
            <p:cNvSpPr>
              <a:spLocks/>
            </p:cNvSpPr>
            <p:nvPr/>
          </p:nvSpPr>
          <p:spPr bwMode="auto">
            <a:xfrm>
              <a:off x="1552" y="963"/>
              <a:ext cx="146" cy="108"/>
            </a:xfrm>
            <a:custGeom>
              <a:avLst/>
              <a:gdLst>
                <a:gd name="T0" fmla="*/ 0 w 857"/>
                <a:gd name="T1" fmla="*/ 225 h 638"/>
                <a:gd name="T2" fmla="*/ 449 w 857"/>
                <a:gd name="T3" fmla="*/ 33 h 638"/>
                <a:gd name="T4" fmla="*/ 857 w 857"/>
                <a:gd name="T5" fmla="*/ 18 h 638"/>
                <a:gd name="T6" fmla="*/ 540 w 857"/>
                <a:gd name="T7" fmla="*/ 587 h 638"/>
                <a:gd name="T8" fmla="*/ 0 w 857"/>
                <a:gd name="T9" fmla="*/ 225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7" h="638">
                  <a:moveTo>
                    <a:pt x="0" y="225"/>
                  </a:moveTo>
                  <a:cubicBezTo>
                    <a:pt x="0" y="225"/>
                    <a:pt x="303" y="66"/>
                    <a:pt x="449" y="33"/>
                  </a:cubicBezTo>
                  <a:cubicBezTo>
                    <a:pt x="595" y="0"/>
                    <a:pt x="857" y="18"/>
                    <a:pt x="857" y="18"/>
                  </a:cubicBezTo>
                  <a:cubicBezTo>
                    <a:pt x="857" y="18"/>
                    <a:pt x="751" y="537"/>
                    <a:pt x="540" y="587"/>
                  </a:cubicBezTo>
                  <a:cubicBezTo>
                    <a:pt x="329" y="638"/>
                    <a:pt x="0" y="225"/>
                    <a:pt x="0" y="225"/>
                  </a:cubicBezTo>
                  <a:close/>
                </a:path>
              </a:pathLst>
            </a:custGeom>
            <a:solidFill>
              <a:srgbClr val="FF2A2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Freeform 29"/>
            <p:cNvSpPr>
              <a:spLocks/>
            </p:cNvSpPr>
            <p:nvPr/>
          </p:nvSpPr>
          <p:spPr bwMode="auto">
            <a:xfrm>
              <a:off x="1625" y="707"/>
              <a:ext cx="82" cy="143"/>
            </a:xfrm>
            <a:custGeom>
              <a:avLst/>
              <a:gdLst>
                <a:gd name="T0" fmla="*/ 124 w 484"/>
                <a:gd name="T1" fmla="*/ 776 h 844"/>
                <a:gd name="T2" fmla="*/ 32 w 484"/>
                <a:gd name="T3" fmla="*/ 694 h 844"/>
                <a:gd name="T4" fmla="*/ 13 w 484"/>
                <a:gd name="T5" fmla="*/ 616 h 844"/>
                <a:gd name="T6" fmla="*/ 68 w 484"/>
                <a:gd name="T7" fmla="*/ 642 h 844"/>
                <a:gd name="T8" fmla="*/ 314 w 484"/>
                <a:gd name="T9" fmla="*/ 663 h 844"/>
                <a:gd name="T10" fmla="*/ 195 w 484"/>
                <a:gd name="T11" fmla="*/ 188 h 844"/>
                <a:gd name="T12" fmla="*/ 179 w 484"/>
                <a:gd name="T13" fmla="*/ 92 h 844"/>
                <a:gd name="T14" fmla="*/ 484 w 484"/>
                <a:gd name="T15" fmla="*/ 584 h 844"/>
                <a:gd name="T16" fmla="*/ 343 w 484"/>
                <a:gd name="T17" fmla="*/ 790 h 844"/>
                <a:gd name="T18" fmla="*/ 124 w 484"/>
                <a:gd name="T19" fmla="*/ 776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4" h="844">
                  <a:moveTo>
                    <a:pt x="124" y="776"/>
                  </a:moveTo>
                  <a:cubicBezTo>
                    <a:pt x="73" y="746"/>
                    <a:pt x="32" y="709"/>
                    <a:pt x="32" y="694"/>
                  </a:cubicBezTo>
                  <a:cubicBezTo>
                    <a:pt x="32" y="680"/>
                    <a:pt x="24" y="645"/>
                    <a:pt x="13" y="616"/>
                  </a:cubicBezTo>
                  <a:cubicBezTo>
                    <a:pt x="0" y="581"/>
                    <a:pt x="18" y="589"/>
                    <a:pt x="68" y="642"/>
                  </a:cubicBezTo>
                  <a:cubicBezTo>
                    <a:pt x="156" y="734"/>
                    <a:pt x="237" y="741"/>
                    <a:pt x="314" y="663"/>
                  </a:cubicBezTo>
                  <a:cubicBezTo>
                    <a:pt x="409" y="569"/>
                    <a:pt x="382" y="462"/>
                    <a:pt x="195" y="188"/>
                  </a:cubicBezTo>
                  <a:cubicBezTo>
                    <a:pt x="110" y="65"/>
                    <a:pt x="100" y="0"/>
                    <a:pt x="179" y="92"/>
                  </a:cubicBezTo>
                  <a:cubicBezTo>
                    <a:pt x="287" y="217"/>
                    <a:pt x="484" y="534"/>
                    <a:pt x="484" y="584"/>
                  </a:cubicBezTo>
                  <a:cubicBezTo>
                    <a:pt x="484" y="669"/>
                    <a:pt x="433" y="743"/>
                    <a:pt x="343" y="790"/>
                  </a:cubicBezTo>
                  <a:cubicBezTo>
                    <a:pt x="239" y="844"/>
                    <a:pt x="234" y="844"/>
                    <a:pt x="124" y="776"/>
                  </a:cubicBezTo>
                  <a:close/>
                </a:path>
              </a:pathLst>
            </a:custGeom>
            <a:solidFill>
              <a:srgbClr val="A05A2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30"/>
            <p:cNvSpPr>
              <a:spLocks/>
            </p:cNvSpPr>
            <p:nvPr/>
          </p:nvSpPr>
          <p:spPr bwMode="auto">
            <a:xfrm>
              <a:off x="1731" y="581"/>
              <a:ext cx="70" cy="70"/>
            </a:xfrm>
            <a:custGeom>
              <a:avLst/>
              <a:gdLst>
                <a:gd name="T0" fmla="*/ 413 w 413"/>
                <a:gd name="T1" fmla="*/ 207 h 413"/>
                <a:gd name="T2" fmla="*/ 207 w 413"/>
                <a:gd name="T3" fmla="*/ 413 h 413"/>
                <a:gd name="T4" fmla="*/ 0 w 413"/>
                <a:gd name="T5" fmla="*/ 207 h 413"/>
                <a:gd name="T6" fmla="*/ 207 w 413"/>
                <a:gd name="T7" fmla="*/ 0 h 413"/>
                <a:gd name="T8" fmla="*/ 413 w 413"/>
                <a:gd name="T9" fmla="*/ 204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413">
                  <a:moveTo>
                    <a:pt x="413" y="207"/>
                  </a:moveTo>
                  <a:cubicBezTo>
                    <a:pt x="413" y="321"/>
                    <a:pt x="321" y="413"/>
                    <a:pt x="207" y="413"/>
                  </a:cubicBezTo>
                  <a:cubicBezTo>
                    <a:pt x="92" y="413"/>
                    <a:pt x="0" y="321"/>
                    <a:pt x="0" y="207"/>
                  </a:cubicBezTo>
                  <a:cubicBezTo>
                    <a:pt x="0" y="92"/>
                    <a:pt x="92" y="0"/>
                    <a:pt x="207" y="0"/>
                  </a:cubicBezTo>
                  <a:cubicBezTo>
                    <a:pt x="320" y="0"/>
                    <a:pt x="412" y="91"/>
                    <a:pt x="413" y="204"/>
                  </a:cubicBezTo>
                </a:path>
              </a:pathLst>
            </a:custGeom>
            <a:solidFill>
              <a:srgbClr val="A05A2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31"/>
            <p:cNvSpPr>
              <a:spLocks/>
            </p:cNvSpPr>
            <p:nvPr/>
          </p:nvSpPr>
          <p:spPr bwMode="auto">
            <a:xfrm>
              <a:off x="1462" y="644"/>
              <a:ext cx="70" cy="70"/>
            </a:xfrm>
            <a:custGeom>
              <a:avLst/>
              <a:gdLst>
                <a:gd name="T0" fmla="*/ 413 w 413"/>
                <a:gd name="T1" fmla="*/ 207 h 414"/>
                <a:gd name="T2" fmla="*/ 206 w 413"/>
                <a:gd name="T3" fmla="*/ 414 h 414"/>
                <a:gd name="T4" fmla="*/ 0 w 413"/>
                <a:gd name="T5" fmla="*/ 207 h 414"/>
                <a:gd name="T6" fmla="*/ 206 w 413"/>
                <a:gd name="T7" fmla="*/ 0 h 414"/>
                <a:gd name="T8" fmla="*/ 413 w 413"/>
                <a:gd name="T9" fmla="*/ 20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414">
                  <a:moveTo>
                    <a:pt x="413" y="207"/>
                  </a:moveTo>
                  <a:cubicBezTo>
                    <a:pt x="413" y="321"/>
                    <a:pt x="320" y="414"/>
                    <a:pt x="206" y="414"/>
                  </a:cubicBezTo>
                  <a:cubicBezTo>
                    <a:pt x="92" y="414"/>
                    <a:pt x="0" y="321"/>
                    <a:pt x="0" y="207"/>
                  </a:cubicBezTo>
                  <a:cubicBezTo>
                    <a:pt x="0" y="93"/>
                    <a:pt x="92" y="0"/>
                    <a:pt x="206" y="0"/>
                  </a:cubicBezTo>
                  <a:cubicBezTo>
                    <a:pt x="319" y="0"/>
                    <a:pt x="411" y="91"/>
                    <a:pt x="413" y="204"/>
                  </a:cubicBezTo>
                </a:path>
              </a:pathLst>
            </a:custGeom>
            <a:solidFill>
              <a:srgbClr val="A05A2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32"/>
            <p:cNvSpPr>
              <a:spLocks/>
            </p:cNvSpPr>
            <p:nvPr/>
          </p:nvSpPr>
          <p:spPr bwMode="auto">
            <a:xfrm>
              <a:off x="1084" y="642"/>
              <a:ext cx="116" cy="117"/>
            </a:xfrm>
            <a:custGeom>
              <a:avLst/>
              <a:gdLst>
                <a:gd name="T0" fmla="*/ 684 w 684"/>
                <a:gd name="T1" fmla="*/ 342 h 685"/>
                <a:gd name="T2" fmla="*/ 342 w 684"/>
                <a:gd name="T3" fmla="*/ 685 h 685"/>
                <a:gd name="T4" fmla="*/ 0 w 684"/>
                <a:gd name="T5" fmla="*/ 342 h 685"/>
                <a:gd name="T6" fmla="*/ 342 w 684"/>
                <a:gd name="T7" fmla="*/ 0 h 685"/>
                <a:gd name="T8" fmla="*/ 684 w 684"/>
                <a:gd name="T9" fmla="*/ 338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4" h="685">
                  <a:moveTo>
                    <a:pt x="684" y="342"/>
                  </a:moveTo>
                  <a:cubicBezTo>
                    <a:pt x="684" y="531"/>
                    <a:pt x="531" y="685"/>
                    <a:pt x="342" y="685"/>
                  </a:cubicBezTo>
                  <a:cubicBezTo>
                    <a:pt x="153" y="685"/>
                    <a:pt x="0" y="531"/>
                    <a:pt x="0" y="342"/>
                  </a:cubicBezTo>
                  <a:cubicBezTo>
                    <a:pt x="0" y="154"/>
                    <a:pt x="153" y="0"/>
                    <a:pt x="342" y="0"/>
                  </a:cubicBezTo>
                  <a:cubicBezTo>
                    <a:pt x="529" y="0"/>
                    <a:pt x="682" y="151"/>
                    <a:pt x="684" y="338"/>
                  </a:cubicBezTo>
                </a:path>
              </a:pathLst>
            </a:custGeom>
            <a:solidFill>
              <a:srgbClr val="E6E6E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33"/>
            <p:cNvSpPr>
              <a:spLocks/>
            </p:cNvSpPr>
            <p:nvPr/>
          </p:nvSpPr>
          <p:spPr bwMode="auto">
            <a:xfrm>
              <a:off x="3756" y="1501"/>
              <a:ext cx="1260" cy="769"/>
            </a:xfrm>
            <a:custGeom>
              <a:avLst/>
              <a:gdLst>
                <a:gd name="T0" fmla="*/ 4060 w 7405"/>
                <a:gd name="T1" fmla="*/ 4466 h 4527"/>
                <a:gd name="T2" fmla="*/ 1722 w 7405"/>
                <a:gd name="T3" fmla="*/ 4020 h 4527"/>
                <a:gd name="T4" fmla="*/ 386 w 7405"/>
                <a:gd name="T5" fmla="*/ 3999 h 4527"/>
                <a:gd name="T6" fmla="*/ 141 w 7405"/>
                <a:gd name="T7" fmla="*/ 2495 h 4527"/>
                <a:gd name="T8" fmla="*/ 575 w 7405"/>
                <a:gd name="T9" fmla="*/ 1473 h 4527"/>
                <a:gd name="T10" fmla="*/ 4950 w 7405"/>
                <a:gd name="T11" fmla="*/ 106 h 4527"/>
                <a:gd name="T12" fmla="*/ 6375 w 7405"/>
                <a:gd name="T13" fmla="*/ 304 h 4527"/>
                <a:gd name="T14" fmla="*/ 7212 w 7405"/>
                <a:gd name="T15" fmla="*/ 1754 h 4527"/>
                <a:gd name="T16" fmla="*/ 6944 w 7405"/>
                <a:gd name="T17" fmla="*/ 3482 h 4527"/>
                <a:gd name="T18" fmla="*/ 5172 w 7405"/>
                <a:gd name="T19" fmla="*/ 4507 h 4527"/>
                <a:gd name="T20" fmla="*/ 4060 w 7405"/>
                <a:gd name="T21" fmla="*/ 4466 h 4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05" h="4527">
                  <a:moveTo>
                    <a:pt x="4060" y="4466"/>
                  </a:moveTo>
                  <a:cubicBezTo>
                    <a:pt x="3278" y="4329"/>
                    <a:pt x="2531" y="3983"/>
                    <a:pt x="1722" y="4020"/>
                  </a:cubicBezTo>
                  <a:cubicBezTo>
                    <a:pt x="1278" y="3956"/>
                    <a:pt x="799" y="4198"/>
                    <a:pt x="386" y="3999"/>
                  </a:cubicBezTo>
                  <a:cubicBezTo>
                    <a:pt x="75" y="3577"/>
                    <a:pt x="0" y="3000"/>
                    <a:pt x="141" y="2495"/>
                  </a:cubicBezTo>
                  <a:cubicBezTo>
                    <a:pt x="3" y="2096"/>
                    <a:pt x="64" y="1606"/>
                    <a:pt x="575" y="1473"/>
                  </a:cubicBezTo>
                  <a:cubicBezTo>
                    <a:pt x="1968" y="839"/>
                    <a:pt x="3438" y="356"/>
                    <a:pt x="4950" y="106"/>
                  </a:cubicBezTo>
                  <a:cubicBezTo>
                    <a:pt x="5437" y="0"/>
                    <a:pt x="5932" y="83"/>
                    <a:pt x="6375" y="304"/>
                  </a:cubicBezTo>
                  <a:cubicBezTo>
                    <a:pt x="6911" y="593"/>
                    <a:pt x="7016" y="1234"/>
                    <a:pt x="7212" y="1754"/>
                  </a:cubicBezTo>
                  <a:cubicBezTo>
                    <a:pt x="7405" y="2340"/>
                    <a:pt x="7044" y="2914"/>
                    <a:pt x="6944" y="3482"/>
                  </a:cubicBezTo>
                  <a:cubicBezTo>
                    <a:pt x="6648" y="4169"/>
                    <a:pt x="5893" y="4527"/>
                    <a:pt x="5172" y="4507"/>
                  </a:cubicBezTo>
                  <a:cubicBezTo>
                    <a:pt x="4801" y="4518"/>
                    <a:pt x="4428" y="4517"/>
                    <a:pt x="4060" y="4466"/>
                  </a:cubicBezTo>
                  <a:close/>
                </a:path>
              </a:pathLst>
            </a:custGeom>
            <a:solidFill>
              <a:srgbClr val="8033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34"/>
            <p:cNvSpPr>
              <a:spLocks/>
            </p:cNvSpPr>
            <p:nvPr/>
          </p:nvSpPr>
          <p:spPr bwMode="auto">
            <a:xfrm>
              <a:off x="3483" y="1661"/>
              <a:ext cx="269" cy="336"/>
            </a:xfrm>
            <a:custGeom>
              <a:avLst/>
              <a:gdLst>
                <a:gd name="T0" fmla="*/ 547 w 1585"/>
                <a:gd name="T1" fmla="*/ 1678 h 1979"/>
                <a:gd name="T2" fmla="*/ 525 w 1585"/>
                <a:gd name="T3" fmla="*/ 356 h 1979"/>
                <a:gd name="T4" fmla="*/ 1544 w 1585"/>
                <a:gd name="T5" fmla="*/ 960 h 1979"/>
                <a:gd name="T6" fmla="*/ 547 w 1585"/>
                <a:gd name="T7" fmla="*/ 1678 h 1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5" h="1979">
                  <a:moveTo>
                    <a:pt x="547" y="1678"/>
                  </a:moveTo>
                  <a:cubicBezTo>
                    <a:pt x="7" y="1430"/>
                    <a:pt x="0" y="621"/>
                    <a:pt x="525" y="356"/>
                  </a:cubicBezTo>
                  <a:cubicBezTo>
                    <a:pt x="981" y="0"/>
                    <a:pt x="1585" y="420"/>
                    <a:pt x="1544" y="960"/>
                  </a:cubicBezTo>
                  <a:cubicBezTo>
                    <a:pt x="1540" y="1390"/>
                    <a:pt x="989" y="1979"/>
                    <a:pt x="547" y="1678"/>
                  </a:cubicBezTo>
                  <a:close/>
                </a:path>
              </a:pathLst>
            </a:custGeom>
            <a:solidFill>
              <a:srgbClr val="5522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35"/>
            <p:cNvSpPr>
              <a:spLocks/>
            </p:cNvSpPr>
            <p:nvPr/>
          </p:nvSpPr>
          <p:spPr bwMode="auto">
            <a:xfrm>
              <a:off x="4419" y="364"/>
              <a:ext cx="766" cy="840"/>
            </a:xfrm>
            <a:custGeom>
              <a:avLst/>
              <a:gdLst>
                <a:gd name="T0" fmla="*/ 2529 w 4505"/>
                <a:gd name="T1" fmla="*/ 4819 h 4950"/>
                <a:gd name="T2" fmla="*/ 1677 w 4505"/>
                <a:gd name="T3" fmla="*/ 3635 h 4950"/>
                <a:gd name="T4" fmla="*/ 977 w 4505"/>
                <a:gd name="T5" fmla="*/ 3287 h 4950"/>
                <a:gd name="T6" fmla="*/ 689 w 4505"/>
                <a:gd name="T7" fmla="*/ 2680 h 4950"/>
                <a:gd name="T8" fmla="*/ 546 w 4505"/>
                <a:gd name="T9" fmla="*/ 2245 h 4950"/>
                <a:gd name="T10" fmla="*/ 864 w 4505"/>
                <a:gd name="T11" fmla="*/ 1929 h 4950"/>
                <a:gd name="T12" fmla="*/ 649 w 4505"/>
                <a:gd name="T13" fmla="*/ 1305 h 4950"/>
                <a:gd name="T14" fmla="*/ 1104 w 4505"/>
                <a:gd name="T15" fmla="*/ 659 h 4950"/>
                <a:gd name="T16" fmla="*/ 1582 w 4505"/>
                <a:gd name="T17" fmla="*/ 1421 h 4950"/>
                <a:gd name="T18" fmla="*/ 2311 w 4505"/>
                <a:gd name="T19" fmla="*/ 1162 h 4950"/>
                <a:gd name="T20" fmla="*/ 2192 w 4505"/>
                <a:gd name="T21" fmla="*/ 1958 h 4950"/>
                <a:gd name="T22" fmla="*/ 2219 w 4505"/>
                <a:gd name="T23" fmla="*/ 2466 h 4950"/>
                <a:gd name="T24" fmla="*/ 2430 w 4505"/>
                <a:gd name="T25" fmla="*/ 3327 h 4950"/>
                <a:gd name="T26" fmla="*/ 3148 w 4505"/>
                <a:gd name="T27" fmla="*/ 4048 h 4950"/>
                <a:gd name="T28" fmla="*/ 3106 w 4505"/>
                <a:gd name="T29" fmla="*/ 2525 h 4950"/>
                <a:gd name="T30" fmla="*/ 2686 w 4505"/>
                <a:gd name="T31" fmla="*/ 1846 h 4950"/>
                <a:gd name="T32" fmla="*/ 2679 w 4505"/>
                <a:gd name="T33" fmla="*/ 1293 h 4950"/>
                <a:gd name="T34" fmla="*/ 2870 w 4505"/>
                <a:gd name="T35" fmla="*/ 439 h 4950"/>
                <a:gd name="T36" fmla="*/ 3562 w 4505"/>
                <a:gd name="T37" fmla="*/ 796 h 4950"/>
                <a:gd name="T38" fmla="*/ 4452 w 4505"/>
                <a:gd name="T39" fmla="*/ 676 h 4950"/>
                <a:gd name="T40" fmla="*/ 3819 w 4505"/>
                <a:gd name="T41" fmla="*/ 1542 h 4950"/>
                <a:gd name="T42" fmla="*/ 3797 w 4505"/>
                <a:gd name="T43" fmla="*/ 2188 h 4950"/>
                <a:gd name="T44" fmla="*/ 3893 w 4505"/>
                <a:gd name="T45" fmla="*/ 3374 h 4950"/>
                <a:gd name="T46" fmla="*/ 3181 w 4505"/>
                <a:gd name="T47" fmla="*/ 4534 h 4950"/>
                <a:gd name="T48" fmla="*/ 2529 w 4505"/>
                <a:gd name="T49" fmla="*/ 4819 h 4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05" h="4950">
                  <a:moveTo>
                    <a:pt x="2529" y="4819"/>
                  </a:moveTo>
                  <a:cubicBezTo>
                    <a:pt x="2380" y="4337"/>
                    <a:pt x="2059" y="3963"/>
                    <a:pt x="1677" y="3635"/>
                  </a:cubicBezTo>
                  <a:cubicBezTo>
                    <a:pt x="1493" y="3335"/>
                    <a:pt x="1336" y="3035"/>
                    <a:pt x="977" y="3287"/>
                  </a:cubicBezTo>
                  <a:cubicBezTo>
                    <a:pt x="476" y="3237"/>
                    <a:pt x="1049" y="2844"/>
                    <a:pt x="689" y="2680"/>
                  </a:cubicBezTo>
                  <a:cubicBezTo>
                    <a:pt x="489" y="2439"/>
                    <a:pt x="1010" y="2200"/>
                    <a:pt x="546" y="2245"/>
                  </a:cubicBezTo>
                  <a:cubicBezTo>
                    <a:pt x="0" y="2083"/>
                    <a:pt x="572" y="1562"/>
                    <a:pt x="864" y="1929"/>
                  </a:cubicBezTo>
                  <a:cubicBezTo>
                    <a:pt x="1171" y="1915"/>
                    <a:pt x="646" y="1450"/>
                    <a:pt x="649" y="1305"/>
                  </a:cubicBezTo>
                  <a:cubicBezTo>
                    <a:pt x="346" y="1104"/>
                    <a:pt x="935" y="794"/>
                    <a:pt x="1104" y="659"/>
                  </a:cubicBezTo>
                  <a:cubicBezTo>
                    <a:pt x="1598" y="521"/>
                    <a:pt x="1584" y="1178"/>
                    <a:pt x="1582" y="1421"/>
                  </a:cubicBezTo>
                  <a:cubicBezTo>
                    <a:pt x="1822" y="1291"/>
                    <a:pt x="2337" y="488"/>
                    <a:pt x="2311" y="1162"/>
                  </a:cubicBezTo>
                  <a:cubicBezTo>
                    <a:pt x="2393" y="1517"/>
                    <a:pt x="1646" y="1856"/>
                    <a:pt x="2192" y="1958"/>
                  </a:cubicBezTo>
                  <a:cubicBezTo>
                    <a:pt x="2173" y="2159"/>
                    <a:pt x="1901" y="2394"/>
                    <a:pt x="2219" y="2466"/>
                  </a:cubicBezTo>
                  <a:cubicBezTo>
                    <a:pt x="2005" y="2798"/>
                    <a:pt x="2316" y="3008"/>
                    <a:pt x="2430" y="3327"/>
                  </a:cubicBezTo>
                  <a:cubicBezTo>
                    <a:pt x="2419" y="3670"/>
                    <a:pt x="2920" y="4223"/>
                    <a:pt x="3148" y="4048"/>
                  </a:cubicBezTo>
                  <a:cubicBezTo>
                    <a:pt x="3231" y="3541"/>
                    <a:pt x="3180" y="3031"/>
                    <a:pt x="3106" y="2525"/>
                  </a:cubicBezTo>
                  <a:cubicBezTo>
                    <a:pt x="2969" y="2232"/>
                    <a:pt x="3018" y="1909"/>
                    <a:pt x="2686" y="1846"/>
                  </a:cubicBezTo>
                  <a:cubicBezTo>
                    <a:pt x="2651" y="1576"/>
                    <a:pt x="2928" y="1495"/>
                    <a:pt x="2679" y="1293"/>
                  </a:cubicBezTo>
                  <a:cubicBezTo>
                    <a:pt x="2862" y="997"/>
                    <a:pt x="2923" y="783"/>
                    <a:pt x="2870" y="439"/>
                  </a:cubicBezTo>
                  <a:cubicBezTo>
                    <a:pt x="3197" y="0"/>
                    <a:pt x="3902" y="233"/>
                    <a:pt x="3562" y="796"/>
                  </a:cubicBezTo>
                  <a:cubicBezTo>
                    <a:pt x="3735" y="565"/>
                    <a:pt x="4403" y="123"/>
                    <a:pt x="4452" y="676"/>
                  </a:cubicBezTo>
                  <a:cubicBezTo>
                    <a:pt x="4505" y="1226"/>
                    <a:pt x="3688" y="1020"/>
                    <a:pt x="3819" y="1542"/>
                  </a:cubicBezTo>
                  <a:cubicBezTo>
                    <a:pt x="3997" y="1608"/>
                    <a:pt x="4271" y="2115"/>
                    <a:pt x="3797" y="2188"/>
                  </a:cubicBezTo>
                  <a:cubicBezTo>
                    <a:pt x="4003" y="2531"/>
                    <a:pt x="3645" y="2982"/>
                    <a:pt x="3893" y="3374"/>
                  </a:cubicBezTo>
                  <a:cubicBezTo>
                    <a:pt x="4047" y="3935"/>
                    <a:pt x="3770" y="4523"/>
                    <a:pt x="3181" y="4534"/>
                  </a:cubicBezTo>
                  <a:cubicBezTo>
                    <a:pt x="3036" y="4693"/>
                    <a:pt x="2764" y="4950"/>
                    <a:pt x="2529" y="4819"/>
                  </a:cubicBezTo>
                  <a:close/>
                </a:path>
              </a:pathLst>
            </a:custGeom>
            <a:solidFill>
              <a:srgbClr val="D38D5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36"/>
            <p:cNvSpPr>
              <a:spLocks/>
            </p:cNvSpPr>
            <p:nvPr/>
          </p:nvSpPr>
          <p:spPr bwMode="auto">
            <a:xfrm>
              <a:off x="5026" y="515"/>
              <a:ext cx="49" cy="36"/>
            </a:xfrm>
            <a:custGeom>
              <a:avLst/>
              <a:gdLst>
                <a:gd name="T0" fmla="*/ 208 w 287"/>
                <a:gd name="T1" fmla="*/ 115 h 211"/>
                <a:gd name="T2" fmla="*/ 208 w 287"/>
                <a:gd name="T3" fmla="*/ 11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11">
                  <a:moveTo>
                    <a:pt x="208" y="115"/>
                  </a:moveTo>
                  <a:cubicBezTo>
                    <a:pt x="287" y="0"/>
                    <a:pt x="0" y="211"/>
                    <a:pt x="208" y="11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Freeform 37"/>
            <p:cNvSpPr>
              <a:spLocks/>
            </p:cNvSpPr>
            <p:nvPr/>
          </p:nvSpPr>
          <p:spPr bwMode="auto">
            <a:xfrm>
              <a:off x="4451" y="1806"/>
              <a:ext cx="538" cy="1320"/>
            </a:xfrm>
            <a:custGeom>
              <a:avLst/>
              <a:gdLst>
                <a:gd name="T0" fmla="*/ 1761 w 3163"/>
                <a:gd name="T1" fmla="*/ 7736 h 7774"/>
                <a:gd name="T2" fmla="*/ 1387 w 3163"/>
                <a:gd name="T3" fmla="*/ 5850 h 7774"/>
                <a:gd name="T4" fmla="*/ 1920 w 3163"/>
                <a:gd name="T5" fmla="*/ 4111 h 7774"/>
                <a:gd name="T6" fmla="*/ 913 w 3163"/>
                <a:gd name="T7" fmla="*/ 2634 h 7774"/>
                <a:gd name="T8" fmla="*/ 187 w 3163"/>
                <a:gd name="T9" fmla="*/ 1091 h 7774"/>
                <a:gd name="T10" fmla="*/ 1435 w 3163"/>
                <a:gd name="T11" fmla="*/ 0 h 7774"/>
                <a:gd name="T12" fmla="*/ 2336 w 3163"/>
                <a:gd name="T13" fmla="*/ 1348 h 7774"/>
                <a:gd name="T14" fmla="*/ 2642 w 3163"/>
                <a:gd name="T15" fmla="*/ 3187 h 7774"/>
                <a:gd name="T16" fmla="*/ 2662 w 3163"/>
                <a:gd name="T17" fmla="*/ 4555 h 7774"/>
                <a:gd name="T18" fmla="*/ 2224 w 3163"/>
                <a:gd name="T19" fmla="*/ 6588 h 7774"/>
                <a:gd name="T20" fmla="*/ 2258 w 3163"/>
                <a:gd name="T21" fmla="*/ 7556 h 7774"/>
                <a:gd name="T22" fmla="*/ 1761 w 3163"/>
                <a:gd name="T23" fmla="*/ 7736 h 7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63" h="7774">
                  <a:moveTo>
                    <a:pt x="1761" y="7736"/>
                  </a:moveTo>
                  <a:cubicBezTo>
                    <a:pt x="1543" y="7146"/>
                    <a:pt x="1161" y="6505"/>
                    <a:pt x="1387" y="5850"/>
                  </a:cubicBezTo>
                  <a:cubicBezTo>
                    <a:pt x="1546" y="5266"/>
                    <a:pt x="1805" y="4696"/>
                    <a:pt x="1920" y="4111"/>
                  </a:cubicBezTo>
                  <a:cubicBezTo>
                    <a:pt x="1734" y="3528"/>
                    <a:pt x="1152" y="3193"/>
                    <a:pt x="913" y="2634"/>
                  </a:cubicBezTo>
                  <a:cubicBezTo>
                    <a:pt x="563" y="2188"/>
                    <a:pt x="0" y="1733"/>
                    <a:pt x="187" y="1091"/>
                  </a:cubicBezTo>
                  <a:cubicBezTo>
                    <a:pt x="222" y="436"/>
                    <a:pt x="817" y="23"/>
                    <a:pt x="1435" y="0"/>
                  </a:cubicBezTo>
                  <a:cubicBezTo>
                    <a:pt x="2005" y="108"/>
                    <a:pt x="2275" y="824"/>
                    <a:pt x="2336" y="1348"/>
                  </a:cubicBezTo>
                  <a:cubicBezTo>
                    <a:pt x="2411" y="1968"/>
                    <a:pt x="2392" y="2603"/>
                    <a:pt x="2642" y="3187"/>
                  </a:cubicBezTo>
                  <a:cubicBezTo>
                    <a:pt x="2748" y="3589"/>
                    <a:pt x="3163" y="4367"/>
                    <a:pt x="2662" y="4555"/>
                  </a:cubicBezTo>
                  <a:cubicBezTo>
                    <a:pt x="2424" y="5206"/>
                    <a:pt x="2253" y="5894"/>
                    <a:pt x="2224" y="6588"/>
                  </a:cubicBezTo>
                  <a:cubicBezTo>
                    <a:pt x="2403" y="6937"/>
                    <a:pt x="2968" y="7385"/>
                    <a:pt x="2258" y="7556"/>
                  </a:cubicBezTo>
                  <a:cubicBezTo>
                    <a:pt x="2087" y="7567"/>
                    <a:pt x="1920" y="7774"/>
                    <a:pt x="1761" y="7736"/>
                  </a:cubicBezTo>
                  <a:close/>
                </a:path>
              </a:pathLst>
            </a:custGeom>
            <a:solidFill>
              <a:srgbClr val="AA44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Freeform 38"/>
            <p:cNvSpPr>
              <a:spLocks/>
            </p:cNvSpPr>
            <p:nvPr/>
          </p:nvSpPr>
          <p:spPr bwMode="auto">
            <a:xfrm>
              <a:off x="4869" y="2401"/>
              <a:ext cx="21" cy="60"/>
            </a:xfrm>
            <a:custGeom>
              <a:avLst/>
              <a:gdLst>
                <a:gd name="T0" fmla="*/ 89 w 118"/>
                <a:gd name="T1" fmla="*/ 159 h 351"/>
                <a:gd name="T2" fmla="*/ 89 w 118"/>
                <a:gd name="T3" fmla="*/ 159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8" h="351">
                  <a:moveTo>
                    <a:pt x="89" y="159"/>
                  </a:moveTo>
                  <a:cubicBezTo>
                    <a:pt x="0" y="0"/>
                    <a:pt x="118" y="351"/>
                    <a:pt x="89" y="15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Freeform 39"/>
            <p:cNvSpPr>
              <a:spLocks/>
            </p:cNvSpPr>
            <p:nvPr/>
          </p:nvSpPr>
          <p:spPr bwMode="auto">
            <a:xfrm>
              <a:off x="3520" y="1807"/>
              <a:ext cx="597" cy="1293"/>
            </a:xfrm>
            <a:custGeom>
              <a:avLst/>
              <a:gdLst>
                <a:gd name="T0" fmla="*/ 2024 w 3511"/>
                <a:gd name="T1" fmla="*/ 7472 h 7616"/>
                <a:gd name="T2" fmla="*/ 1620 w 3511"/>
                <a:gd name="T3" fmla="*/ 5742 h 7616"/>
                <a:gd name="T4" fmla="*/ 854 w 3511"/>
                <a:gd name="T5" fmla="*/ 4264 h 7616"/>
                <a:gd name="T6" fmla="*/ 465 w 3511"/>
                <a:gd name="T7" fmla="*/ 3182 h 7616"/>
                <a:gd name="T8" fmla="*/ 1011 w 3511"/>
                <a:gd name="T9" fmla="*/ 3012 h 7616"/>
                <a:gd name="T10" fmla="*/ 1357 w 3511"/>
                <a:gd name="T11" fmla="*/ 716 h 7616"/>
                <a:gd name="T12" fmla="*/ 2840 w 3511"/>
                <a:gd name="T13" fmla="*/ 69 h 7616"/>
                <a:gd name="T14" fmla="*/ 3456 w 3511"/>
                <a:gd name="T15" fmla="*/ 1542 h 7616"/>
                <a:gd name="T16" fmla="*/ 2571 w 3511"/>
                <a:gd name="T17" fmla="*/ 3535 h 7616"/>
                <a:gd name="T18" fmla="*/ 2045 w 3511"/>
                <a:gd name="T19" fmla="*/ 4299 h 7616"/>
                <a:gd name="T20" fmla="*/ 2484 w 3511"/>
                <a:gd name="T21" fmla="*/ 5816 h 7616"/>
                <a:gd name="T22" fmla="*/ 2717 w 3511"/>
                <a:gd name="T23" fmla="*/ 7393 h 7616"/>
                <a:gd name="T24" fmla="*/ 2024 w 3511"/>
                <a:gd name="T25" fmla="*/ 7472 h 7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11" h="7616">
                  <a:moveTo>
                    <a:pt x="2024" y="7472"/>
                  </a:moveTo>
                  <a:cubicBezTo>
                    <a:pt x="1801" y="6928"/>
                    <a:pt x="1835" y="6302"/>
                    <a:pt x="1620" y="5742"/>
                  </a:cubicBezTo>
                  <a:cubicBezTo>
                    <a:pt x="1472" y="5178"/>
                    <a:pt x="1372" y="4595"/>
                    <a:pt x="854" y="4264"/>
                  </a:cubicBezTo>
                  <a:cubicBezTo>
                    <a:pt x="573" y="4067"/>
                    <a:pt x="0" y="3456"/>
                    <a:pt x="465" y="3182"/>
                  </a:cubicBezTo>
                  <a:cubicBezTo>
                    <a:pt x="616" y="2779"/>
                    <a:pt x="972" y="3563"/>
                    <a:pt x="1011" y="3012"/>
                  </a:cubicBezTo>
                  <a:cubicBezTo>
                    <a:pt x="1289" y="2288"/>
                    <a:pt x="1506" y="1492"/>
                    <a:pt x="1357" y="716"/>
                  </a:cubicBezTo>
                  <a:cubicBezTo>
                    <a:pt x="1513" y="212"/>
                    <a:pt x="2352" y="0"/>
                    <a:pt x="2840" y="69"/>
                  </a:cubicBezTo>
                  <a:cubicBezTo>
                    <a:pt x="3459" y="266"/>
                    <a:pt x="3511" y="997"/>
                    <a:pt x="3456" y="1542"/>
                  </a:cubicBezTo>
                  <a:cubicBezTo>
                    <a:pt x="3307" y="2257"/>
                    <a:pt x="2959" y="2921"/>
                    <a:pt x="2571" y="3535"/>
                  </a:cubicBezTo>
                  <a:cubicBezTo>
                    <a:pt x="2435" y="3802"/>
                    <a:pt x="1826" y="3956"/>
                    <a:pt x="2045" y="4299"/>
                  </a:cubicBezTo>
                  <a:cubicBezTo>
                    <a:pt x="2261" y="4784"/>
                    <a:pt x="2398" y="5298"/>
                    <a:pt x="2484" y="5816"/>
                  </a:cubicBezTo>
                  <a:cubicBezTo>
                    <a:pt x="2523" y="6359"/>
                    <a:pt x="3451" y="7049"/>
                    <a:pt x="2717" y="7393"/>
                  </a:cubicBezTo>
                  <a:cubicBezTo>
                    <a:pt x="2491" y="7434"/>
                    <a:pt x="2248" y="7616"/>
                    <a:pt x="2024" y="7472"/>
                  </a:cubicBezTo>
                  <a:close/>
                </a:path>
              </a:pathLst>
            </a:custGeom>
            <a:solidFill>
              <a:srgbClr val="AA44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" name="Freeform 40"/>
            <p:cNvSpPr>
              <a:spLocks/>
            </p:cNvSpPr>
            <p:nvPr/>
          </p:nvSpPr>
          <p:spPr bwMode="auto">
            <a:xfrm>
              <a:off x="4639" y="1034"/>
              <a:ext cx="1089" cy="695"/>
            </a:xfrm>
            <a:custGeom>
              <a:avLst/>
              <a:gdLst>
                <a:gd name="T0" fmla="*/ 1519 w 6402"/>
                <a:gd name="T1" fmla="*/ 4075 h 4096"/>
                <a:gd name="T2" fmla="*/ 187 w 6402"/>
                <a:gd name="T3" fmla="*/ 2809 h 4096"/>
                <a:gd name="T4" fmla="*/ 535 w 6402"/>
                <a:gd name="T5" fmla="*/ 1144 h 4096"/>
                <a:gd name="T6" fmla="*/ 1906 w 6402"/>
                <a:gd name="T7" fmla="*/ 174 h 4096"/>
                <a:gd name="T8" fmla="*/ 3503 w 6402"/>
                <a:gd name="T9" fmla="*/ 940 h 4096"/>
                <a:gd name="T10" fmla="*/ 5128 w 6402"/>
                <a:gd name="T11" fmla="*/ 1865 h 4096"/>
                <a:gd name="T12" fmla="*/ 6402 w 6402"/>
                <a:gd name="T13" fmla="*/ 2732 h 4096"/>
                <a:gd name="T14" fmla="*/ 4698 w 6402"/>
                <a:gd name="T15" fmla="*/ 3430 h 4096"/>
                <a:gd name="T16" fmla="*/ 2901 w 6402"/>
                <a:gd name="T17" fmla="*/ 3433 h 4096"/>
                <a:gd name="T18" fmla="*/ 2272 w 6402"/>
                <a:gd name="T19" fmla="*/ 3470 h 4096"/>
                <a:gd name="T20" fmla="*/ 2719 w 6402"/>
                <a:gd name="T21" fmla="*/ 4040 h 4096"/>
                <a:gd name="T22" fmla="*/ 1519 w 6402"/>
                <a:gd name="T23" fmla="*/ 4075 h 4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02" h="4096">
                  <a:moveTo>
                    <a:pt x="1519" y="4075"/>
                  </a:moveTo>
                  <a:cubicBezTo>
                    <a:pt x="882" y="3897"/>
                    <a:pt x="375" y="3449"/>
                    <a:pt x="187" y="2809"/>
                  </a:cubicBezTo>
                  <a:cubicBezTo>
                    <a:pt x="0" y="2248"/>
                    <a:pt x="111" y="1571"/>
                    <a:pt x="535" y="1144"/>
                  </a:cubicBezTo>
                  <a:cubicBezTo>
                    <a:pt x="798" y="631"/>
                    <a:pt x="1401" y="337"/>
                    <a:pt x="1906" y="174"/>
                  </a:cubicBezTo>
                  <a:cubicBezTo>
                    <a:pt x="2581" y="0"/>
                    <a:pt x="3130" y="408"/>
                    <a:pt x="3503" y="940"/>
                  </a:cubicBezTo>
                  <a:cubicBezTo>
                    <a:pt x="3920" y="1430"/>
                    <a:pt x="4500" y="1739"/>
                    <a:pt x="5128" y="1865"/>
                  </a:cubicBezTo>
                  <a:cubicBezTo>
                    <a:pt x="5683" y="1953"/>
                    <a:pt x="6373" y="2046"/>
                    <a:pt x="6402" y="2732"/>
                  </a:cubicBezTo>
                  <a:cubicBezTo>
                    <a:pt x="6093" y="3304"/>
                    <a:pt x="5282" y="3323"/>
                    <a:pt x="4698" y="3430"/>
                  </a:cubicBezTo>
                  <a:cubicBezTo>
                    <a:pt x="4116" y="3575"/>
                    <a:pt x="3482" y="3575"/>
                    <a:pt x="2901" y="3433"/>
                  </a:cubicBezTo>
                  <a:cubicBezTo>
                    <a:pt x="2643" y="3279"/>
                    <a:pt x="1930" y="2862"/>
                    <a:pt x="2272" y="3470"/>
                  </a:cubicBezTo>
                  <a:cubicBezTo>
                    <a:pt x="2271" y="3818"/>
                    <a:pt x="3264" y="3703"/>
                    <a:pt x="2719" y="4040"/>
                  </a:cubicBezTo>
                  <a:cubicBezTo>
                    <a:pt x="2321" y="4072"/>
                    <a:pt x="1919" y="4096"/>
                    <a:pt x="1519" y="4075"/>
                  </a:cubicBezTo>
                  <a:close/>
                </a:path>
              </a:pathLst>
            </a:custGeom>
            <a:solidFill>
              <a:srgbClr val="AA4400"/>
            </a:solidFill>
            <a:ln w="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" name="Freeform 41"/>
            <p:cNvSpPr>
              <a:spLocks/>
            </p:cNvSpPr>
            <p:nvPr/>
          </p:nvSpPr>
          <p:spPr bwMode="auto">
            <a:xfrm>
              <a:off x="5587" y="1296"/>
              <a:ext cx="233" cy="232"/>
            </a:xfrm>
            <a:custGeom>
              <a:avLst/>
              <a:gdLst>
                <a:gd name="T0" fmla="*/ 1368 w 1368"/>
                <a:gd name="T1" fmla="*/ 684 h 1368"/>
                <a:gd name="T2" fmla="*/ 684 w 1368"/>
                <a:gd name="T3" fmla="*/ 1368 h 1368"/>
                <a:gd name="T4" fmla="*/ 0 w 1368"/>
                <a:gd name="T5" fmla="*/ 684 h 1368"/>
                <a:gd name="T6" fmla="*/ 684 w 1368"/>
                <a:gd name="T7" fmla="*/ 0 h 1368"/>
                <a:gd name="T8" fmla="*/ 1368 w 1368"/>
                <a:gd name="T9" fmla="*/ 675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8" h="1368">
                  <a:moveTo>
                    <a:pt x="1368" y="684"/>
                  </a:moveTo>
                  <a:cubicBezTo>
                    <a:pt x="1368" y="1062"/>
                    <a:pt x="1062" y="1368"/>
                    <a:pt x="684" y="1368"/>
                  </a:cubicBezTo>
                  <a:cubicBezTo>
                    <a:pt x="306" y="1368"/>
                    <a:pt x="0" y="1062"/>
                    <a:pt x="0" y="684"/>
                  </a:cubicBezTo>
                  <a:cubicBezTo>
                    <a:pt x="0" y="306"/>
                    <a:pt x="306" y="0"/>
                    <a:pt x="684" y="0"/>
                  </a:cubicBezTo>
                  <a:cubicBezTo>
                    <a:pt x="1058" y="0"/>
                    <a:pt x="1363" y="301"/>
                    <a:pt x="1368" y="675"/>
                  </a:cubicBezTo>
                </a:path>
              </a:pathLst>
            </a:custGeom>
            <a:solidFill>
              <a:srgbClr val="D4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" name="Freeform 42"/>
            <p:cNvSpPr>
              <a:spLocks/>
            </p:cNvSpPr>
            <p:nvPr/>
          </p:nvSpPr>
          <p:spPr bwMode="auto">
            <a:xfrm>
              <a:off x="5153" y="1104"/>
              <a:ext cx="71" cy="70"/>
            </a:xfrm>
            <a:custGeom>
              <a:avLst/>
              <a:gdLst>
                <a:gd name="T0" fmla="*/ 413 w 413"/>
                <a:gd name="T1" fmla="*/ 206 h 413"/>
                <a:gd name="T2" fmla="*/ 207 w 413"/>
                <a:gd name="T3" fmla="*/ 413 h 413"/>
                <a:gd name="T4" fmla="*/ 0 w 413"/>
                <a:gd name="T5" fmla="*/ 206 h 413"/>
                <a:gd name="T6" fmla="*/ 207 w 413"/>
                <a:gd name="T7" fmla="*/ 0 h 413"/>
                <a:gd name="T8" fmla="*/ 413 w 413"/>
                <a:gd name="T9" fmla="*/ 204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413">
                  <a:moveTo>
                    <a:pt x="413" y="206"/>
                  </a:moveTo>
                  <a:cubicBezTo>
                    <a:pt x="413" y="321"/>
                    <a:pt x="321" y="413"/>
                    <a:pt x="207" y="413"/>
                  </a:cubicBezTo>
                  <a:cubicBezTo>
                    <a:pt x="93" y="413"/>
                    <a:pt x="0" y="321"/>
                    <a:pt x="0" y="206"/>
                  </a:cubicBezTo>
                  <a:cubicBezTo>
                    <a:pt x="0" y="92"/>
                    <a:pt x="93" y="0"/>
                    <a:pt x="207" y="0"/>
                  </a:cubicBezTo>
                  <a:cubicBezTo>
                    <a:pt x="320" y="0"/>
                    <a:pt x="412" y="91"/>
                    <a:pt x="413" y="204"/>
                  </a:cubicBezTo>
                </a:path>
              </a:pathLst>
            </a:custGeom>
            <a:solidFill>
              <a:srgbClr val="2B11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" name="Freeform 43"/>
            <p:cNvSpPr>
              <a:spLocks/>
            </p:cNvSpPr>
            <p:nvPr/>
          </p:nvSpPr>
          <p:spPr bwMode="auto">
            <a:xfrm>
              <a:off x="4947" y="1157"/>
              <a:ext cx="71" cy="70"/>
            </a:xfrm>
            <a:custGeom>
              <a:avLst/>
              <a:gdLst>
                <a:gd name="T0" fmla="*/ 414 w 414"/>
                <a:gd name="T1" fmla="*/ 207 h 414"/>
                <a:gd name="T2" fmla="*/ 207 w 414"/>
                <a:gd name="T3" fmla="*/ 414 h 414"/>
                <a:gd name="T4" fmla="*/ 0 w 414"/>
                <a:gd name="T5" fmla="*/ 207 h 414"/>
                <a:gd name="T6" fmla="*/ 207 w 414"/>
                <a:gd name="T7" fmla="*/ 0 h 414"/>
                <a:gd name="T8" fmla="*/ 414 w 414"/>
                <a:gd name="T9" fmla="*/ 20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414">
                  <a:moveTo>
                    <a:pt x="414" y="207"/>
                  </a:moveTo>
                  <a:cubicBezTo>
                    <a:pt x="414" y="321"/>
                    <a:pt x="321" y="414"/>
                    <a:pt x="207" y="414"/>
                  </a:cubicBezTo>
                  <a:cubicBezTo>
                    <a:pt x="93" y="414"/>
                    <a:pt x="0" y="321"/>
                    <a:pt x="0" y="207"/>
                  </a:cubicBezTo>
                  <a:cubicBezTo>
                    <a:pt x="0" y="93"/>
                    <a:pt x="93" y="0"/>
                    <a:pt x="207" y="0"/>
                  </a:cubicBezTo>
                  <a:cubicBezTo>
                    <a:pt x="320" y="0"/>
                    <a:pt x="412" y="91"/>
                    <a:pt x="414" y="204"/>
                  </a:cubicBezTo>
                </a:path>
              </a:pathLst>
            </a:custGeom>
            <a:solidFill>
              <a:srgbClr val="2B11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129117" y="776457"/>
            <a:ext cx="4364731" cy="3941387"/>
            <a:chOff x="4858302" y="1970537"/>
            <a:chExt cx="4364731" cy="3941387"/>
          </a:xfrm>
        </p:grpSpPr>
        <p:sp>
          <p:nvSpPr>
            <p:cNvPr id="8" name="Freeform 8"/>
            <p:cNvSpPr>
              <a:spLocks/>
            </p:cNvSpPr>
            <p:nvPr/>
          </p:nvSpPr>
          <p:spPr bwMode="auto">
            <a:xfrm rot="20700000">
              <a:off x="5304573" y="4760069"/>
              <a:ext cx="3918460" cy="1151855"/>
            </a:xfrm>
            <a:custGeom>
              <a:avLst/>
              <a:gdLst>
                <a:gd name="T0" fmla="*/ 5814 w 17126"/>
                <a:gd name="T1" fmla="*/ 4727 h 5045"/>
                <a:gd name="T2" fmla="*/ 2202 w 17126"/>
                <a:gd name="T3" fmla="*/ 4034 h 5045"/>
                <a:gd name="T4" fmla="*/ 272 w 17126"/>
                <a:gd name="T5" fmla="*/ 3103 h 5045"/>
                <a:gd name="T6" fmla="*/ 0 w 17126"/>
                <a:gd name="T7" fmla="*/ 2625 h 5045"/>
                <a:gd name="T8" fmla="*/ 1428 w 17126"/>
                <a:gd name="T9" fmla="*/ 2938 h 5045"/>
                <a:gd name="T10" fmla="*/ 3180 w 17126"/>
                <a:gd name="T11" fmla="*/ 3451 h 5045"/>
                <a:gd name="T12" fmla="*/ 4428 w 17126"/>
                <a:gd name="T13" fmla="*/ 2836 h 5045"/>
                <a:gd name="T14" fmla="*/ 4978 w 17126"/>
                <a:gd name="T15" fmla="*/ 967 h 5045"/>
                <a:gd name="T16" fmla="*/ 5457 w 17126"/>
                <a:gd name="T17" fmla="*/ 1314 h 5045"/>
                <a:gd name="T18" fmla="*/ 4915 w 17126"/>
                <a:gd name="T19" fmla="*/ 3565 h 5045"/>
                <a:gd name="T20" fmla="*/ 7101 w 17126"/>
                <a:gd name="T21" fmla="*/ 4207 h 5045"/>
                <a:gd name="T22" fmla="*/ 9142 w 17126"/>
                <a:gd name="T23" fmla="*/ 4239 h 5045"/>
                <a:gd name="T24" fmla="*/ 12554 w 17126"/>
                <a:gd name="T25" fmla="*/ 3794 h 5045"/>
                <a:gd name="T26" fmla="*/ 13065 w 17126"/>
                <a:gd name="T27" fmla="*/ 2647 h 5045"/>
                <a:gd name="T28" fmla="*/ 12717 w 17126"/>
                <a:gd name="T29" fmla="*/ 553 h 5045"/>
                <a:gd name="T30" fmla="*/ 13295 w 17126"/>
                <a:gd name="T31" fmla="*/ 730 h 5045"/>
                <a:gd name="T32" fmla="*/ 13515 w 17126"/>
                <a:gd name="T33" fmla="*/ 2525 h 5045"/>
                <a:gd name="T34" fmla="*/ 14220 w 17126"/>
                <a:gd name="T35" fmla="*/ 3517 h 5045"/>
                <a:gd name="T36" fmla="*/ 16079 w 17126"/>
                <a:gd name="T37" fmla="*/ 2234 h 5045"/>
                <a:gd name="T38" fmla="*/ 16363 w 17126"/>
                <a:gd name="T39" fmla="*/ 911 h 5045"/>
                <a:gd name="T40" fmla="*/ 16181 w 17126"/>
                <a:gd name="T41" fmla="*/ 2966 h 5045"/>
                <a:gd name="T42" fmla="*/ 14433 w 17126"/>
                <a:gd name="T43" fmla="*/ 4118 h 5045"/>
                <a:gd name="T44" fmla="*/ 10923 w 17126"/>
                <a:gd name="T45" fmla="*/ 4695 h 5045"/>
                <a:gd name="T46" fmla="*/ 5814 w 17126"/>
                <a:gd name="T47" fmla="*/ 4727 h 5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126" h="5045">
                  <a:moveTo>
                    <a:pt x="5814" y="4727"/>
                  </a:moveTo>
                  <a:cubicBezTo>
                    <a:pt x="4460" y="4507"/>
                    <a:pt x="3091" y="4409"/>
                    <a:pt x="2202" y="4034"/>
                  </a:cubicBezTo>
                  <a:cubicBezTo>
                    <a:pt x="1312" y="3659"/>
                    <a:pt x="613" y="3770"/>
                    <a:pt x="272" y="3103"/>
                  </a:cubicBezTo>
                  <a:cubicBezTo>
                    <a:pt x="225" y="2783"/>
                    <a:pt x="381" y="2678"/>
                    <a:pt x="0" y="2625"/>
                  </a:cubicBezTo>
                  <a:cubicBezTo>
                    <a:pt x="708" y="2584"/>
                    <a:pt x="938" y="3257"/>
                    <a:pt x="1428" y="2938"/>
                  </a:cubicBezTo>
                  <a:cubicBezTo>
                    <a:pt x="1956" y="2500"/>
                    <a:pt x="2509" y="3714"/>
                    <a:pt x="3180" y="3451"/>
                  </a:cubicBezTo>
                  <a:cubicBezTo>
                    <a:pt x="3643" y="3558"/>
                    <a:pt x="4343" y="3634"/>
                    <a:pt x="4428" y="2836"/>
                  </a:cubicBezTo>
                  <a:lnTo>
                    <a:pt x="4978" y="967"/>
                  </a:lnTo>
                  <a:cubicBezTo>
                    <a:pt x="5247" y="1323"/>
                    <a:pt x="5405" y="790"/>
                    <a:pt x="5457" y="1314"/>
                  </a:cubicBezTo>
                  <a:lnTo>
                    <a:pt x="4915" y="3565"/>
                  </a:lnTo>
                  <a:cubicBezTo>
                    <a:pt x="5500" y="4077"/>
                    <a:pt x="6410" y="4063"/>
                    <a:pt x="7101" y="4207"/>
                  </a:cubicBezTo>
                  <a:cubicBezTo>
                    <a:pt x="7793" y="4351"/>
                    <a:pt x="8300" y="4290"/>
                    <a:pt x="9142" y="4239"/>
                  </a:cubicBezTo>
                  <a:cubicBezTo>
                    <a:pt x="9984" y="4189"/>
                    <a:pt x="11881" y="4015"/>
                    <a:pt x="12554" y="3794"/>
                  </a:cubicBezTo>
                  <a:cubicBezTo>
                    <a:pt x="13228" y="3574"/>
                    <a:pt x="13132" y="3151"/>
                    <a:pt x="13065" y="2647"/>
                  </a:cubicBezTo>
                  <a:lnTo>
                    <a:pt x="12717" y="553"/>
                  </a:lnTo>
                  <a:cubicBezTo>
                    <a:pt x="12880" y="0"/>
                    <a:pt x="13311" y="461"/>
                    <a:pt x="13295" y="730"/>
                  </a:cubicBezTo>
                  <a:lnTo>
                    <a:pt x="13515" y="2525"/>
                  </a:lnTo>
                  <a:cubicBezTo>
                    <a:pt x="13565" y="2965"/>
                    <a:pt x="13719" y="3666"/>
                    <a:pt x="14220" y="3517"/>
                  </a:cubicBezTo>
                  <a:cubicBezTo>
                    <a:pt x="14744" y="3226"/>
                    <a:pt x="15643" y="2561"/>
                    <a:pt x="16079" y="2234"/>
                  </a:cubicBezTo>
                  <a:cubicBezTo>
                    <a:pt x="15145" y="1888"/>
                    <a:pt x="15685" y="800"/>
                    <a:pt x="16363" y="911"/>
                  </a:cubicBezTo>
                  <a:cubicBezTo>
                    <a:pt x="17126" y="1353"/>
                    <a:pt x="16438" y="2384"/>
                    <a:pt x="16181" y="2966"/>
                  </a:cubicBezTo>
                  <a:cubicBezTo>
                    <a:pt x="15801" y="3588"/>
                    <a:pt x="15067" y="3841"/>
                    <a:pt x="14433" y="4118"/>
                  </a:cubicBezTo>
                  <a:cubicBezTo>
                    <a:pt x="13273" y="4378"/>
                    <a:pt x="12003" y="4436"/>
                    <a:pt x="10923" y="4695"/>
                  </a:cubicBezTo>
                  <a:cubicBezTo>
                    <a:pt x="8160" y="5045"/>
                    <a:pt x="7167" y="4947"/>
                    <a:pt x="5814" y="4727"/>
                  </a:cubicBezTo>
                  <a:close/>
                </a:path>
              </a:pathLst>
            </a:custGeom>
            <a:solidFill>
              <a:srgbClr val="80808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 rot="20700000">
              <a:off x="7534987" y="3120815"/>
              <a:ext cx="559780" cy="464241"/>
            </a:xfrm>
            <a:custGeom>
              <a:avLst/>
              <a:gdLst>
                <a:gd name="T0" fmla="*/ 1113 w 2444"/>
                <a:gd name="T1" fmla="*/ 1977 h 2033"/>
                <a:gd name="T2" fmla="*/ 351 w 2444"/>
                <a:gd name="T3" fmla="*/ 1769 h 2033"/>
                <a:gd name="T4" fmla="*/ 193 w 2444"/>
                <a:gd name="T5" fmla="*/ 1692 h 2033"/>
                <a:gd name="T6" fmla="*/ 84 w 2444"/>
                <a:gd name="T7" fmla="*/ 1331 h 2033"/>
                <a:gd name="T8" fmla="*/ 192 w 2444"/>
                <a:gd name="T9" fmla="*/ 586 h 2033"/>
                <a:gd name="T10" fmla="*/ 632 w 2444"/>
                <a:gd name="T11" fmla="*/ 416 h 2033"/>
                <a:gd name="T12" fmla="*/ 1412 w 2444"/>
                <a:gd name="T13" fmla="*/ 55 h 2033"/>
                <a:gd name="T14" fmla="*/ 1627 w 2444"/>
                <a:gd name="T15" fmla="*/ 503 h 2033"/>
                <a:gd name="T16" fmla="*/ 1477 w 2444"/>
                <a:gd name="T17" fmla="*/ 737 h 2033"/>
                <a:gd name="T18" fmla="*/ 1979 w 2444"/>
                <a:gd name="T19" fmla="*/ 811 h 2033"/>
                <a:gd name="T20" fmla="*/ 2297 w 2444"/>
                <a:gd name="T21" fmla="*/ 1221 h 2033"/>
                <a:gd name="T22" fmla="*/ 1857 w 2444"/>
                <a:gd name="T23" fmla="*/ 1881 h 2033"/>
                <a:gd name="T24" fmla="*/ 1303 w 2444"/>
                <a:gd name="T25" fmla="*/ 2000 h 2033"/>
                <a:gd name="T26" fmla="*/ 1113 w 2444"/>
                <a:gd name="T27" fmla="*/ 1977 h 2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4" h="2033">
                  <a:moveTo>
                    <a:pt x="1113" y="1977"/>
                  </a:moveTo>
                  <a:cubicBezTo>
                    <a:pt x="849" y="1952"/>
                    <a:pt x="591" y="1882"/>
                    <a:pt x="351" y="1769"/>
                  </a:cubicBezTo>
                  <a:cubicBezTo>
                    <a:pt x="271" y="1762"/>
                    <a:pt x="204" y="1766"/>
                    <a:pt x="193" y="1692"/>
                  </a:cubicBezTo>
                  <a:cubicBezTo>
                    <a:pt x="0" y="1826"/>
                    <a:pt x="38" y="1434"/>
                    <a:pt x="84" y="1331"/>
                  </a:cubicBezTo>
                  <a:cubicBezTo>
                    <a:pt x="111" y="1082"/>
                    <a:pt x="205" y="837"/>
                    <a:pt x="192" y="586"/>
                  </a:cubicBezTo>
                  <a:cubicBezTo>
                    <a:pt x="155" y="419"/>
                    <a:pt x="508" y="460"/>
                    <a:pt x="632" y="416"/>
                  </a:cubicBezTo>
                  <a:cubicBezTo>
                    <a:pt x="924" y="366"/>
                    <a:pt x="1092" y="0"/>
                    <a:pt x="1412" y="55"/>
                  </a:cubicBezTo>
                  <a:cubicBezTo>
                    <a:pt x="1676" y="28"/>
                    <a:pt x="1798" y="313"/>
                    <a:pt x="1627" y="503"/>
                  </a:cubicBezTo>
                  <a:cubicBezTo>
                    <a:pt x="1579" y="583"/>
                    <a:pt x="1527" y="659"/>
                    <a:pt x="1477" y="737"/>
                  </a:cubicBezTo>
                  <a:cubicBezTo>
                    <a:pt x="1630" y="825"/>
                    <a:pt x="1807" y="834"/>
                    <a:pt x="1979" y="811"/>
                  </a:cubicBezTo>
                  <a:cubicBezTo>
                    <a:pt x="2160" y="843"/>
                    <a:pt x="2444" y="1006"/>
                    <a:pt x="2297" y="1221"/>
                  </a:cubicBezTo>
                  <a:cubicBezTo>
                    <a:pt x="2224" y="1479"/>
                    <a:pt x="2071" y="1720"/>
                    <a:pt x="1857" y="1881"/>
                  </a:cubicBezTo>
                  <a:cubicBezTo>
                    <a:pt x="1712" y="1990"/>
                    <a:pt x="1498" y="2033"/>
                    <a:pt x="1303" y="2000"/>
                  </a:cubicBezTo>
                  <a:cubicBezTo>
                    <a:pt x="1240" y="1993"/>
                    <a:pt x="1177" y="1985"/>
                    <a:pt x="1113" y="197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 rot="20700000">
              <a:off x="6891608" y="2783636"/>
              <a:ext cx="567854" cy="858509"/>
            </a:xfrm>
            <a:custGeom>
              <a:avLst/>
              <a:gdLst>
                <a:gd name="T0" fmla="*/ 1653 w 2481"/>
                <a:gd name="T1" fmla="*/ 3611 h 3761"/>
                <a:gd name="T2" fmla="*/ 758 w 2481"/>
                <a:gd name="T3" fmla="*/ 2459 h 3761"/>
                <a:gd name="T4" fmla="*/ 124 w 2481"/>
                <a:gd name="T5" fmla="*/ 1124 h 3761"/>
                <a:gd name="T6" fmla="*/ 211 w 2481"/>
                <a:gd name="T7" fmla="*/ 361 h 3761"/>
                <a:gd name="T8" fmla="*/ 893 w 2481"/>
                <a:gd name="T9" fmla="*/ 218 h 3761"/>
                <a:gd name="T10" fmla="*/ 1261 w 2481"/>
                <a:gd name="T11" fmla="*/ 901 h 3761"/>
                <a:gd name="T12" fmla="*/ 2260 w 2481"/>
                <a:gd name="T13" fmla="*/ 2407 h 3761"/>
                <a:gd name="T14" fmla="*/ 2285 w 2481"/>
                <a:gd name="T15" fmla="*/ 3025 h 3761"/>
                <a:gd name="T16" fmla="*/ 1948 w 2481"/>
                <a:gd name="T17" fmla="*/ 3607 h 3761"/>
                <a:gd name="T18" fmla="*/ 1653 w 2481"/>
                <a:gd name="T19" fmla="*/ 3611 h 3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1" h="3761">
                  <a:moveTo>
                    <a:pt x="1653" y="3611"/>
                  </a:moveTo>
                  <a:cubicBezTo>
                    <a:pt x="1262" y="3309"/>
                    <a:pt x="1030" y="2860"/>
                    <a:pt x="758" y="2459"/>
                  </a:cubicBezTo>
                  <a:cubicBezTo>
                    <a:pt x="504" y="2035"/>
                    <a:pt x="276" y="1595"/>
                    <a:pt x="124" y="1124"/>
                  </a:cubicBezTo>
                  <a:cubicBezTo>
                    <a:pt x="0" y="874"/>
                    <a:pt x="7" y="569"/>
                    <a:pt x="211" y="361"/>
                  </a:cubicBezTo>
                  <a:cubicBezTo>
                    <a:pt x="359" y="166"/>
                    <a:pt x="694" y="0"/>
                    <a:pt x="893" y="218"/>
                  </a:cubicBezTo>
                  <a:cubicBezTo>
                    <a:pt x="1076" y="412"/>
                    <a:pt x="1106" y="690"/>
                    <a:pt x="1261" y="901"/>
                  </a:cubicBezTo>
                  <a:cubicBezTo>
                    <a:pt x="1580" y="1412"/>
                    <a:pt x="1955" y="1886"/>
                    <a:pt x="2260" y="2407"/>
                  </a:cubicBezTo>
                  <a:cubicBezTo>
                    <a:pt x="2434" y="2584"/>
                    <a:pt x="2481" y="2843"/>
                    <a:pt x="2285" y="3025"/>
                  </a:cubicBezTo>
                  <a:cubicBezTo>
                    <a:pt x="2174" y="3215"/>
                    <a:pt x="2061" y="3417"/>
                    <a:pt x="1948" y="3607"/>
                  </a:cubicBezTo>
                  <a:cubicBezTo>
                    <a:pt x="1840" y="3421"/>
                    <a:pt x="1829" y="3761"/>
                    <a:pt x="1653" y="3611"/>
                  </a:cubicBezTo>
                  <a:close/>
                </a:path>
              </a:pathLst>
            </a:custGeom>
            <a:solidFill>
              <a:srgbClr val="8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 rot="20700000">
              <a:off x="7363550" y="3188499"/>
              <a:ext cx="257014" cy="503264"/>
            </a:xfrm>
            <a:custGeom>
              <a:avLst/>
              <a:gdLst>
                <a:gd name="T0" fmla="*/ 505 w 1124"/>
                <a:gd name="T1" fmla="*/ 2143 h 2200"/>
                <a:gd name="T2" fmla="*/ 175 w 1124"/>
                <a:gd name="T3" fmla="*/ 1353 h 2200"/>
                <a:gd name="T4" fmla="*/ 351 w 1124"/>
                <a:gd name="T5" fmla="*/ 582 h 2200"/>
                <a:gd name="T6" fmla="*/ 916 w 1124"/>
                <a:gd name="T7" fmla="*/ 239 h 2200"/>
                <a:gd name="T8" fmla="*/ 1037 w 1124"/>
                <a:gd name="T9" fmla="*/ 1197 h 2200"/>
                <a:gd name="T10" fmla="*/ 728 w 1124"/>
                <a:gd name="T11" fmla="*/ 2074 h 2200"/>
                <a:gd name="T12" fmla="*/ 505 w 1124"/>
                <a:gd name="T13" fmla="*/ 2143 h 2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4" h="2200">
                  <a:moveTo>
                    <a:pt x="505" y="2143"/>
                  </a:moveTo>
                  <a:cubicBezTo>
                    <a:pt x="323" y="1938"/>
                    <a:pt x="0" y="1659"/>
                    <a:pt x="175" y="1353"/>
                  </a:cubicBezTo>
                  <a:cubicBezTo>
                    <a:pt x="33" y="1098"/>
                    <a:pt x="297" y="833"/>
                    <a:pt x="351" y="582"/>
                  </a:cubicBezTo>
                  <a:cubicBezTo>
                    <a:pt x="375" y="288"/>
                    <a:pt x="642" y="0"/>
                    <a:pt x="916" y="239"/>
                  </a:cubicBezTo>
                  <a:cubicBezTo>
                    <a:pt x="1058" y="532"/>
                    <a:pt x="1035" y="874"/>
                    <a:pt x="1037" y="1197"/>
                  </a:cubicBezTo>
                  <a:cubicBezTo>
                    <a:pt x="1124" y="1555"/>
                    <a:pt x="855" y="1780"/>
                    <a:pt x="728" y="2074"/>
                  </a:cubicBezTo>
                  <a:cubicBezTo>
                    <a:pt x="676" y="2150"/>
                    <a:pt x="592" y="2200"/>
                    <a:pt x="505" y="2143"/>
                  </a:cubicBezTo>
                  <a:close/>
                </a:path>
              </a:pathLst>
            </a:custGeom>
            <a:solidFill>
              <a:srgbClr val="F2F2F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 rot="20700000">
              <a:off x="6187879" y="2765614"/>
              <a:ext cx="1515174" cy="1870419"/>
            </a:xfrm>
            <a:custGeom>
              <a:avLst/>
              <a:gdLst>
                <a:gd name="T0" fmla="*/ 1814 w 6618"/>
                <a:gd name="T1" fmla="*/ 8135 h 8188"/>
                <a:gd name="T2" fmla="*/ 403 w 6618"/>
                <a:gd name="T3" fmla="*/ 7698 h 8188"/>
                <a:gd name="T4" fmla="*/ 143 w 6618"/>
                <a:gd name="T5" fmla="*/ 5129 h 8188"/>
                <a:gd name="T6" fmla="*/ 292 w 6618"/>
                <a:gd name="T7" fmla="*/ 3630 h 8188"/>
                <a:gd name="T8" fmla="*/ 796 w 6618"/>
                <a:gd name="T9" fmla="*/ 2168 h 8188"/>
                <a:gd name="T10" fmla="*/ 2026 w 6618"/>
                <a:gd name="T11" fmla="*/ 653 h 8188"/>
                <a:gd name="T12" fmla="*/ 3357 w 6618"/>
                <a:gd name="T13" fmla="*/ 162 h 8188"/>
                <a:gd name="T14" fmla="*/ 5306 w 6618"/>
                <a:gd name="T15" fmla="*/ 413 h 8188"/>
                <a:gd name="T16" fmla="*/ 5827 w 6618"/>
                <a:gd name="T17" fmla="*/ 1648 h 8188"/>
                <a:gd name="T18" fmla="*/ 6228 w 6618"/>
                <a:gd name="T19" fmla="*/ 3332 h 8188"/>
                <a:gd name="T20" fmla="*/ 6506 w 6618"/>
                <a:gd name="T21" fmla="*/ 4930 h 8188"/>
                <a:gd name="T22" fmla="*/ 6412 w 6618"/>
                <a:gd name="T23" fmla="*/ 6949 h 8188"/>
                <a:gd name="T24" fmla="*/ 5628 w 6618"/>
                <a:gd name="T25" fmla="*/ 7858 h 8188"/>
                <a:gd name="T26" fmla="*/ 4208 w 6618"/>
                <a:gd name="T27" fmla="*/ 8063 h 8188"/>
                <a:gd name="T28" fmla="*/ 1814 w 6618"/>
                <a:gd name="T29" fmla="*/ 8135 h 8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18" h="8188">
                  <a:moveTo>
                    <a:pt x="1814" y="8135"/>
                  </a:moveTo>
                  <a:cubicBezTo>
                    <a:pt x="1336" y="8061"/>
                    <a:pt x="754" y="8077"/>
                    <a:pt x="403" y="7698"/>
                  </a:cubicBezTo>
                  <a:cubicBezTo>
                    <a:pt x="0" y="6907"/>
                    <a:pt x="160" y="5983"/>
                    <a:pt x="143" y="5129"/>
                  </a:cubicBezTo>
                  <a:cubicBezTo>
                    <a:pt x="148" y="4625"/>
                    <a:pt x="148" y="4117"/>
                    <a:pt x="292" y="3630"/>
                  </a:cubicBezTo>
                  <a:cubicBezTo>
                    <a:pt x="328" y="3108"/>
                    <a:pt x="589" y="2639"/>
                    <a:pt x="796" y="2168"/>
                  </a:cubicBezTo>
                  <a:cubicBezTo>
                    <a:pt x="1133" y="1613"/>
                    <a:pt x="1473" y="1021"/>
                    <a:pt x="2026" y="653"/>
                  </a:cubicBezTo>
                  <a:cubicBezTo>
                    <a:pt x="2483" y="528"/>
                    <a:pt x="2831" y="0"/>
                    <a:pt x="3357" y="162"/>
                  </a:cubicBezTo>
                  <a:cubicBezTo>
                    <a:pt x="4002" y="264"/>
                    <a:pt x="4693" y="150"/>
                    <a:pt x="5306" y="413"/>
                  </a:cubicBezTo>
                  <a:cubicBezTo>
                    <a:pt x="5729" y="658"/>
                    <a:pt x="5681" y="1235"/>
                    <a:pt x="5827" y="1648"/>
                  </a:cubicBezTo>
                  <a:cubicBezTo>
                    <a:pt x="5960" y="2210"/>
                    <a:pt x="6068" y="2779"/>
                    <a:pt x="6228" y="3332"/>
                  </a:cubicBezTo>
                  <a:cubicBezTo>
                    <a:pt x="6333" y="3864"/>
                    <a:pt x="6508" y="4381"/>
                    <a:pt x="6506" y="4930"/>
                  </a:cubicBezTo>
                  <a:cubicBezTo>
                    <a:pt x="6523" y="5600"/>
                    <a:pt x="6618" y="6300"/>
                    <a:pt x="6412" y="6949"/>
                  </a:cubicBezTo>
                  <a:cubicBezTo>
                    <a:pt x="6213" y="7296"/>
                    <a:pt x="6063" y="7745"/>
                    <a:pt x="5628" y="7858"/>
                  </a:cubicBezTo>
                  <a:cubicBezTo>
                    <a:pt x="5173" y="8032"/>
                    <a:pt x="4688" y="8038"/>
                    <a:pt x="4208" y="8063"/>
                  </a:cubicBezTo>
                  <a:cubicBezTo>
                    <a:pt x="3419" y="8188"/>
                    <a:pt x="2610" y="8147"/>
                    <a:pt x="1814" y="8135"/>
                  </a:cubicBezTo>
                  <a:close/>
                </a:path>
              </a:pathLst>
            </a:custGeom>
            <a:solidFill>
              <a:srgbClr val="55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 rot="20700000">
              <a:off x="6426879" y="2313164"/>
              <a:ext cx="796610" cy="1087265"/>
            </a:xfrm>
            <a:custGeom>
              <a:avLst/>
              <a:gdLst>
                <a:gd name="T0" fmla="*/ 1181 w 3482"/>
                <a:gd name="T1" fmla="*/ 4743 h 4758"/>
                <a:gd name="T2" fmla="*/ 285 w 3482"/>
                <a:gd name="T3" fmla="*/ 2925 h 4758"/>
                <a:gd name="T4" fmla="*/ 380 w 3482"/>
                <a:gd name="T5" fmla="*/ 922 h 4758"/>
                <a:gd name="T6" fmla="*/ 2895 w 3482"/>
                <a:gd name="T7" fmla="*/ 67 h 4758"/>
                <a:gd name="T8" fmla="*/ 3282 w 3482"/>
                <a:gd name="T9" fmla="*/ 2002 h 4758"/>
                <a:gd name="T10" fmla="*/ 3169 w 3482"/>
                <a:gd name="T11" fmla="*/ 4073 h 4758"/>
                <a:gd name="T12" fmla="*/ 1309 w 3482"/>
                <a:gd name="T13" fmla="*/ 4758 h 4758"/>
                <a:gd name="T14" fmla="*/ 1181 w 3482"/>
                <a:gd name="T15" fmla="*/ 4743 h 4758"/>
                <a:gd name="T16" fmla="*/ 1181 w 3482"/>
                <a:gd name="T17" fmla="*/ 4743 h 4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82" h="4758">
                  <a:moveTo>
                    <a:pt x="1181" y="4743"/>
                  </a:moveTo>
                  <a:cubicBezTo>
                    <a:pt x="497" y="4444"/>
                    <a:pt x="376" y="3583"/>
                    <a:pt x="285" y="2925"/>
                  </a:cubicBezTo>
                  <a:cubicBezTo>
                    <a:pt x="376" y="2273"/>
                    <a:pt x="0" y="1468"/>
                    <a:pt x="380" y="922"/>
                  </a:cubicBezTo>
                  <a:cubicBezTo>
                    <a:pt x="1196" y="586"/>
                    <a:pt x="1970" y="0"/>
                    <a:pt x="2895" y="67"/>
                  </a:cubicBezTo>
                  <a:cubicBezTo>
                    <a:pt x="3482" y="496"/>
                    <a:pt x="3153" y="1374"/>
                    <a:pt x="3282" y="2002"/>
                  </a:cubicBezTo>
                  <a:cubicBezTo>
                    <a:pt x="3369" y="2693"/>
                    <a:pt x="3249" y="3389"/>
                    <a:pt x="3169" y="4073"/>
                  </a:cubicBezTo>
                  <a:cubicBezTo>
                    <a:pt x="2797" y="4681"/>
                    <a:pt x="1953" y="4725"/>
                    <a:pt x="1309" y="4758"/>
                  </a:cubicBezTo>
                  <a:lnTo>
                    <a:pt x="1181" y="4743"/>
                  </a:lnTo>
                  <a:lnTo>
                    <a:pt x="1181" y="4743"/>
                  </a:lnTo>
                  <a:close/>
                </a:path>
              </a:pathLst>
            </a:custGeom>
            <a:solidFill>
              <a:srgbClr val="FFCCA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 rot="20700000">
              <a:off x="5979803" y="1970537"/>
              <a:ext cx="1028058" cy="796610"/>
            </a:xfrm>
            <a:custGeom>
              <a:avLst/>
              <a:gdLst>
                <a:gd name="T0" fmla="*/ 433 w 4493"/>
                <a:gd name="T1" fmla="*/ 3376 h 3485"/>
                <a:gd name="T2" fmla="*/ 238 w 4493"/>
                <a:gd name="T3" fmla="*/ 3119 h 3485"/>
                <a:gd name="T4" fmla="*/ 51 w 4493"/>
                <a:gd name="T5" fmla="*/ 1741 h 3485"/>
                <a:gd name="T6" fmla="*/ 640 w 4493"/>
                <a:gd name="T7" fmla="*/ 507 h 3485"/>
                <a:gd name="T8" fmla="*/ 2042 w 4493"/>
                <a:gd name="T9" fmla="*/ 0 h 3485"/>
                <a:gd name="T10" fmla="*/ 3320 w 4493"/>
                <a:gd name="T11" fmla="*/ 441 h 3485"/>
                <a:gd name="T12" fmla="*/ 4216 w 4493"/>
                <a:gd name="T13" fmla="*/ 1636 h 3485"/>
                <a:gd name="T14" fmla="*/ 4056 w 4493"/>
                <a:gd name="T15" fmla="*/ 2220 h 3485"/>
                <a:gd name="T16" fmla="*/ 2687 w 4493"/>
                <a:gd name="T17" fmla="*/ 2657 h 3485"/>
                <a:gd name="T18" fmla="*/ 1488 w 4493"/>
                <a:gd name="T19" fmla="*/ 2829 h 3485"/>
                <a:gd name="T20" fmla="*/ 567 w 4493"/>
                <a:gd name="T21" fmla="*/ 2169 h 3485"/>
                <a:gd name="T22" fmla="*/ 489 w 4493"/>
                <a:gd name="T23" fmla="*/ 3413 h 3485"/>
                <a:gd name="T24" fmla="*/ 463 w 4493"/>
                <a:gd name="T25" fmla="*/ 3413 h 3485"/>
                <a:gd name="T26" fmla="*/ 433 w 4493"/>
                <a:gd name="T27" fmla="*/ 3376 h 3485"/>
                <a:gd name="T28" fmla="*/ 433 w 4493"/>
                <a:gd name="T29" fmla="*/ 3376 h 3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93" h="3485">
                  <a:moveTo>
                    <a:pt x="433" y="3376"/>
                  </a:moveTo>
                  <a:cubicBezTo>
                    <a:pt x="407" y="3065"/>
                    <a:pt x="285" y="3485"/>
                    <a:pt x="238" y="3119"/>
                  </a:cubicBezTo>
                  <a:cubicBezTo>
                    <a:pt x="157" y="2662"/>
                    <a:pt x="0" y="2216"/>
                    <a:pt x="51" y="1741"/>
                  </a:cubicBezTo>
                  <a:cubicBezTo>
                    <a:pt x="37" y="1272"/>
                    <a:pt x="183" y="727"/>
                    <a:pt x="640" y="507"/>
                  </a:cubicBezTo>
                  <a:cubicBezTo>
                    <a:pt x="1060" y="228"/>
                    <a:pt x="1576" y="143"/>
                    <a:pt x="2042" y="0"/>
                  </a:cubicBezTo>
                  <a:cubicBezTo>
                    <a:pt x="2466" y="146"/>
                    <a:pt x="3002" y="77"/>
                    <a:pt x="3320" y="441"/>
                  </a:cubicBezTo>
                  <a:cubicBezTo>
                    <a:pt x="3632" y="805"/>
                    <a:pt x="4185" y="1140"/>
                    <a:pt x="4216" y="1636"/>
                  </a:cubicBezTo>
                  <a:cubicBezTo>
                    <a:pt x="4234" y="1954"/>
                    <a:pt x="4493" y="2225"/>
                    <a:pt x="4056" y="2220"/>
                  </a:cubicBezTo>
                  <a:cubicBezTo>
                    <a:pt x="3579" y="2286"/>
                    <a:pt x="3107" y="2424"/>
                    <a:pt x="2687" y="2657"/>
                  </a:cubicBezTo>
                  <a:cubicBezTo>
                    <a:pt x="2323" y="2754"/>
                    <a:pt x="1817" y="3176"/>
                    <a:pt x="1488" y="2829"/>
                  </a:cubicBezTo>
                  <a:cubicBezTo>
                    <a:pt x="1321" y="2520"/>
                    <a:pt x="989" y="1750"/>
                    <a:pt x="567" y="2169"/>
                  </a:cubicBezTo>
                  <a:cubicBezTo>
                    <a:pt x="285" y="2542"/>
                    <a:pt x="500" y="3008"/>
                    <a:pt x="489" y="3413"/>
                  </a:cubicBezTo>
                  <a:lnTo>
                    <a:pt x="463" y="3413"/>
                  </a:lnTo>
                  <a:lnTo>
                    <a:pt x="433" y="3376"/>
                  </a:lnTo>
                  <a:lnTo>
                    <a:pt x="433" y="3376"/>
                  </a:lnTo>
                  <a:close/>
                </a:path>
              </a:pathLst>
            </a:custGeom>
            <a:solidFill>
              <a:srgbClr val="8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 rot="20700000">
              <a:off x="7134870" y="3551224"/>
              <a:ext cx="559780" cy="464241"/>
            </a:xfrm>
            <a:custGeom>
              <a:avLst/>
              <a:gdLst>
                <a:gd name="T0" fmla="*/ 1113 w 2443"/>
                <a:gd name="T1" fmla="*/ 1977 h 2033"/>
                <a:gd name="T2" fmla="*/ 351 w 2443"/>
                <a:gd name="T3" fmla="*/ 1769 h 2033"/>
                <a:gd name="T4" fmla="*/ 193 w 2443"/>
                <a:gd name="T5" fmla="*/ 1692 h 2033"/>
                <a:gd name="T6" fmla="*/ 84 w 2443"/>
                <a:gd name="T7" fmla="*/ 1331 h 2033"/>
                <a:gd name="T8" fmla="*/ 192 w 2443"/>
                <a:gd name="T9" fmla="*/ 586 h 2033"/>
                <a:gd name="T10" fmla="*/ 632 w 2443"/>
                <a:gd name="T11" fmla="*/ 416 h 2033"/>
                <a:gd name="T12" fmla="*/ 1412 w 2443"/>
                <a:gd name="T13" fmla="*/ 54 h 2033"/>
                <a:gd name="T14" fmla="*/ 1626 w 2443"/>
                <a:gd name="T15" fmla="*/ 503 h 2033"/>
                <a:gd name="T16" fmla="*/ 1477 w 2443"/>
                <a:gd name="T17" fmla="*/ 737 h 2033"/>
                <a:gd name="T18" fmla="*/ 1978 w 2443"/>
                <a:gd name="T19" fmla="*/ 811 h 2033"/>
                <a:gd name="T20" fmla="*/ 2297 w 2443"/>
                <a:gd name="T21" fmla="*/ 1221 h 2033"/>
                <a:gd name="T22" fmla="*/ 1857 w 2443"/>
                <a:gd name="T23" fmla="*/ 1881 h 2033"/>
                <a:gd name="T24" fmla="*/ 1303 w 2443"/>
                <a:gd name="T25" fmla="*/ 2000 h 2033"/>
                <a:gd name="T26" fmla="*/ 1113 w 2443"/>
                <a:gd name="T27" fmla="*/ 1977 h 2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3" h="2033">
                  <a:moveTo>
                    <a:pt x="1113" y="1977"/>
                  </a:moveTo>
                  <a:cubicBezTo>
                    <a:pt x="849" y="1952"/>
                    <a:pt x="591" y="1881"/>
                    <a:pt x="351" y="1769"/>
                  </a:cubicBezTo>
                  <a:cubicBezTo>
                    <a:pt x="271" y="1762"/>
                    <a:pt x="204" y="1766"/>
                    <a:pt x="193" y="1692"/>
                  </a:cubicBezTo>
                  <a:cubicBezTo>
                    <a:pt x="0" y="1826"/>
                    <a:pt x="38" y="1434"/>
                    <a:pt x="84" y="1331"/>
                  </a:cubicBezTo>
                  <a:cubicBezTo>
                    <a:pt x="111" y="1082"/>
                    <a:pt x="205" y="837"/>
                    <a:pt x="192" y="586"/>
                  </a:cubicBezTo>
                  <a:cubicBezTo>
                    <a:pt x="155" y="418"/>
                    <a:pt x="508" y="460"/>
                    <a:pt x="632" y="416"/>
                  </a:cubicBezTo>
                  <a:cubicBezTo>
                    <a:pt x="924" y="366"/>
                    <a:pt x="1092" y="0"/>
                    <a:pt x="1412" y="54"/>
                  </a:cubicBezTo>
                  <a:cubicBezTo>
                    <a:pt x="1676" y="28"/>
                    <a:pt x="1798" y="313"/>
                    <a:pt x="1626" y="503"/>
                  </a:cubicBezTo>
                  <a:cubicBezTo>
                    <a:pt x="1579" y="582"/>
                    <a:pt x="1527" y="659"/>
                    <a:pt x="1477" y="737"/>
                  </a:cubicBezTo>
                  <a:cubicBezTo>
                    <a:pt x="1630" y="824"/>
                    <a:pt x="1807" y="834"/>
                    <a:pt x="1978" y="811"/>
                  </a:cubicBezTo>
                  <a:cubicBezTo>
                    <a:pt x="2160" y="842"/>
                    <a:pt x="2443" y="1006"/>
                    <a:pt x="2297" y="1221"/>
                  </a:cubicBezTo>
                  <a:cubicBezTo>
                    <a:pt x="2223" y="1478"/>
                    <a:pt x="2071" y="1720"/>
                    <a:pt x="1857" y="1881"/>
                  </a:cubicBezTo>
                  <a:cubicBezTo>
                    <a:pt x="1712" y="1989"/>
                    <a:pt x="1498" y="2033"/>
                    <a:pt x="1303" y="2000"/>
                  </a:cubicBezTo>
                  <a:cubicBezTo>
                    <a:pt x="1240" y="1993"/>
                    <a:pt x="1176" y="1985"/>
                    <a:pt x="1113" y="197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 rot="20700000">
              <a:off x="7581043" y="3701380"/>
              <a:ext cx="29604" cy="39023"/>
            </a:xfrm>
            <a:custGeom>
              <a:avLst/>
              <a:gdLst>
                <a:gd name="T0" fmla="*/ 108 w 129"/>
                <a:gd name="T1" fmla="*/ 96 h 176"/>
                <a:gd name="T2" fmla="*/ 129 w 129"/>
                <a:gd name="T3" fmla="*/ 124 h 176"/>
                <a:gd name="T4" fmla="*/ 108 w 129"/>
                <a:gd name="T5" fmla="*/ 9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176">
                  <a:moveTo>
                    <a:pt x="108" y="96"/>
                  </a:moveTo>
                  <a:cubicBezTo>
                    <a:pt x="0" y="0"/>
                    <a:pt x="100" y="176"/>
                    <a:pt x="129" y="124"/>
                  </a:cubicBezTo>
                  <a:lnTo>
                    <a:pt x="108" y="9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 rot="20700000">
              <a:off x="6260279" y="3305874"/>
              <a:ext cx="1547469" cy="1305257"/>
            </a:xfrm>
            <a:custGeom>
              <a:avLst/>
              <a:gdLst>
                <a:gd name="T0" fmla="*/ 1890 w 6762"/>
                <a:gd name="T1" fmla="*/ 5715 h 5715"/>
                <a:gd name="T2" fmla="*/ 773 w 6762"/>
                <a:gd name="T3" fmla="*/ 5343 h 5715"/>
                <a:gd name="T4" fmla="*/ 83 w 6762"/>
                <a:gd name="T5" fmla="*/ 4349 h 5715"/>
                <a:gd name="T6" fmla="*/ 671 w 6762"/>
                <a:gd name="T7" fmla="*/ 4490 h 5715"/>
                <a:gd name="T8" fmla="*/ 1992 w 6762"/>
                <a:gd name="T9" fmla="*/ 5050 h 5715"/>
                <a:gd name="T10" fmla="*/ 3123 w 6762"/>
                <a:gd name="T11" fmla="*/ 4850 h 5715"/>
                <a:gd name="T12" fmla="*/ 3077 w 6762"/>
                <a:gd name="T13" fmla="*/ 3541 h 5715"/>
                <a:gd name="T14" fmla="*/ 2851 w 6762"/>
                <a:gd name="T15" fmla="*/ 1496 h 5715"/>
                <a:gd name="T16" fmla="*/ 2751 w 6762"/>
                <a:gd name="T17" fmla="*/ 214 h 5715"/>
                <a:gd name="T18" fmla="*/ 3430 w 6762"/>
                <a:gd name="T19" fmla="*/ 1051 h 5715"/>
                <a:gd name="T20" fmla="*/ 3830 w 6762"/>
                <a:gd name="T21" fmla="*/ 3680 h 5715"/>
                <a:gd name="T22" fmla="*/ 3908 w 6762"/>
                <a:gd name="T23" fmla="*/ 4849 h 5715"/>
                <a:gd name="T24" fmla="*/ 6147 w 6762"/>
                <a:gd name="T25" fmla="*/ 4639 h 5715"/>
                <a:gd name="T26" fmla="*/ 5907 w 6762"/>
                <a:gd name="T27" fmla="*/ 5452 h 5715"/>
                <a:gd name="T28" fmla="*/ 4399 w 6762"/>
                <a:gd name="T29" fmla="*/ 5455 h 5715"/>
                <a:gd name="T30" fmla="*/ 3221 w 6762"/>
                <a:gd name="T31" fmla="*/ 5628 h 5715"/>
                <a:gd name="T32" fmla="*/ 1890 w 6762"/>
                <a:gd name="T33" fmla="*/ 5715 h 5715"/>
                <a:gd name="T34" fmla="*/ 1890 w 6762"/>
                <a:gd name="T35" fmla="*/ 5715 h 5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62" h="5715">
                  <a:moveTo>
                    <a:pt x="1890" y="5715"/>
                  </a:moveTo>
                  <a:cubicBezTo>
                    <a:pt x="1485" y="5624"/>
                    <a:pt x="1111" y="5650"/>
                    <a:pt x="773" y="5343"/>
                  </a:cubicBezTo>
                  <a:cubicBezTo>
                    <a:pt x="318" y="5224"/>
                    <a:pt x="125" y="4774"/>
                    <a:pt x="83" y="4349"/>
                  </a:cubicBezTo>
                  <a:cubicBezTo>
                    <a:pt x="0" y="4084"/>
                    <a:pt x="531" y="4435"/>
                    <a:pt x="671" y="4490"/>
                  </a:cubicBezTo>
                  <a:cubicBezTo>
                    <a:pt x="983" y="4909"/>
                    <a:pt x="1528" y="4912"/>
                    <a:pt x="1992" y="5050"/>
                  </a:cubicBezTo>
                  <a:cubicBezTo>
                    <a:pt x="2361" y="5010"/>
                    <a:pt x="2799" y="5004"/>
                    <a:pt x="3123" y="4850"/>
                  </a:cubicBezTo>
                  <a:cubicBezTo>
                    <a:pt x="3148" y="4417"/>
                    <a:pt x="3073" y="3978"/>
                    <a:pt x="3077" y="3541"/>
                  </a:cubicBezTo>
                  <a:cubicBezTo>
                    <a:pt x="3018" y="2858"/>
                    <a:pt x="2890" y="2183"/>
                    <a:pt x="2851" y="1496"/>
                  </a:cubicBezTo>
                  <a:cubicBezTo>
                    <a:pt x="2925" y="1043"/>
                    <a:pt x="2488" y="631"/>
                    <a:pt x="2751" y="214"/>
                  </a:cubicBezTo>
                  <a:cubicBezTo>
                    <a:pt x="3114" y="0"/>
                    <a:pt x="3339" y="758"/>
                    <a:pt x="3430" y="1051"/>
                  </a:cubicBezTo>
                  <a:cubicBezTo>
                    <a:pt x="3638" y="1915"/>
                    <a:pt x="3800" y="2790"/>
                    <a:pt x="3830" y="3680"/>
                  </a:cubicBezTo>
                  <a:cubicBezTo>
                    <a:pt x="3847" y="4070"/>
                    <a:pt x="3913" y="4457"/>
                    <a:pt x="3908" y="4849"/>
                  </a:cubicBezTo>
                  <a:cubicBezTo>
                    <a:pt x="4651" y="4755"/>
                    <a:pt x="5416" y="4820"/>
                    <a:pt x="6147" y="4639"/>
                  </a:cubicBezTo>
                  <a:cubicBezTo>
                    <a:pt x="6762" y="4471"/>
                    <a:pt x="6211" y="5364"/>
                    <a:pt x="5907" y="5452"/>
                  </a:cubicBezTo>
                  <a:cubicBezTo>
                    <a:pt x="5418" y="5605"/>
                    <a:pt x="4900" y="5458"/>
                    <a:pt x="4399" y="5455"/>
                  </a:cubicBezTo>
                  <a:cubicBezTo>
                    <a:pt x="3989" y="5369"/>
                    <a:pt x="3628" y="5634"/>
                    <a:pt x="3221" y="5628"/>
                  </a:cubicBezTo>
                  <a:cubicBezTo>
                    <a:pt x="2772" y="5688"/>
                    <a:pt x="2337" y="5707"/>
                    <a:pt x="1890" y="5715"/>
                  </a:cubicBezTo>
                  <a:lnTo>
                    <a:pt x="1890" y="5715"/>
                  </a:lnTo>
                  <a:close/>
                </a:path>
              </a:pathLst>
            </a:custGeom>
            <a:solidFill>
              <a:srgbClr val="F9F9F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 rot="20700000">
              <a:off x="7262980" y="3653293"/>
              <a:ext cx="69973" cy="53825"/>
            </a:xfrm>
            <a:custGeom>
              <a:avLst/>
              <a:gdLst>
                <a:gd name="T0" fmla="*/ 196 w 307"/>
                <a:gd name="T1" fmla="*/ 141 h 236"/>
                <a:gd name="T2" fmla="*/ 196 w 307"/>
                <a:gd name="T3" fmla="*/ 14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7" h="236">
                  <a:moveTo>
                    <a:pt x="196" y="141"/>
                  </a:moveTo>
                  <a:cubicBezTo>
                    <a:pt x="307" y="0"/>
                    <a:pt x="0" y="236"/>
                    <a:pt x="196" y="14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 rot="20700000">
              <a:off x="6888693" y="4601594"/>
              <a:ext cx="121106" cy="25567"/>
            </a:xfrm>
            <a:custGeom>
              <a:avLst/>
              <a:gdLst>
                <a:gd name="T0" fmla="*/ 421 w 527"/>
                <a:gd name="T1" fmla="*/ 75 h 114"/>
                <a:gd name="T2" fmla="*/ 359 w 527"/>
                <a:gd name="T3" fmla="*/ 87 h 114"/>
                <a:gd name="T4" fmla="*/ 421 w 527"/>
                <a:gd name="T5" fmla="*/ 7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7" h="114">
                  <a:moveTo>
                    <a:pt x="421" y="75"/>
                  </a:moveTo>
                  <a:cubicBezTo>
                    <a:pt x="216" y="0"/>
                    <a:pt x="0" y="34"/>
                    <a:pt x="359" y="87"/>
                  </a:cubicBezTo>
                  <a:cubicBezTo>
                    <a:pt x="314" y="114"/>
                    <a:pt x="527" y="97"/>
                    <a:pt x="421" y="75"/>
                  </a:cubicBezTo>
                  <a:close/>
                </a:path>
              </a:pathLst>
            </a:custGeom>
            <a:solidFill>
              <a:srgbClr val="F9F9F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 rot="20700000">
              <a:off x="6491840" y="3215344"/>
              <a:ext cx="567854" cy="858509"/>
            </a:xfrm>
            <a:custGeom>
              <a:avLst/>
              <a:gdLst>
                <a:gd name="T0" fmla="*/ 1653 w 2481"/>
                <a:gd name="T1" fmla="*/ 3611 h 3760"/>
                <a:gd name="T2" fmla="*/ 757 w 2481"/>
                <a:gd name="T3" fmla="*/ 2458 h 3760"/>
                <a:gd name="T4" fmla="*/ 123 w 2481"/>
                <a:gd name="T5" fmla="*/ 1124 h 3760"/>
                <a:gd name="T6" fmla="*/ 211 w 2481"/>
                <a:gd name="T7" fmla="*/ 361 h 3760"/>
                <a:gd name="T8" fmla="*/ 893 w 2481"/>
                <a:gd name="T9" fmla="*/ 218 h 3760"/>
                <a:gd name="T10" fmla="*/ 1261 w 2481"/>
                <a:gd name="T11" fmla="*/ 901 h 3760"/>
                <a:gd name="T12" fmla="*/ 2259 w 2481"/>
                <a:gd name="T13" fmla="*/ 2407 h 3760"/>
                <a:gd name="T14" fmla="*/ 2285 w 2481"/>
                <a:gd name="T15" fmla="*/ 3025 h 3760"/>
                <a:gd name="T16" fmla="*/ 1948 w 2481"/>
                <a:gd name="T17" fmla="*/ 3607 h 3760"/>
                <a:gd name="T18" fmla="*/ 1653 w 2481"/>
                <a:gd name="T19" fmla="*/ 3611 h 3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1" h="3760">
                  <a:moveTo>
                    <a:pt x="1653" y="3611"/>
                  </a:moveTo>
                  <a:cubicBezTo>
                    <a:pt x="1262" y="3309"/>
                    <a:pt x="1030" y="2860"/>
                    <a:pt x="757" y="2458"/>
                  </a:cubicBezTo>
                  <a:cubicBezTo>
                    <a:pt x="504" y="2035"/>
                    <a:pt x="276" y="1595"/>
                    <a:pt x="123" y="1124"/>
                  </a:cubicBezTo>
                  <a:cubicBezTo>
                    <a:pt x="0" y="874"/>
                    <a:pt x="7" y="569"/>
                    <a:pt x="211" y="361"/>
                  </a:cubicBezTo>
                  <a:cubicBezTo>
                    <a:pt x="359" y="165"/>
                    <a:pt x="694" y="0"/>
                    <a:pt x="893" y="218"/>
                  </a:cubicBezTo>
                  <a:cubicBezTo>
                    <a:pt x="1076" y="412"/>
                    <a:pt x="1105" y="690"/>
                    <a:pt x="1261" y="901"/>
                  </a:cubicBezTo>
                  <a:cubicBezTo>
                    <a:pt x="1580" y="1412"/>
                    <a:pt x="1955" y="1886"/>
                    <a:pt x="2259" y="2407"/>
                  </a:cubicBezTo>
                  <a:cubicBezTo>
                    <a:pt x="2434" y="2584"/>
                    <a:pt x="2481" y="2843"/>
                    <a:pt x="2285" y="3025"/>
                  </a:cubicBezTo>
                  <a:cubicBezTo>
                    <a:pt x="2173" y="3215"/>
                    <a:pt x="2061" y="3416"/>
                    <a:pt x="1948" y="3607"/>
                  </a:cubicBezTo>
                  <a:cubicBezTo>
                    <a:pt x="1840" y="3421"/>
                    <a:pt x="1828" y="3760"/>
                    <a:pt x="1653" y="3611"/>
                  </a:cubicBezTo>
                  <a:close/>
                </a:path>
              </a:pathLst>
            </a:custGeom>
            <a:solidFill>
              <a:srgbClr val="8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 rot="20700000">
              <a:off x="7043230" y="3911783"/>
              <a:ext cx="21530" cy="24221"/>
            </a:xfrm>
            <a:custGeom>
              <a:avLst/>
              <a:gdLst>
                <a:gd name="T0" fmla="*/ 56 w 94"/>
                <a:gd name="T1" fmla="*/ 0 h 109"/>
                <a:gd name="T2" fmla="*/ 56 w 94"/>
                <a:gd name="T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4" h="109">
                  <a:moveTo>
                    <a:pt x="56" y="0"/>
                  </a:moveTo>
                  <a:cubicBezTo>
                    <a:pt x="0" y="52"/>
                    <a:pt x="94" y="109"/>
                    <a:pt x="56" y="0"/>
                  </a:cubicBezTo>
                  <a:close/>
                </a:path>
              </a:pathLst>
            </a:custGeom>
            <a:solidFill>
              <a:srgbClr val="F9F9F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 rot="20700000">
              <a:off x="6822766" y="3400473"/>
              <a:ext cx="53825" cy="156093"/>
            </a:xfrm>
            <a:custGeom>
              <a:avLst/>
              <a:gdLst>
                <a:gd name="T0" fmla="*/ 172 w 233"/>
                <a:gd name="T1" fmla="*/ 118 h 686"/>
                <a:gd name="T2" fmla="*/ 181 w 233"/>
                <a:gd name="T3" fmla="*/ 198 h 686"/>
                <a:gd name="T4" fmla="*/ 172 w 233"/>
                <a:gd name="T5" fmla="*/ 118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3" h="686">
                  <a:moveTo>
                    <a:pt x="172" y="118"/>
                  </a:moveTo>
                  <a:cubicBezTo>
                    <a:pt x="0" y="0"/>
                    <a:pt x="233" y="686"/>
                    <a:pt x="181" y="198"/>
                  </a:cubicBezTo>
                  <a:lnTo>
                    <a:pt x="172" y="118"/>
                  </a:lnTo>
                  <a:close/>
                </a:path>
              </a:pathLst>
            </a:custGeom>
            <a:solidFill>
              <a:srgbClr val="F9F9F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 rot="20700000">
              <a:off x="6223180" y="2229814"/>
              <a:ext cx="943283" cy="462895"/>
            </a:xfrm>
            <a:custGeom>
              <a:avLst/>
              <a:gdLst>
                <a:gd name="T0" fmla="*/ 208 w 4124"/>
                <a:gd name="T1" fmla="*/ 1837 h 2029"/>
                <a:gd name="T2" fmla="*/ 882 w 4124"/>
                <a:gd name="T3" fmla="*/ 988 h 2029"/>
                <a:gd name="T4" fmla="*/ 2114 w 4124"/>
                <a:gd name="T5" fmla="*/ 466 h 2029"/>
                <a:gd name="T6" fmla="*/ 3270 w 4124"/>
                <a:gd name="T7" fmla="*/ 67 h 2029"/>
                <a:gd name="T8" fmla="*/ 3767 w 4124"/>
                <a:gd name="T9" fmla="*/ 151 h 2029"/>
                <a:gd name="T10" fmla="*/ 3598 w 4124"/>
                <a:gd name="T11" fmla="*/ 955 h 2029"/>
                <a:gd name="T12" fmla="*/ 2302 w 4124"/>
                <a:gd name="T13" fmla="*/ 1254 h 2029"/>
                <a:gd name="T14" fmla="*/ 764 w 4124"/>
                <a:gd name="T15" fmla="*/ 1815 h 2029"/>
                <a:gd name="T16" fmla="*/ 208 w 4124"/>
                <a:gd name="T17" fmla="*/ 1837 h 2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24" h="2029">
                  <a:moveTo>
                    <a:pt x="208" y="1837"/>
                  </a:moveTo>
                  <a:cubicBezTo>
                    <a:pt x="0" y="1385"/>
                    <a:pt x="496" y="1077"/>
                    <a:pt x="882" y="988"/>
                  </a:cubicBezTo>
                  <a:cubicBezTo>
                    <a:pt x="1333" y="926"/>
                    <a:pt x="1722" y="686"/>
                    <a:pt x="2114" y="466"/>
                  </a:cubicBezTo>
                  <a:cubicBezTo>
                    <a:pt x="2514" y="370"/>
                    <a:pt x="2837" y="40"/>
                    <a:pt x="3270" y="67"/>
                  </a:cubicBezTo>
                  <a:cubicBezTo>
                    <a:pt x="3429" y="105"/>
                    <a:pt x="3657" y="0"/>
                    <a:pt x="3767" y="151"/>
                  </a:cubicBezTo>
                  <a:cubicBezTo>
                    <a:pt x="4124" y="372"/>
                    <a:pt x="4050" y="925"/>
                    <a:pt x="3598" y="955"/>
                  </a:cubicBezTo>
                  <a:cubicBezTo>
                    <a:pt x="3178" y="1107"/>
                    <a:pt x="2728" y="1130"/>
                    <a:pt x="2302" y="1254"/>
                  </a:cubicBezTo>
                  <a:cubicBezTo>
                    <a:pt x="1736" y="1272"/>
                    <a:pt x="1304" y="1695"/>
                    <a:pt x="764" y="1815"/>
                  </a:cubicBezTo>
                  <a:cubicBezTo>
                    <a:pt x="589" y="1862"/>
                    <a:pt x="360" y="2029"/>
                    <a:pt x="208" y="1837"/>
                  </a:cubicBezTo>
                  <a:close/>
                </a:path>
              </a:pathLst>
            </a:custGeom>
            <a:solidFill>
              <a:srgbClr val="F9F9F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 rot="20700000">
              <a:off x="6962284" y="3620405"/>
              <a:ext cx="258360" cy="501918"/>
            </a:xfrm>
            <a:custGeom>
              <a:avLst/>
              <a:gdLst>
                <a:gd name="T0" fmla="*/ 506 w 1125"/>
                <a:gd name="T1" fmla="*/ 2143 h 2200"/>
                <a:gd name="T2" fmla="*/ 176 w 1125"/>
                <a:gd name="T3" fmla="*/ 1353 h 2200"/>
                <a:gd name="T4" fmla="*/ 352 w 1125"/>
                <a:gd name="T5" fmla="*/ 582 h 2200"/>
                <a:gd name="T6" fmla="*/ 916 w 1125"/>
                <a:gd name="T7" fmla="*/ 239 h 2200"/>
                <a:gd name="T8" fmla="*/ 1038 w 1125"/>
                <a:gd name="T9" fmla="*/ 1197 h 2200"/>
                <a:gd name="T10" fmla="*/ 729 w 1125"/>
                <a:gd name="T11" fmla="*/ 2074 h 2200"/>
                <a:gd name="T12" fmla="*/ 506 w 1125"/>
                <a:gd name="T13" fmla="*/ 2143 h 2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5" h="2200">
                  <a:moveTo>
                    <a:pt x="506" y="2143"/>
                  </a:moveTo>
                  <a:cubicBezTo>
                    <a:pt x="324" y="1938"/>
                    <a:pt x="0" y="1659"/>
                    <a:pt x="176" y="1353"/>
                  </a:cubicBezTo>
                  <a:cubicBezTo>
                    <a:pt x="33" y="1098"/>
                    <a:pt x="298" y="832"/>
                    <a:pt x="352" y="582"/>
                  </a:cubicBezTo>
                  <a:cubicBezTo>
                    <a:pt x="376" y="287"/>
                    <a:pt x="643" y="0"/>
                    <a:pt x="916" y="239"/>
                  </a:cubicBezTo>
                  <a:cubicBezTo>
                    <a:pt x="1059" y="531"/>
                    <a:pt x="1035" y="874"/>
                    <a:pt x="1038" y="1197"/>
                  </a:cubicBezTo>
                  <a:cubicBezTo>
                    <a:pt x="1125" y="1555"/>
                    <a:pt x="856" y="1780"/>
                    <a:pt x="729" y="2074"/>
                  </a:cubicBezTo>
                  <a:cubicBezTo>
                    <a:pt x="677" y="2150"/>
                    <a:pt x="593" y="2200"/>
                    <a:pt x="506" y="2143"/>
                  </a:cubicBezTo>
                  <a:close/>
                </a:path>
              </a:pathLst>
            </a:custGeom>
            <a:solidFill>
              <a:srgbClr val="F2F2F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 rot="20700000">
              <a:off x="6457434" y="2381832"/>
              <a:ext cx="933864" cy="1274307"/>
            </a:xfrm>
            <a:custGeom>
              <a:avLst/>
              <a:gdLst>
                <a:gd name="T0" fmla="*/ 1947 w 4083"/>
                <a:gd name="T1" fmla="*/ 5544 h 5576"/>
                <a:gd name="T2" fmla="*/ 1167 w 4083"/>
                <a:gd name="T3" fmla="*/ 4917 h 5576"/>
                <a:gd name="T4" fmla="*/ 696 w 4083"/>
                <a:gd name="T5" fmla="*/ 4191 h 5576"/>
                <a:gd name="T6" fmla="*/ 174 w 4083"/>
                <a:gd name="T7" fmla="*/ 2840 h 5576"/>
                <a:gd name="T8" fmla="*/ 209 w 4083"/>
                <a:gd name="T9" fmla="*/ 1249 h 5576"/>
                <a:gd name="T10" fmla="*/ 457 w 4083"/>
                <a:gd name="T11" fmla="*/ 969 h 5576"/>
                <a:gd name="T12" fmla="*/ 873 w 4083"/>
                <a:gd name="T13" fmla="*/ 1641 h 5576"/>
                <a:gd name="T14" fmla="*/ 1335 w 4083"/>
                <a:gd name="T15" fmla="*/ 3291 h 5576"/>
                <a:gd name="T16" fmla="*/ 2143 w 4083"/>
                <a:gd name="T17" fmla="*/ 3478 h 5576"/>
                <a:gd name="T18" fmla="*/ 2916 w 4083"/>
                <a:gd name="T19" fmla="*/ 2452 h 5576"/>
                <a:gd name="T20" fmla="*/ 3215 w 4083"/>
                <a:gd name="T21" fmla="*/ 1365 h 5576"/>
                <a:gd name="T22" fmla="*/ 3179 w 4083"/>
                <a:gd name="T23" fmla="*/ 209 h 5576"/>
                <a:gd name="T24" fmla="*/ 3652 w 4083"/>
                <a:gd name="T25" fmla="*/ 723 h 5576"/>
                <a:gd name="T26" fmla="*/ 3930 w 4083"/>
                <a:gd name="T27" fmla="*/ 2251 h 5576"/>
                <a:gd name="T28" fmla="*/ 4071 w 4083"/>
                <a:gd name="T29" fmla="*/ 3794 h 5576"/>
                <a:gd name="T30" fmla="*/ 3758 w 4083"/>
                <a:gd name="T31" fmla="*/ 4724 h 5576"/>
                <a:gd name="T32" fmla="*/ 3139 w 4083"/>
                <a:gd name="T33" fmla="*/ 5369 h 5576"/>
                <a:gd name="T34" fmla="*/ 2172 w 4083"/>
                <a:gd name="T35" fmla="*/ 5576 h 5576"/>
                <a:gd name="T36" fmla="*/ 1947 w 4083"/>
                <a:gd name="T37" fmla="*/ 5544 h 5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83" h="5576">
                  <a:moveTo>
                    <a:pt x="1947" y="5544"/>
                  </a:moveTo>
                  <a:cubicBezTo>
                    <a:pt x="1672" y="5369"/>
                    <a:pt x="1305" y="5237"/>
                    <a:pt x="1167" y="4917"/>
                  </a:cubicBezTo>
                  <a:cubicBezTo>
                    <a:pt x="1023" y="4664"/>
                    <a:pt x="855" y="4434"/>
                    <a:pt x="696" y="4191"/>
                  </a:cubicBezTo>
                  <a:cubicBezTo>
                    <a:pt x="455" y="3770"/>
                    <a:pt x="337" y="3294"/>
                    <a:pt x="174" y="2840"/>
                  </a:cubicBezTo>
                  <a:cubicBezTo>
                    <a:pt x="0" y="2325"/>
                    <a:pt x="35" y="1759"/>
                    <a:pt x="209" y="1249"/>
                  </a:cubicBezTo>
                  <a:cubicBezTo>
                    <a:pt x="196" y="1128"/>
                    <a:pt x="538" y="687"/>
                    <a:pt x="457" y="969"/>
                  </a:cubicBezTo>
                  <a:cubicBezTo>
                    <a:pt x="796" y="884"/>
                    <a:pt x="733" y="1439"/>
                    <a:pt x="873" y="1641"/>
                  </a:cubicBezTo>
                  <a:cubicBezTo>
                    <a:pt x="1015" y="2192"/>
                    <a:pt x="1045" y="2787"/>
                    <a:pt x="1335" y="3291"/>
                  </a:cubicBezTo>
                  <a:cubicBezTo>
                    <a:pt x="1469" y="3631"/>
                    <a:pt x="1873" y="3692"/>
                    <a:pt x="2143" y="3478"/>
                  </a:cubicBezTo>
                  <a:cubicBezTo>
                    <a:pt x="2536" y="3262"/>
                    <a:pt x="2763" y="2858"/>
                    <a:pt x="2916" y="2452"/>
                  </a:cubicBezTo>
                  <a:cubicBezTo>
                    <a:pt x="3130" y="2133"/>
                    <a:pt x="3247" y="1751"/>
                    <a:pt x="3215" y="1365"/>
                  </a:cubicBezTo>
                  <a:cubicBezTo>
                    <a:pt x="3217" y="979"/>
                    <a:pt x="3161" y="594"/>
                    <a:pt x="3179" y="209"/>
                  </a:cubicBezTo>
                  <a:cubicBezTo>
                    <a:pt x="3424" y="0"/>
                    <a:pt x="3670" y="487"/>
                    <a:pt x="3652" y="723"/>
                  </a:cubicBezTo>
                  <a:cubicBezTo>
                    <a:pt x="3832" y="1215"/>
                    <a:pt x="3804" y="1747"/>
                    <a:pt x="3930" y="2251"/>
                  </a:cubicBezTo>
                  <a:cubicBezTo>
                    <a:pt x="4006" y="2761"/>
                    <a:pt x="4083" y="3278"/>
                    <a:pt x="4071" y="3794"/>
                  </a:cubicBezTo>
                  <a:cubicBezTo>
                    <a:pt x="4037" y="4124"/>
                    <a:pt x="3859" y="4414"/>
                    <a:pt x="3758" y="4724"/>
                  </a:cubicBezTo>
                  <a:cubicBezTo>
                    <a:pt x="3639" y="5010"/>
                    <a:pt x="3428" y="5249"/>
                    <a:pt x="3139" y="5369"/>
                  </a:cubicBezTo>
                  <a:cubicBezTo>
                    <a:pt x="2827" y="5470"/>
                    <a:pt x="2503" y="5574"/>
                    <a:pt x="2172" y="5576"/>
                  </a:cubicBezTo>
                  <a:cubicBezTo>
                    <a:pt x="2096" y="5574"/>
                    <a:pt x="2020" y="5565"/>
                    <a:pt x="1947" y="5544"/>
                  </a:cubicBezTo>
                  <a:close/>
                </a:path>
              </a:pathLst>
            </a:custGeom>
            <a:solidFill>
              <a:srgbClr val="E3DBD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 rot="20700000">
              <a:off x="4858302" y="3236604"/>
              <a:ext cx="4206424" cy="1963267"/>
            </a:xfrm>
            <a:custGeom>
              <a:avLst/>
              <a:gdLst>
                <a:gd name="T0" fmla="*/ 9696 w 18385"/>
                <a:gd name="T1" fmla="*/ 8574 h 8593"/>
                <a:gd name="T2" fmla="*/ 7408 w 18385"/>
                <a:gd name="T3" fmla="*/ 8431 h 8593"/>
                <a:gd name="T4" fmla="*/ 5100 w 18385"/>
                <a:gd name="T5" fmla="*/ 8309 h 8593"/>
                <a:gd name="T6" fmla="*/ 1955 w 18385"/>
                <a:gd name="T7" fmla="*/ 7596 h 8593"/>
                <a:gd name="T8" fmla="*/ 2055 w 18385"/>
                <a:gd name="T9" fmla="*/ 7822 h 8593"/>
                <a:gd name="T10" fmla="*/ 1502 w 18385"/>
                <a:gd name="T11" fmla="*/ 6714 h 8593"/>
                <a:gd name="T12" fmla="*/ 633 w 18385"/>
                <a:gd name="T13" fmla="*/ 2520 h 8593"/>
                <a:gd name="T14" fmla="*/ 1049 w 18385"/>
                <a:gd name="T15" fmla="*/ 1092 h 8593"/>
                <a:gd name="T16" fmla="*/ 3283 w 18385"/>
                <a:gd name="T17" fmla="*/ 546 h 8593"/>
                <a:gd name="T18" fmla="*/ 6333 w 18385"/>
                <a:gd name="T19" fmla="*/ 0 h 8593"/>
                <a:gd name="T20" fmla="*/ 6041 w 18385"/>
                <a:gd name="T21" fmla="*/ 1716 h 8593"/>
                <a:gd name="T22" fmla="*/ 6648 w 18385"/>
                <a:gd name="T23" fmla="*/ 6010 h 8593"/>
                <a:gd name="T24" fmla="*/ 7115 w 18385"/>
                <a:gd name="T25" fmla="*/ 5978 h 8593"/>
                <a:gd name="T26" fmla="*/ 9312 w 18385"/>
                <a:gd name="T27" fmla="*/ 6401 h 8593"/>
                <a:gd name="T28" fmla="*/ 11682 w 18385"/>
                <a:gd name="T29" fmla="*/ 6377 h 8593"/>
                <a:gd name="T30" fmla="*/ 14347 w 18385"/>
                <a:gd name="T31" fmla="*/ 5534 h 8593"/>
                <a:gd name="T32" fmla="*/ 14623 w 18385"/>
                <a:gd name="T33" fmla="*/ 3496 h 8593"/>
                <a:gd name="T34" fmla="*/ 13488 w 18385"/>
                <a:gd name="T35" fmla="*/ 1649 h 8593"/>
                <a:gd name="T36" fmla="*/ 15177 w 18385"/>
                <a:gd name="T37" fmla="*/ 938 h 8593"/>
                <a:gd name="T38" fmla="*/ 16394 w 18385"/>
                <a:gd name="T39" fmla="*/ 2497 h 8593"/>
                <a:gd name="T40" fmla="*/ 17076 w 18385"/>
                <a:gd name="T41" fmla="*/ 5808 h 8593"/>
                <a:gd name="T42" fmla="*/ 17260 w 18385"/>
                <a:gd name="T43" fmla="*/ 7325 h 8593"/>
                <a:gd name="T44" fmla="*/ 15102 w 18385"/>
                <a:gd name="T45" fmla="*/ 8163 h 8593"/>
                <a:gd name="T46" fmla="*/ 12664 w 18385"/>
                <a:gd name="T47" fmla="*/ 8464 h 8593"/>
                <a:gd name="T48" fmla="*/ 9888 w 18385"/>
                <a:gd name="T49" fmla="*/ 8593 h 8593"/>
                <a:gd name="T50" fmla="*/ 9794 w 18385"/>
                <a:gd name="T51" fmla="*/ 8585 h 8593"/>
                <a:gd name="T52" fmla="*/ 9696 w 18385"/>
                <a:gd name="T53" fmla="*/ 8574 h 8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385" h="8593">
                  <a:moveTo>
                    <a:pt x="9696" y="8574"/>
                  </a:moveTo>
                  <a:cubicBezTo>
                    <a:pt x="8954" y="8302"/>
                    <a:pt x="8157" y="8469"/>
                    <a:pt x="7408" y="8431"/>
                  </a:cubicBezTo>
                  <a:cubicBezTo>
                    <a:pt x="6628" y="8414"/>
                    <a:pt x="5883" y="8148"/>
                    <a:pt x="5100" y="8309"/>
                  </a:cubicBezTo>
                  <a:cubicBezTo>
                    <a:pt x="4039" y="8168"/>
                    <a:pt x="2839" y="8244"/>
                    <a:pt x="1955" y="7596"/>
                  </a:cubicBezTo>
                  <a:cubicBezTo>
                    <a:pt x="1372" y="7384"/>
                    <a:pt x="1923" y="7971"/>
                    <a:pt x="2055" y="7822"/>
                  </a:cubicBezTo>
                  <a:cubicBezTo>
                    <a:pt x="1497" y="8128"/>
                    <a:pt x="1446" y="7088"/>
                    <a:pt x="1502" y="6714"/>
                  </a:cubicBezTo>
                  <a:cubicBezTo>
                    <a:pt x="1531" y="5277"/>
                    <a:pt x="1138" y="3870"/>
                    <a:pt x="633" y="2520"/>
                  </a:cubicBezTo>
                  <a:cubicBezTo>
                    <a:pt x="321" y="1985"/>
                    <a:pt x="0" y="1024"/>
                    <a:pt x="1049" y="1092"/>
                  </a:cubicBezTo>
                  <a:cubicBezTo>
                    <a:pt x="1821" y="1043"/>
                    <a:pt x="2564" y="791"/>
                    <a:pt x="3283" y="546"/>
                  </a:cubicBezTo>
                  <a:cubicBezTo>
                    <a:pt x="4313" y="427"/>
                    <a:pt x="5306" y="127"/>
                    <a:pt x="6333" y="0"/>
                  </a:cubicBezTo>
                  <a:cubicBezTo>
                    <a:pt x="6600" y="444"/>
                    <a:pt x="5968" y="1143"/>
                    <a:pt x="6041" y="1716"/>
                  </a:cubicBezTo>
                  <a:cubicBezTo>
                    <a:pt x="6039" y="3159"/>
                    <a:pt x="6084" y="4647"/>
                    <a:pt x="6648" y="6010"/>
                  </a:cubicBezTo>
                  <a:lnTo>
                    <a:pt x="7115" y="5978"/>
                  </a:lnTo>
                  <a:cubicBezTo>
                    <a:pt x="7826" y="6190"/>
                    <a:pt x="8578" y="6279"/>
                    <a:pt x="9312" y="6401"/>
                  </a:cubicBezTo>
                  <a:cubicBezTo>
                    <a:pt x="10102" y="6491"/>
                    <a:pt x="10895" y="6495"/>
                    <a:pt x="11682" y="6377"/>
                  </a:cubicBezTo>
                  <a:cubicBezTo>
                    <a:pt x="12619" y="6308"/>
                    <a:pt x="13659" y="6179"/>
                    <a:pt x="14347" y="5534"/>
                  </a:cubicBezTo>
                  <a:cubicBezTo>
                    <a:pt x="14968" y="5047"/>
                    <a:pt x="14986" y="4124"/>
                    <a:pt x="14623" y="3496"/>
                  </a:cubicBezTo>
                  <a:cubicBezTo>
                    <a:pt x="14254" y="2868"/>
                    <a:pt x="13580" y="2397"/>
                    <a:pt x="13488" y="1649"/>
                  </a:cubicBezTo>
                  <a:cubicBezTo>
                    <a:pt x="13215" y="685"/>
                    <a:pt x="14525" y="458"/>
                    <a:pt x="15177" y="938"/>
                  </a:cubicBezTo>
                  <a:cubicBezTo>
                    <a:pt x="15764" y="1299"/>
                    <a:pt x="16256" y="1847"/>
                    <a:pt x="16394" y="2497"/>
                  </a:cubicBezTo>
                  <a:cubicBezTo>
                    <a:pt x="16848" y="3558"/>
                    <a:pt x="16732" y="4723"/>
                    <a:pt x="17076" y="5808"/>
                  </a:cubicBezTo>
                  <a:cubicBezTo>
                    <a:pt x="17064" y="6433"/>
                    <a:pt x="18385" y="6971"/>
                    <a:pt x="17260" y="7325"/>
                  </a:cubicBezTo>
                  <a:cubicBezTo>
                    <a:pt x="16565" y="7657"/>
                    <a:pt x="15814" y="7863"/>
                    <a:pt x="15102" y="8163"/>
                  </a:cubicBezTo>
                  <a:cubicBezTo>
                    <a:pt x="14330" y="8452"/>
                    <a:pt x="13467" y="8317"/>
                    <a:pt x="12664" y="8464"/>
                  </a:cubicBezTo>
                  <a:cubicBezTo>
                    <a:pt x="11738" y="8496"/>
                    <a:pt x="10804" y="8482"/>
                    <a:pt x="9888" y="8593"/>
                  </a:cubicBezTo>
                  <a:lnTo>
                    <a:pt x="9794" y="8585"/>
                  </a:lnTo>
                  <a:lnTo>
                    <a:pt x="9696" y="8574"/>
                  </a:lnTo>
                  <a:close/>
                </a:path>
              </a:pathLst>
            </a:custGeom>
            <a:solidFill>
              <a:srgbClr val="50161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 rot="20700000">
              <a:off x="6582501" y="2861808"/>
              <a:ext cx="668776" cy="492499"/>
            </a:xfrm>
            <a:custGeom>
              <a:avLst/>
              <a:gdLst>
                <a:gd name="T0" fmla="*/ 628 w 2919"/>
                <a:gd name="T1" fmla="*/ 2108 h 2153"/>
                <a:gd name="T2" fmla="*/ 738 w 2919"/>
                <a:gd name="T3" fmla="*/ 339 h 2153"/>
                <a:gd name="T4" fmla="*/ 2643 w 2919"/>
                <a:gd name="T5" fmla="*/ 177 h 2153"/>
                <a:gd name="T6" fmla="*/ 2645 w 2919"/>
                <a:gd name="T7" fmla="*/ 1830 h 2153"/>
                <a:gd name="T8" fmla="*/ 1788 w 2919"/>
                <a:gd name="T9" fmla="*/ 559 h 2153"/>
                <a:gd name="T10" fmla="*/ 774 w 2919"/>
                <a:gd name="T11" fmla="*/ 1242 h 2153"/>
                <a:gd name="T12" fmla="*/ 628 w 2919"/>
                <a:gd name="T13" fmla="*/ 2108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9" h="2153">
                  <a:moveTo>
                    <a:pt x="628" y="2108"/>
                  </a:moveTo>
                  <a:cubicBezTo>
                    <a:pt x="496" y="1574"/>
                    <a:pt x="0" y="657"/>
                    <a:pt x="738" y="339"/>
                  </a:cubicBezTo>
                  <a:cubicBezTo>
                    <a:pt x="1406" y="158"/>
                    <a:pt x="1947" y="0"/>
                    <a:pt x="2643" y="177"/>
                  </a:cubicBezTo>
                  <a:cubicBezTo>
                    <a:pt x="2919" y="584"/>
                    <a:pt x="2912" y="1667"/>
                    <a:pt x="2645" y="1830"/>
                  </a:cubicBezTo>
                  <a:cubicBezTo>
                    <a:pt x="2586" y="1249"/>
                    <a:pt x="2402" y="524"/>
                    <a:pt x="1788" y="559"/>
                  </a:cubicBezTo>
                  <a:cubicBezTo>
                    <a:pt x="1464" y="489"/>
                    <a:pt x="679" y="737"/>
                    <a:pt x="774" y="1242"/>
                  </a:cubicBezTo>
                  <a:cubicBezTo>
                    <a:pt x="726" y="1423"/>
                    <a:pt x="906" y="2153"/>
                    <a:pt x="628" y="2108"/>
                  </a:cubicBezTo>
                  <a:close/>
                </a:path>
              </a:pathLst>
            </a:custGeom>
            <a:solidFill>
              <a:srgbClr val="E6E6E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 rot="20700000">
              <a:off x="6818076" y="3020226"/>
              <a:ext cx="196461" cy="145328"/>
            </a:xfrm>
            <a:custGeom>
              <a:avLst/>
              <a:gdLst>
                <a:gd name="T0" fmla="*/ 0 w 857"/>
                <a:gd name="T1" fmla="*/ 225 h 638"/>
                <a:gd name="T2" fmla="*/ 449 w 857"/>
                <a:gd name="T3" fmla="*/ 33 h 638"/>
                <a:gd name="T4" fmla="*/ 857 w 857"/>
                <a:gd name="T5" fmla="*/ 18 h 638"/>
                <a:gd name="T6" fmla="*/ 540 w 857"/>
                <a:gd name="T7" fmla="*/ 587 h 638"/>
                <a:gd name="T8" fmla="*/ 0 w 857"/>
                <a:gd name="T9" fmla="*/ 225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7" h="638">
                  <a:moveTo>
                    <a:pt x="0" y="225"/>
                  </a:moveTo>
                  <a:cubicBezTo>
                    <a:pt x="0" y="225"/>
                    <a:pt x="303" y="66"/>
                    <a:pt x="449" y="33"/>
                  </a:cubicBezTo>
                  <a:cubicBezTo>
                    <a:pt x="595" y="0"/>
                    <a:pt x="857" y="18"/>
                    <a:pt x="857" y="18"/>
                  </a:cubicBezTo>
                  <a:cubicBezTo>
                    <a:pt x="857" y="18"/>
                    <a:pt x="751" y="537"/>
                    <a:pt x="540" y="587"/>
                  </a:cubicBezTo>
                  <a:cubicBezTo>
                    <a:pt x="329" y="638"/>
                    <a:pt x="0" y="225"/>
                    <a:pt x="0" y="225"/>
                  </a:cubicBezTo>
                  <a:close/>
                </a:path>
              </a:pathLst>
            </a:custGeom>
            <a:solidFill>
              <a:srgbClr val="FF2A2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 rot="20700000">
              <a:off x="6831364" y="2672402"/>
              <a:ext cx="110341" cy="192424"/>
            </a:xfrm>
            <a:custGeom>
              <a:avLst/>
              <a:gdLst>
                <a:gd name="T0" fmla="*/ 124 w 484"/>
                <a:gd name="T1" fmla="*/ 776 h 844"/>
                <a:gd name="T2" fmla="*/ 32 w 484"/>
                <a:gd name="T3" fmla="*/ 694 h 844"/>
                <a:gd name="T4" fmla="*/ 13 w 484"/>
                <a:gd name="T5" fmla="*/ 616 h 844"/>
                <a:gd name="T6" fmla="*/ 68 w 484"/>
                <a:gd name="T7" fmla="*/ 642 h 844"/>
                <a:gd name="T8" fmla="*/ 314 w 484"/>
                <a:gd name="T9" fmla="*/ 663 h 844"/>
                <a:gd name="T10" fmla="*/ 195 w 484"/>
                <a:gd name="T11" fmla="*/ 188 h 844"/>
                <a:gd name="T12" fmla="*/ 179 w 484"/>
                <a:gd name="T13" fmla="*/ 92 h 844"/>
                <a:gd name="T14" fmla="*/ 484 w 484"/>
                <a:gd name="T15" fmla="*/ 584 h 844"/>
                <a:gd name="T16" fmla="*/ 343 w 484"/>
                <a:gd name="T17" fmla="*/ 790 h 844"/>
                <a:gd name="T18" fmla="*/ 124 w 484"/>
                <a:gd name="T19" fmla="*/ 776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4" h="844">
                  <a:moveTo>
                    <a:pt x="124" y="776"/>
                  </a:moveTo>
                  <a:cubicBezTo>
                    <a:pt x="73" y="746"/>
                    <a:pt x="32" y="709"/>
                    <a:pt x="32" y="694"/>
                  </a:cubicBezTo>
                  <a:cubicBezTo>
                    <a:pt x="32" y="680"/>
                    <a:pt x="24" y="645"/>
                    <a:pt x="13" y="616"/>
                  </a:cubicBezTo>
                  <a:cubicBezTo>
                    <a:pt x="0" y="581"/>
                    <a:pt x="18" y="589"/>
                    <a:pt x="68" y="642"/>
                  </a:cubicBezTo>
                  <a:cubicBezTo>
                    <a:pt x="156" y="734"/>
                    <a:pt x="237" y="741"/>
                    <a:pt x="314" y="663"/>
                  </a:cubicBezTo>
                  <a:cubicBezTo>
                    <a:pt x="409" y="569"/>
                    <a:pt x="382" y="462"/>
                    <a:pt x="195" y="188"/>
                  </a:cubicBezTo>
                  <a:cubicBezTo>
                    <a:pt x="110" y="65"/>
                    <a:pt x="100" y="0"/>
                    <a:pt x="179" y="92"/>
                  </a:cubicBezTo>
                  <a:cubicBezTo>
                    <a:pt x="287" y="217"/>
                    <a:pt x="484" y="534"/>
                    <a:pt x="484" y="584"/>
                  </a:cubicBezTo>
                  <a:cubicBezTo>
                    <a:pt x="484" y="669"/>
                    <a:pt x="433" y="743"/>
                    <a:pt x="343" y="790"/>
                  </a:cubicBezTo>
                  <a:cubicBezTo>
                    <a:pt x="239" y="844"/>
                    <a:pt x="234" y="844"/>
                    <a:pt x="124" y="776"/>
                  </a:cubicBezTo>
                  <a:close/>
                </a:path>
              </a:pathLst>
            </a:custGeom>
            <a:solidFill>
              <a:srgbClr val="A05A2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auto">
            <a:xfrm rot="20700000">
              <a:off x="6912821" y="2475476"/>
              <a:ext cx="94194" cy="94194"/>
            </a:xfrm>
            <a:custGeom>
              <a:avLst/>
              <a:gdLst>
                <a:gd name="T0" fmla="*/ 413 w 413"/>
                <a:gd name="T1" fmla="*/ 207 h 413"/>
                <a:gd name="T2" fmla="*/ 207 w 413"/>
                <a:gd name="T3" fmla="*/ 413 h 413"/>
                <a:gd name="T4" fmla="*/ 0 w 413"/>
                <a:gd name="T5" fmla="*/ 207 h 413"/>
                <a:gd name="T6" fmla="*/ 207 w 413"/>
                <a:gd name="T7" fmla="*/ 0 h 413"/>
                <a:gd name="T8" fmla="*/ 413 w 413"/>
                <a:gd name="T9" fmla="*/ 204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413">
                  <a:moveTo>
                    <a:pt x="413" y="207"/>
                  </a:moveTo>
                  <a:cubicBezTo>
                    <a:pt x="413" y="321"/>
                    <a:pt x="321" y="413"/>
                    <a:pt x="207" y="413"/>
                  </a:cubicBezTo>
                  <a:cubicBezTo>
                    <a:pt x="92" y="413"/>
                    <a:pt x="0" y="321"/>
                    <a:pt x="0" y="207"/>
                  </a:cubicBezTo>
                  <a:cubicBezTo>
                    <a:pt x="0" y="92"/>
                    <a:pt x="92" y="0"/>
                    <a:pt x="207" y="0"/>
                  </a:cubicBezTo>
                  <a:cubicBezTo>
                    <a:pt x="320" y="0"/>
                    <a:pt x="412" y="91"/>
                    <a:pt x="413" y="204"/>
                  </a:cubicBezTo>
                </a:path>
              </a:pathLst>
            </a:custGeom>
            <a:solidFill>
              <a:srgbClr val="A05A2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 rot="20700000">
              <a:off x="6585123" y="2651048"/>
              <a:ext cx="94194" cy="94194"/>
            </a:xfrm>
            <a:custGeom>
              <a:avLst/>
              <a:gdLst>
                <a:gd name="T0" fmla="*/ 413 w 413"/>
                <a:gd name="T1" fmla="*/ 207 h 414"/>
                <a:gd name="T2" fmla="*/ 206 w 413"/>
                <a:gd name="T3" fmla="*/ 414 h 414"/>
                <a:gd name="T4" fmla="*/ 0 w 413"/>
                <a:gd name="T5" fmla="*/ 207 h 414"/>
                <a:gd name="T6" fmla="*/ 206 w 413"/>
                <a:gd name="T7" fmla="*/ 0 h 414"/>
                <a:gd name="T8" fmla="*/ 413 w 413"/>
                <a:gd name="T9" fmla="*/ 20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414">
                  <a:moveTo>
                    <a:pt x="413" y="207"/>
                  </a:moveTo>
                  <a:cubicBezTo>
                    <a:pt x="413" y="321"/>
                    <a:pt x="320" y="414"/>
                    <a:pt x="206" y="414"/>
                  </a:cubicBezTo>
                  <a:cubicBezTo>
                    <a:pt x="92" y="414"/>
                    <a:pt x="0" y="321"/>
                    <a:pt x="0" y="207"/>
                  </a:cubicBezTo>
                  <a:cubicBezTo>
                    <a:pt x="0" y="93"/>
                    <a:pt x="92" y="0"/>
                    <a:pt x="206" y="0"/>
                  </a:cubicBezTo>
                  <a:cubicBezTo>
                    <a:pt x="319" y="0"/>
                    <a:pt x="411" y="91"/>
                    <a:pt x="413" y="204"/>
                  </a:cubicBezTo>
                </a:path>
              </a:pathLst>
            </a:custGeom>
            <a:solidFill>
              <a:srgbClr val="A05A2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4" name="Freeform 32"/>
            <p:cNvSpPr>
              <a:spLocks/>
            </p:cNvSpPr>
            <p:nvPr/>
          </p:nvSpPr>
          <p:spPr bwMode="auto">
            <a:xfrm rot="20700000">
              <a:off x="6100241" y="2771008"/>
              <a:ext cx="156093" cy="157438"/>
            </a:xfrm>
            <a:custGeom>
              <a:avLst/>
              <a:gdLst>
                <a:gd name="T0" fmla="*/ 684 w 684"/>
                <a:gd name="T1" fmla="*/ 342 h 685"/>
                <a:gd name="T2" fmla="*/ 342 w 684"/>
                <a:gd name="T3" fmla="*/ 685 h 685"/>
                <a:gd name="T4" fmla="*/ 0 w 684"/>
                <a:gd name="T5" fmla="*/ 342 h 685"/>
                <a:gd name="T6" fmla="*/ 342 w 684"/>
                <a:gd name="T7" fmla="*/ 0 h 685"/>
                <a:gd name="T8" fmla="*/ 684 w 684"/>
                <a:gd name="T9" fmla="*/ 338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4" h="685">
                  <a:moveTo>
                    <a:pt x="684" y="342"/>
                  </a:moveTo>
                  <a:cubicBezTo>
                    <a:pt x="684" y="531"/>
                    <a:pt x="531" y="685"/>
                    <a:pt x="342" y="685"/>
                  </a:cubicBezTo>
                  <a:cubicBezTo>
                    <a:pt x="153" y="685"/>
                    <a:pt x="0" y="531"/>
                    <a:pt x="0" y="342"/>
                  </a:cubicBezTo>
                  <a:cubicBezTo>
                    <a:pt x="0" y="154"/>
                    <a:pt x="153" y="0"/>
                    <a:pt x="342" y="0"/>
                  </a:cubicBezTo>
                  <a:cubicBezTo>
                    <a:pt x="529" y="0"/>
                    <a:pt x="682" y="151"/>
                    <a:pt x="684" y="338"/>
                  </a:cubicBezTo>
                </a:path>
              </a:pathLst>
            </a:custGeom>
            <a:solidFill>
              <a:srgbClr val="E6E6E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1878652" y="812276"/>
            <a:ext cx="2903851" cy="3947610"/>
            <a:chOff x="9607918" y="1118415"/>
            <a:chExt cx="2903851" cy="3947610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 rot="20700000">
              <a:off x="11164991" y="2717688"/>
              <a:ext cx="723946" cy="1776226"/>
            </a:xfrm>
            <a:custGeom>
              <a:avLst/>
              <a:gdLst>
                <a:gd name="T0" fmla="*/ 1762 w 3163"/>
                <a:gd name="T1" fmla="*/ 7737 h 7775"/>
                <a:gd name="T2" fmla="*/ 1387 w 3163"/>
                <a:gd name="T3" fmla="*/ 5850 h 7775"/>
                <a:gd name="T4" fmla="*/ 1920 w 3163"/>
                <a:gd name="T5" fmla="*/ 4112 h 7775"/>
                <a:gd name="T6" fmla="*/ 914 w 3163"/>
                <a:gd name="T7" fmla="*/ 2634 h 7775"/>
                <a:gd name="T8" fmla="*/ 187 w 3163"/>
                <a:gd name="T9" fmla="*/ 1091 h 7775"/>
                <a:gd name="T10" fmla="*/ 1435 w 3163"/>
                <a:gd name="T11" fmla="*/ 0 h 7775"/>
                <a:gd name="T12" fmla="*/ 2336 w 3163"/>
                <a:gd name="T13" fmla="*/ 1349 h 7775"/>
                <a:gd name="T14" fmla="*/ 2642 w 3163"/>
                <a:gd name="T15" fmla="*/ 3188 h 7775"/>
                <a:gd name="T16" fmla="*/ 2662 w 3163"/>
                <a:gd name="T17" fmla="*/ 4556 h 7775"/>
                <a:gd name="T18" fmla="*/ 2224 w 3163"/>
                <a:gd name="T19" fmla="*/ 6588 h 7775"/>
                <a:gd name="T20" fmla="*/ 2259 w 3163"/>
                <a:gd name="T21" fmla="*/ 7556 h 7775"/>
                <a:gd name="T22" fmla="*/ 1762 w 3163"/>
                <a:gd name="T23" fmla="*/ 7737 h 7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63" h="7775">
                  <a:moveTo>
                    <a:pt x="1762" y="7737"/>
                  </a:moveTo>
                  <a:cubicBezTo>
                    <a:pt x="1543" y="7146"/>
                    <a:pt x="1161" y="6506"/>
                    <a:pt x="1387" y="5850"/>
                  </a:cubicBezTo>
                  <a:cubicBezTo>
                    <a:pt x="1546" y="5267"/>
                    <a:pt x="1805" y="4697"/>
                    <a:pt x="1920" y="4112"/>
                  </a:cubicBezTo>
                  <a:cubicBezTo>
                    <a:pt x="1734" y="3528"/>
                    <a:pt x="1152" y="3194"/>
                    <a:pt x="914" y="2634"/>
                  </a:cubicBezTo>
                  <a:cubicBezTo>
                    <a:pt x="563" y="2189"/>
                    <a:pt x="0" y="1734"/>
                    <a:pt x="187" y="1091"/>
                  </a:cubicBezTo>
                  <a:cubicBezTo>
                    <a:pt x="222" y="437"/>
                    <a:pt x="817" y="23"/>
                    <a:pt x="1435" y="0"/>
                  </a:cubicBezTo>
                  <a:cubicBezTo>
                    <a:pt x="2005" y="108"/>
                    <a:pt x="2275" y="825"/>
                    <a:pt x="2336" y="1349"/>
                  </a:cubicBezTo>
                  <a:cubicBezTo>
                    <a:pt x="2411" y="1968"/>
                    <a:pt x="2392" y="2604"/>
                    <a:pt x="2642" y="3188"/>
                  </a:cubicBezTo>
                  <a:cubicBezTo>
                    <a:pt x="2748" y="3589"/>
                    <a:pt x="3163" y="4368"/>
                    <a:pt x="2662" y="4556"/>
                  </a:cubicBezTo>
                  <a:cubicBezTo>
                    <a:pt x="2424" y="5207"/>
                    <a:pt x="2253" y="5895"/>
                    <a:pt x="2224" y="6588"/>
                  </a:cubicBezTo>
                  <a:cubicBezTo>
                    <a:pt x="2403" y="6937"/>
                    <a:pt x="2969" y="7385"/>
                    <a:pt x="2259" y="7556"/>
                  </a:cubicBezTo>
                  <a:cubicBezTo>
                    <a:pt x="2087" y="7568"/>
                    <a:pt x="1920" y="7775"/>
                    <a:pt x="1762" y="7737"/>
                  </a:cubicBezTo>
                  <a:close/>
                </a:path>
              </a:pathLst>
            </a:custGeom>
            <a:solidFill>
              <a:srgbClr val="2817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 rot="20700000">
              <a:off x="10176253" y="3026569"/>
              <a:ext cx="906951" cy="1708944"/>
            </a:xfrm>
            <a:custGeom>
              <a:avLst/>
              <a:gdLst>
                <a:gd name="T0" fmla="*/ 1288 w 3965"/>
                <a:gd name="T1" fmla="*/ 7299 h 7480"/>
                <a:gd name="T2" fmla="*/ 1193 w 3965"/>
                <a:gd name="T3" fmla="*/ 5526 h 7480"/>
                <a:gd name="T4" fmla="*/ 699 w 3965"/>
                <a:gd name="T5" fmla="*/ 3936 h 7480"/>
                <a:gd name="T6" fmla="*/ 505 w 3965"/>
                <a:gd name="T7" fmla="*/ 2802 h 7480"/>
                <a:gd name="T8" fmla="*/ 1073 w 3965"/>
                <a:gd name="T9" fmla="*/ 2731 h 7480"/>
                <a:gd name="T10" fmla="*/ 1817 w 3965"/>
                <a:gd name="T11" fmla="*/ 531 h 7480"/>
                <a:gd name="T12" fmla="*/ 3390 w 3965"/>
                <a:gd name="T13" fmla="*/ 154 h 7480"/>
                <a:gd name="T14" fmla="*/ 3738 w 3965"/>
                <a:gd name="T15" fmla="*/ 1712 h 7480"/>
                <a:gd name="T16" fmla="*/ 2517 w 3965"/>
                <a:gd name="T17" fmla="*/ 3519 h 7480"/>
                <a:gd name="T18" fmla="*/ 1865 w 3965"/>
                <a:gd name="T19" fmla="*/ 4179 h 7480"/>
                <a:gd name="T20" fmla="*/ 2032 w 3965"/>
                <a:gd name="T21" fmla="*/ 5750 h 7480"/>
                <a:gd name="T22" fmla="*/ 1984 w 3965"/>
                <a:gd name="T23" fmla="*/ 7342 h 7480"/>
                <a:gd name="T24" fmla="*/ 1288 w 3965"/>
                <a:gd name="T25" fmla="*/ 7299 h 7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5" h="7480">
                  <a:moveTo>
                    <a:pt x="1288" y="7299"/>
                  </a:moveTo>
                  <a:cubicBezTo>
                    <a:pt x="1164" y="6725"/>
                    <a:pt x="1307" y="6114"/>
                    <a:pt x="1193" y="5526"/>
                  </a:cubicBezTo>
                  <a:cubicBezTo>
                    <a:pt x="1147" y="4944"/>
                    <a:pt x="1150" y="4353"/>
                    <a:pt x="699" y="3936"/>
                  </a:cubicBezTo>
                  <a:cubicBezTo>
                    <a:pt x="457" y="3693"/>
                    <a:pt x="0" y="2990"/>
                    <a:pt x="505" y="2802"/>
                  </a:cubicBezTo>
                  <a:cubicBezTo>
                    <a:pt x="726" y="2432"/>
                    <a:pt x="938" y="3267"/>
                    <a:pt x="1073" y="2731"/>
                  </a:cubicBezTo>
                  <a:cubicBezTo>
                    <a:pt x="1473" y="2067"/>
                    <a:pt x="1828" y="1321"/>
                    <a:pt x="1817" y="531"/>
                  </a:cubicBezTo>
                  <a:cubicBezTo>
                    <a:pt x="2059" y="62"/>
                    <a:pt x="2922" y="0"/>
                    <a:pt x="3390" y="154"/>
                  </a:cubicBezTo>
                  <a:cubicBezTo>
                    <a:pt x="3965" y="457"/>
                    <a:pt x="3888" y="1185"/>
                    <a:pt x="3738" y="1712"/>
                  </a:cubicBezTo>
                  <a:cubicBezTo>
                    <a:pt x="3466" y="2390"/>
                    <a:pt x="3007" y="2983"/>
                    <a:pt x="2517" y="3519"/>
                  </a:cubicBezTo>
                  <a:cubicBezTo>
                    <a:pt x="2337" y="3758"/>
                    <a:pt x="1710" y="3803"/>
                    <a:pt x="1865" y="4179"/>
                  </a:cubicBezTo>
                  <a:cubicBezTo>
                    <a:pt x="1993" y="4694"/>
                    <a:pt x="2037" y="5225"/>
                    <a:pt x="2032" y="5750"/>
                  </a:cubicBezTo>
                  <a:cubicBezTo>
                    <a:pt x="1975" y="6291"/>
                    <a:pt x="2767" y="7133"/>
                    <a:pt x="1984" y="7342"/>
                  </a:cubicBezTo>
                  <a:cubicBezTo>
                    <a:pt x="1755" y="7343"/>
                    <a:pt x="1484" y="7480"/>
                    <a:pt x="1288" y="7299"/>
                  </a:cubicBezTo>
                  <a:close/>
                </a:path>
              </a:pathLst>
            </a:custGeom>
            <a:solidFill>
              <a:srgbClr val="2817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5" name="Freeform 33"/>
            <p:cNvSpPr>
              <a:spLocks/>
            </p:cNvSpPr>
            <p:nvPr/>
          </p:nvSpPr>
          <p:spPr bwMode="auto">
            <a:xfrm rot="20700000">
              <a:off x="9959715" y="2742768"/>
              <a:ext cx="1695488" cy="1034786"/>
            </a:xfrm>
            <a:custGeom>
              <a:avLst/>
              <a:gdLst>
                <a:gd name="T0" fmla="*/ 4060 w 7405"/>
                <a:gd name="T1" fmla="*/ 4466 h 4527"/>
                <a:gd name="T2" fmla="*/ 1722 w 7405"/>
                <a:gd name="T3" fmla="*/ 4020 h 4527"/>
                <a:gd name="T4" fmla="*/ 386 w 7405"/>
                <a:gd name="T5" fmla="*/ 3999 h 4527"/>
                <a:gd name="T6" fmla="*/ 141 w 7405"/>
                <a:gd name="T7" fmla="*/ 2495 h 4527"/>
                <a:gd name="T8" fmla="*/ 575 w 7405"/>
                <a:gd name="T9" fmla="*/ 1473 h 4527"/>
                <a:gd name="T10" fmla="*/ 4950 w 7405"/>
                <a:gd name="T11" fmla="*/ 106 h 4527"/>
                <a:gd name="T12" fmla="*/ 6375 w 7405"/>
                <a:gd name="T13" fmla="*/ 304 h 4527"/>
                <a:gd name="T14" fmla="*/ 7212 w 7405"/>
                <a:gd name="T15" fmla="*/ 1754 h 4527"/>
                <a:gd name="T16" fmla="*/ 6944 w 7405"/>
                <a:gd name="T17" fmla="*/ 3482 h 4527"/>
                <a:gd name="T18" fmla="*/ 5172 w 7405"/>
                <a:gd name="T19" fmla="*/ 4507 h 4527"/>
                <a:gd name="T20" fmla="*/ 4060 w 7405"/>
                <a:gd name="T21" fmla="*/ 4466 h 4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05" h="4527">
                  <a:moveTo>
                    <a:pt x="4060" y="4466"/>
                  </a:moveTo>
                  <a:cubicBezTo>
                    <a:pt x="3278" y="4329"/>
                    <a:pt x="2531" y="3983"/>
                    <a:pt x="1722" y="4020"/>
                  </a:cubicBezTo>
                  <a:cubicBezTo>
                    <a:pt x="1278" y="3956"/>
                    <a:pt x="799" y="4198"/>
                    <a:pt x="386" y="3999"/>
                  </a:cubicBezTo>
                  <a:cubicBezTo>
                    <a:pt x="75" y="3577"/>
                    <a:pt x="0" y="3000"/>
                    <a:pt x="141" y="2495"/>
                  </a:cubicBezTo>
                  <a:cubicBezTo>
                    <a:pt x="3" y="2096"/>
                    <a:pt x="64" y="1606"/>
                    <a:pt x="575" y="1473"/>
                  </a:cubicBezTo>
                  <a:cubicBezTo>
                    <a:pt x="1968" y="839"/>
                    <a:pt x="3438" y="356"/>
                    <a:pt x="4950" y="106"/>
                  </a:cubicBezTo>
                  <a:cubicBezTo>
                    <a:pt x="5437" y="0"/>
                    <a:pt x="5932" y="83"/>
                    <a:pt x="6375" y="304"/>
                  </a:cubicBezTo>
                  <a:cubicBezTo>
                    <a:pt x="6911" y="593"/>
                    <a:pt x="7016" y="1234"/>
                    <a:pt x="7212" y="1754"/>
                  </a:cubicBezTo>
                  <a:cubicBezTo>
                    <a:pt x="7405" y="2340"/>
                    <a:pt x="7044" y="2914"/>
                    <a:pt x="6944" y="3482"/>
                  </a:cubicBezTo>
                  <a:cubicBezTo>
                    <a:pt x="6648" y="4169"/>
                    <a:pt x="5893" y="4527"/>
                    <a:pt x="5172" y="4507"/>
                  </a:cubicBezTo>
                  <a:cubicBezTo>
                    <a:pt x="4801" y="4518"/>
                    <a:pt x="4428" y="4517"/>
                    <a:pt x="4060" y="4466"/>
                  </a:cubicBezTo>
                  <a:close/>
                </a:path>
              </a:pathLst>
            </a:custGeom>
            <a:solidFill>
              <a:srgbClr val="8033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7" name="Freeform 34"/>
            <p:cNvSpPr>
              <a:spLocks/>
            </p:cNvSpPr>
            <p:nvPr/>
          </p:nvSpPr>
          <p:spPr bwMode="auto">
            <a:xfrm rot="20700000">
              <a:off x="9607918" y="3228306"/>
              <a:ext cx="361973" cy="452130"/>
            </a:xfrm>
            <a:custGeom>
              <a:avLst/>
              <a:gdLst>
                <a:gd name="T0" fmla="*/ 547 w 1585"/>
                <a:gd name="T1" fmla="*/ 1678 h 1979"/>
                <a:gd name="T2" fmla="*/ 525 w 1585"/>
                <a:gd name="T3" fmla="*/ 356 h 1979"/>
                <a:gd name="T4" fmla="*/ 1544 w 1585"/>
                <a:gd name="T5" fmla="*/ 960 h 1979"/>
                <a:gd name="T6" fmla="*/ 547 w 1585"/>
                <a:gd name="T7" fmla="*/ 1678 h 1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5" h="1979">
                  <a:moveTo>
                    <a:pt x="547" y="1678"/>
                  </a:moveTo>
                  <a:cubicBezTo>
                    <a:pt x="7" y="1430"/>
                    <a:pt x="0" y="621"/>
                    <a:pt x="525" y="356"/>
                  </a:cubicBezTo>
                  <a:cubicBezTo>
                    <a:pt x="981" y="0"/>
                    <a:pt x="1585" y="420"/>
                    <a:pt x="1544" y="960"/>
                  </a:cubicBezTo>
                  <a:cubicBezTo>
                    <a:pt x="1540" y="1390"/>
                    <a:pt x="989" y="1979"/>
                    <a:pt x="547" y="1678"/>
                  </a:cubicBezTo>
                  <a:close/>
                </a:path>
              </a:pathLst>
            </a:custGeom>
            <a:solidFill>
              <a:srgbClr val="5522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8" name="Freeform 35"/>
            <p:cNvSpPr>
              <a:spLocks/>
            </p:cNvSpPr>
            <p:nvPr/>
          </p:nvSpPr>
          <p:spPr bwMode="auto">
            <a:xfrm rot="20700000">
              <a:off x="10449167" y="1118415"/>
              <a:ext cx="1030749" cy="1130325"/>
            </a:xfrm>
            <a:custGeom>
              <a:avLst/>
              <a:gdLst>
                <a:gd name="T0" fmla="*/ 2529 w 4505"/>
                <a:gd name="T1" fmla="*/ 4819 h 4950"/>
                <a:gd name="T2" fmla="*/ 1677 w 4505"/>
                <a:gd name="T3" fmla="*/ 3635 h 4950"/>
                <a:gd name="T4" fmla="*/ 977 w 4505"/>
                <a:gd name="T5" fmla="*/ 3287 h 4950"/>
                <a:gd name="T6" fmla="*/ 689 w 4505"/>
                <a:gd name="T7" fmla="*/ 2680 h 4950"/>
                <a:gd name="T8" fmla="*/ 546 w 4505"/>
                <a:gd name="T9" fmla="*/ 2245 h 4950"/>
                <a:gd name="T10" fmla="*/ 864 w 4505"/>
                <a:gd name="T11" fmla="*/ 1929 h 4950"/>
                <a:gd name="T12" fmla="*/ 649 w 4505"/>
                <a:gd name="T13" fmla="*/ 1305 h 4950"/>
                <a:gd name="T14" fmla="*/ 1104 w 4505"/>
                <a:gd name="T15" fmla="*/ 659 h 4950"/>
                <a:gd name="T16" fmla="*/ 1582 w 4505"/>
                <a:gd name="T17" fmla="*/ 1421 h 4950"/>
                <a:gd name="T18" fmla="*/ 2311 w 4505"/>
                <a:gd name="T19" fmla="*/ 1162 h 4950"/>
                <a:gd name="T20" fmla="*/ 2192 w 4505"/>
                <a:gd name="T21" fmla="*/ 1958 h 4950"/>
                <a:gd name="T22" fmla="*/ 2219 w 4505"/>
                <a:gd name="T23" fmla="*/ 2466 h 4950"/>
                <a:gd name="T24" fmla="*/ 2430 w 4505"/>
                <a:gd name="T25" fmla="*/ 3327 h 4950"/>
                <a:gd name="T26" fmla="*/ 3148 w 4505"/>
                <a:gd name="T27" fmla="*/ 4048 h 4950"/>
                <a:gd name="T28" fmla="*/ 3106 w 4505"/>
                <a:gd name="T29" fmla="*/ 2525 h 4950"/>
                <a:gd name="T30" fmla="*/ 2686 w 4505"/>
                <a:gd name="T31" fmla="*/ 1846 h 4950"/>
                <a:gd name="T32" fmla="*/ 2679 w 4505"/>
                <a:gd name="T33" fmla="*/ 1293 h 4950"/>
                <a:gd name="T34" fmla="*/ 2870 w 4505"/>
                <a:gd name="T35" fmla="*/ 439 h 4950"/>
                <a:gd name="T36" fmla="*/ 3562 w 4505"/>
                <a:gd name="T37" fmla="*/ 796 h 4950"/>
                <a:gd name="T38" fmla="*/ 4452 w 4505"/>
                <a:gd name="T39" fmla="*/ 676 h 4950"/>
                <a:gd name="T40" fmla="*/ 3819 w 4505"/>
                <a:gd name="T41" fmla="*/ 1542 h 4950"/>
                <a:gd name="T42" fmla="*/ 3797 w 4505"/>
                <a:gd name="T43" fmla="*/ 2188 h 4950"/>
                <a:gd name="T44" fmla="*/ 3893 w 4505"/>
                <a:gd name="T45" fmla="*/ 3374 h 4950"/>
                <a:gd name="T46" fmla="*/ 3181 w 4505"/>
                <a:gd name="T47" fmla="*/ 4534 h 4950"/>
                <a:gd name="T48" fmla="*/ 2529 w 4505"/>
                <a:gd name="T49" fmla="*/ 4819 h 4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05" h="4950">
                  <a:moveTo>
                    <a:pt x="2529" y="4819"/>
                  </a:moveTo>
                  <a:cubicBezTo>
                    <a:pt x="2380" y="4337"/>
                    <a:pt x="2059" y="3963"/>
                    <a:pt x="1677" y="3635"/>
                  </a:cubicBezTo>
                  <a:cubicBezTo>
                    <a:pt x="1493" y="3335"/>
                    <a:pt x="1336" y="3035"/>
                    <a:pt x="977" y="3287"/>
                  </a:cubicBezTo>
                  <a:cubicBezTo>
                    <a:pt x="476" y="3237"/>
                    <a:pt x="1049" y="2844"/>
                    <a:pt x="689" y="2680"/>
                  </a:cubicBezTo>
                  <a:cubicBezTo>
                    <a:pt x="489" y="2439"/>
                    <a:pt x="1010" y="2200"/>
                    <a:pt x="546" y="2245"/>
                  </a:cubicBezTo>
                  <a:cubicBezTo>
                    <a:pt x="0" y="2083"/>
                    <a:pt x="572" y="1562"/>
                    <a:pt x="864" y="1929"/>
                  </a:cubicBezTo>
                  <a:cubicBezTo>
                    <a:pt x="1171" y="1915"/>
                    <a:pt x="646" y="1450"/>
                    <a:pt x="649" y="1305"/>
                  </a:cubicBezTo>
                  <a:cubicBezTo>
                    <a:pt x="346" y="1104"/>
                    <a:pt x="935" y="794"/>
                    <a:pt x="1104" y="659"/>
                  </a:cubicBezTo>
                  <a:cubicBezTo>
                    <a:pt x="1598" y="521"/>
                    <a:pt x="1584" y="1178"/>
                    <a:pt x="1582" y="1421"/>
                  </a:cubicBezTo>
                  <a:cubicBezTo>
                    <a:pt x="1822" y="1291"/>
                    <a:pt x="2337" y="488"/>
                    <a:pt x="2311" y="1162"/>
                  </a:cubicBezTo>
                  <a:cubicBezTo>
                    <a:pt x="2393" y="1517"/>
                    <a:pt x="1646" y="1856"/>
                    <a:pt x="2192" y="1958"/>
                  </a:cubicBezTo>
                  <a:cubicBezTo>
                    <a:pt x="2173" y="2159"/>
                    <a:pt x="1901" y="2394"/>
                    <a:pt x="2219" y="2466"/>
                  </a:cubicBezTo>
                  <a:cubicBezTo>
                    <a:pt x="2005" y="2798"/>
                    <a:pt x="2316" y="3008"/>
                    <a:pt x="2430" y="3327"/>
                  </a:cubicBezTo>
                  <a:cubicBezTo>
                    <a:pt x="2419" y="3670"/>
                    <a:pt x="2920" y="4223"/>
                    <a:pt x="3148" y="4048"/>
                  </a:cubicBezTo>
                  <a:cubicBezTo>
                    <a:pt x="3231" y="3541"/>
                    <a:pt x="3180" y="3031"/>
                    <a:pt x="3106" y="2525"/>
                  </a:cubicBezTo>
                  <a:cubicBezTo>
                    <a:pt x="2969" y="2232"/>
                    <a:pt x="3018" y="1909"/>
                    <a:pt x="2686" y="1846"/>
                  </a:cubicBezTo>
                  <a:cubicBezTo>
                    <a:pt x="2651" y="1576"/>
                    <a:pt x="2928" y="1495"/>
                    <a:pt x="2679" y="1293"/>
                  </a:cubicBezTo>
                  <a:cubicBezTo>
                    <a:pt x="2862" y="997"/>
                    <a:pt x="2923" y="783"/>
                    <a:pt x="2870" y="439"/>
                  </a:cubicBezTo>
                  <a:cubicBezTo>
                    <a:pt x="3197" y="0"/>
                    <a:pt x="3902" y="233"/>
                    <a:pt x="3562" y="796"/>
                  </a:cubicBezTo>
                  <a:cubicBezTo>
                    <a:pt x="3735" y="565"/>
                    <a:pt x="4403" y="123"/>
                    <a:pt x="4452" y="676"/>
                  </a:cubicBezTo>
                  <a:cubicBezTo>
                    <a:pt x="4505" y="1226"/>
                    <a:pt x="3688" y="1020"/>
                    <a:pt x="3819" y="1542"/>
                  </a:cubicBezTo>
                  <a:cubicBezTo>
                    <a:pt x="3997" y="1608"/>
                    <a:pt x="4271" y="2115"/>
                    <a:pt x="3797" y="2188"/>
                  </a:cubicBezTo>
                  <a:cubicBezTo>
                    <a:pt x="4003" y="2531"/>
                    <a:pt x="3645" y="2982"/>
                    <a:pt x="3893" y="3374"/>
                  </a:cubicBezTo>
                  <a:cubicBezTo>
                    <a:pt x="4047" y="3935"/>
                    <a:pt x="3770" y="4523"/>
                    <a:pt x="3181" y="4534"/>
                  </a:cubicBezTo>
                  <a:cubicBezTo>
                    <a:pt x="3036" y="4693"/>
                    <a:pt x="2764" y="4950"/>
                    <a:pt x="2529" y="4819"/>
                  </a:cubicBezTo>
                  <a:close/>
                </a:path>
              </a:pathLst>
            </a:custGeom>
            <a:solidFill>
              <a:srgbClr val="D38D5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9" name="Freeform 36"/>
            <p:cNvSpPr>
              <a:spLocks/>
            </p:cNvSpPr>
            <p:nvPr/>
          </p:nvSpPr>
          <p:spPr bwMode="auto">
            <a:xfrm rot="20700000">
              <a:off x="11167151" y="1246567"/>
              <a:ext cx="65936" cy="48443"/>
            </a:xfrm>
            <a:custGeom>
              <a:avLst/>
              <a:gdLst>
                <a:gd name="T0" fmla="*/ 208 w 287"/>
                <a:gd name="T1" fmla="*/ 115 h 211"/>
                <a:gd name="T2" fmla="*/ 208 w 287"/>
                <a:gd name="T3" fmla="*/ 11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11">
                  <a:moveTo>
                    <a:pt x="208" y="115"/>
                  </a:moveTo>
                  <a:cubicBezTo>
                    <a:pt x="287" y="0"/>
                    <a:pt x="0" y="211"/>
                    <a:pt x="208" y="11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0" name="Freeform 37"/>
            <p:cNvSpPr>
              <a:spLocks/>
            </p:cNvSpPr>
            <p:nvPr/>
          </p:nvSpPr>
          <p:spPr bwMode="auto">
            <a:xfrm rot="20700000">
              <a:off x="11081783" y="3010243"/>
              <a:ext cx="723946" cy="1776226"/>
            </a:xfrm>
            <a:custGeom>
              <a:avLst/>
              <a:gdLst>
                <a:gd name="T0" fmla="*/ 1761 w 3163"/>
                <a:gd name="T1" fmla="*/ 7736 h 7774"/>
                <a:gd name="T2" fmla="*/ 1387 w 3163"/>
                <a:gd name="T3" fmla="*/ 5850 h 7774"/>
                <a:gd name="T4" fmla="*/ 1920 w 3163"/>
                <a:gd name="T5" fmla="*/ 4111 h 7774"/>
                <a:gd name="T6" fmla="*/ 913 w 3163"/>
                <a:gd name="T7" fmla="*/ 2634 h 7774"/>
                <a:gd name="T8" fmla="*/ 187 w 3163"/>
                <a:gd name="T9" fmla="*/ 1091 h 7774"/>
                <a:gd name="T10" fmla="*/ 1435 w 3163"/>
                <a:gd name="T11" fmla="*/ 0 h 7774"/>
                <a:gd name="T12" fmla="*/ 2336 w 3163"/>
                <a:gd name="T13" fmla="*/ 1348 h 7774"/>
                <a:gd name="T14" fmla="*/ 2642 w 3163"/>
                <a:gd name="T15" fmla="*/ 3187 h 7774"/>
                <a:gd name="T16" fmla="*/ 2662 w 3163"/>
                <a:gd name="T17" fmla="*/ 4555 h 7774"/>
                <a:gd name="T18" fmla="*/ 2224 w 3163"/>
                <a:gd name="T19" fmla="*/ 6588 h 7774"/>
                <a:gd name="T20" fmla="*/ 2258 w 3163"/>
                <a:gd name="T21" fmla="*/ 7556 h 7774"/>
                <a:gd name="T22" fmla="*/ 1761 w 3163"/>
                <a:gd name="T23" fmla="*/ 7736 h 7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63" h="7774">
                  <a:moveTo>
                    <a:pt x="1761" y="7736"/>
                  </a:moveTo>
                  <a:cubicBezTo>
                    <a:pt x="1543" y="7146"/>
                    <a:pt x="1161" y="6505"/>
                    <a:pt x="1387" y="5850"/>
                  </a:cubicBezTo>
                  <a:cubicBezTo>
                    <a:pt x="1546" y="5266"/>
                    <a:pt x="1805" y="4696"/>
                    <a:pt x="1920" y="4111"/>
                  </a:cubicBezTo>
                  <a:cubicBezTo>
                    <a:pt x="1734" y="3528"/>
                    <a:pt x="1152" y="3193"/>
                    <a:pt x="913" y="2634"/>
                  </a:cubicBezTo>
                  <a:cubicBezTo>
                    <a:pt x="563" y="2188"/>
                    <a:pt x="0" y="1733"/>
                    <a:pt x="187" y="1091"/>
                  </a:cubicBezTo>
                  <a:cubicBezTo>
                    <a:pt x="222" y="436"/>
                    <a:pt x="817" y="23"/>
                    <a:pt x="1435" y="0"/>
                  </a:cubicBezTo>
                  <a:cubicBezTo>
                    <a:pt x="2005" y="108"/>
                    <a:pt x="2275" y="824"/>
                    <a:pt x="2336" y="1348"/>
                  </a:cubicBezTo>
                  <a:cubicBezTo>
                    <a:pt x="2411" y="1968"/>
                    <a:pt x="2392" y="2603"/>
                    <a:pt x="2642" y="3187"/>
                  </a:cubicBezTo>
                  <a:cubicBezTo>
                    <a:pt x="2748" y="3589"/>
                    <a:pt x="3163" y="4367"/>
                    <a:pt x="2662" y="4555"/>
                  </a:cubicBezTo>
                  <a:cubicBezTo>
                    <a:pt x="2424" y="5206"/>
                    <a:pt x="2253" y="5894"/>
                    <a:pt x="2224" y="6588"/>
                  </a:cubicBezTo>
                  <a:cubicBezTo>
                    <a:pt x="2403" y="6937"/>
                    <a:pt x="2968" y="7385"/>
                    <a:pt x="2258" y="7556"/>
                  </a:cubicBezTo>
                  <a:cubicBezTo>
                    <a:pt x="2087" y="7567"/>
                    <a:pt x="1920" y="7774"/>
                    <a:pt x="1761" y="7736"/>
                  </a:cubicBezTo>
                  <a:close/>
                </a:path>
              </a:pathLst>
            </a:custGeom>
            <a:solidFill>
              <a:srgbClr val="AA44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1" name="Freeform 38"/>
            <p:cNvSpPr>
              <a:spLocks/>
            </p:cNvSpPr>
            <p:nvPr/>
          </p:nvSpPr>
          <p:spPr bwMode="auto">
            <a:xfrm rot="20700000">
              <a:off x="11624751" y="3756946"/>
              <a:ext cx="28258" cy="80738"/>
            </a:xfrm>
            <a:custGeom>
              <a:avLst/>
              <a:gdLst>
                <a:gd name="T0" fmla="*/ 89 w 118"/>
                <a:gd name="T1" fmla="*/ 159 h 351"/>
                <a:gd name="T2" fmla="*/ 89 w 118"/>
                <a:gd name="T3" fmla="*/ 159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8" h="351">
                  <a:moveTo>
                    <a:pt x="89" y="159"/>
                  </a:moveTo>
                  <a:cubicBezTo>
                    <a:pt x="0" y="0"/>
                    <a:pt x="118" y="351"/>
                    <a:pt x="89" y="15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2" name="Freeform 39"/>
            <p:cNvSpPr>
              <a:spLocks/>
            </p:cNvSpPr>
            <p:nvPr/>
          </p:nvSpPr>
          <p:spPr bwMode="auto">
            <a:xfrm rot="20700000">
              <a:off x="9865987" y="3326131"/>
              <a:ext cx="803338" cy="1739894"/>
            </a:xfrm>
            <a:custGeom>
              <a:avLst/>
              <a:gdLst>
                <a:gd name="T0" fmla="*/ 2024 w 3511"/>
                <a:gd name="T1" fmla="*/ 7472 h 7616"/>
                <a:gd name="T2" fmla="*/ 1620 w 3511"/>
                <a:gd name="T3" fmla="*/ 5742 h 7616"/>
                <a:gd name="T4" fmla="*/ 854 w 3511"/>
                <a:gd name="T5" fmla="*/ 4264 h 7616"/>
                <a:gd name="T6" fmla="*/ 465 w 3511"/>
                <a:gd name="T7" fmla="*/ 3182 h 7616"/>
                <a:gd name="T8" fmla="*/ 1011 w 3511"/>
                <a:gd name="T9" fmla="*/ 3012 h 7616"/>
                <a:gd name="T10" fmla="*/ 1357 w 3511"/>
                <a:gd name="T11" fmla="*/ 716 h 7616"/>
                <a:gd name="T12" fmla="*/ 2840 w 3511"/>
                <a:gd name="T13" fmla="*/ 69 h 7616"/>
                <a:gd name="T14" fmla="*/ 3456 w 3511"/>
                <a:gd name="T15" fmla="*/ 1542 h 7616"/>
                <a:gd name="T16" fmla="*/ 2571 w 3511"/>
                <a:gd name="T17" fmla="*/ 3535 h 7616"/>
                <a:gd name="T18" fmla="*/ 2045 w 3511"/>
                <a:gd name="T19" fmla="*/ 4299 h 7616"/>
                <a:gd name="T20" fmla="*/ 2484 w 3511"/>
                <a:gd name="T21" fmla="*/ 5816 h 7616"/>
                <a:gd name="T22" fmla="*/ 2717 w 3511"/>
                <a:gd name="T23" fmla="*/ 7393 h 7616"/>
                <a:gd name="T24" fmla="*/ 2024 w 3511"/>
                <a:gd name="T25" fmla="*/ 7472 h 7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11" h="7616">
                  <a:moveTo>
                    <a:pt x="2024" y="7472"/>
                  </a:moveTo>
                  <a:cubicBezTo>
                    <a:pt x="1801" y="6928"/>
                    <a:pt x="1835" y="6302"/>
                    <a:pt x="1620" y="5742"/>
                  </a:cubicBezTo>
                  <a:cubicBezTo>
                    <a:pt x="1472" y="5178"/>
                    <a:pt x="1372" y="4595"/>
                    <a:pt x="854" y="4264"/>
                  </a:cubicBezTo>
                  <a:cubicBezTo>
                    <a:pt x="573" y="4067"/>
                    <a:pt x="0" y="3456"/>
                    <a:pt x="465" y="3182"/>
                  </a:cubicBezTo>
                  <a:cubicBezTo>
                    <a:pt x="616" y="2779"/>
                    <a:pt x="972" y="3563"/>
                    <a:pt x="1011" y="3012"/>
                  </a:cubicBezTo>
                  <a:cubicBezTo>
                    <a:pt x="1289" y="2288"/>
                    <a:pt x="1506" y="1492"/>
                    <a:pt x="1357" y="716"/>
                  </a:cubicBezTo>
                  <a:cubicBezTo>
                    <a:pt x="1513" y="212"/>
                    <a:pt x="2352" y="0"/>
                    <a:pt x="2840" y="69"/>
                  </a:cubicBezTo>
                  <a:cubicBezTo>
                    <a:pt x="3459" y="266"/>
                    <a:pt x="3511" y="997"/>
                    <a:pt x="3456" y="1542"/>
                  </a:cubicBezTo>
                  <a:cubicBezTo>
                    <a:pt x="3307" y="2257"/>
                    <a:pt x="2959" y="2921"/>
                    <a:pt x="2571" y="3535"/>
                  </a:cubicBezTo>
                  <a:cubicBezTo>
                    <a:pt x="2435" y="3802"/>
                    <a:pt x="1826" y="3956"/>
                    <a:pt x="2045" y="4299"/>
                  </a:cubicBezTo>
                  <a:cubicBezTo>
                    <a:pt x="2261" y="4784"/>
                    <a:pt x="2398" y="5298"/>
                    <a:pt x="2484" y="5816"/>
                  </a:cubicBezTo>
                  <a:cubicBezTo>
                    <a:pt x="2523" y="6359"/>
                    <a:pt x="3451" y="7049"/>
                    <a:pt x="2717" y="7393"/>
                  </a:cubicBezTo>
                  <a:cubicBezTo>
                    <a:pt x="2491" y="7434"/>
                    <a:pt x="2248" y="7616"/>
                    <a:pt x="2024" y="7472"/>
                  </a:cubicBezTo>
                  <a:close/>
                </a:path>
              </a:pathLst>
            </a:custGeom>
            <a:solidFill>
              <a:srgbClr val="AA44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3" name="Freeform 40"/>
            <p:cNvSpPr>
              <a:spLocks/>
            </p:cNvSpPr>
            <p:nvPr/>
          </p:nvSpPr>
          <p:spPr bwMode="auto">
            <a:xfrm rot="20700000">
              <a:off x="10935805" y="1859721"/>
              <a:ext cx="1465386" cy="935210"/>
            </a:xfrm>
            <a:custGeom>
              <a:avLst/>
              <a:gdLst>
                <a:gd name="T0" fmla="*/ 1519 w 6402"/>
                <a:gd name="T1" fmla="*/ 4075 h 4096"/>
                <a:gd name="T2" fmla="*/ 187 w 6402"/>
                <a:gd name="T3" fmla="*/ 2809 h 4096"/>
                <a:gd name="T4" fmla="*/ 535 w 6402"/>
                <a:gd name="T5" fmla="*/ 1144 h 4096"/>
                <a:gd name="T6" fmla="*/ 1906 w 6402"/>
                <a:gd name="T7" fmla="*/ 174 h 4096"/>
                <a:gd name="T8" fmla="*/ 3503 w 6402"/>
                <a:gd name="T9" fmla="*/ 940 h 4096"/>
                <a:gd name="T10" fmla="*/ 5128 w 6402"/>
                <a:gd name="T11" fmla="*/ 1865 h 4096"/>
                <a:gd name="T12" fmla="*/ 6402 w 6402"/>
                <a:gd name="T13" fmla="*/ 2732 h 4096"/>
                <a:gd name="T14" fmla="*/ 4698 w 6402"/>
                <a:gd name="T15" fmla="*/ 3430 h 4096"/>
                <a:gd name="T16" fmla="*/ 2901 w 6402"/>
                <a:gd name="T17" fmla="*/ 3433 h 4096"/>
                <a:gd name="T18" fmla="*/ 2272 w 6402"/>
                <a:gd name="T19" fmla="*/ 3470 h 4096"/>
                <a:gd name="T20" fmla="*/ 2719 w 6402"/>
                <a:gd name="T21" fmla="*/ 4040 h 4096"/>
                <a:gd name="T22" fmla="*/ 1519 w 6402"/>
                <a:gd name="T23" fmla="*/ 4075 h 4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02" h="4096">
                  <a:moveTo>
                    <a:pt x="1519" y="4075"/>
                  </a:moveTo>
                  <a:cubicBezTo>
                    <a:pt x="882" y="3897"/>
                    <a:pt x="375" y="3449"/>
                    <a:pt x="187" y="2809"/>
                  </a:cubicBezTo>
                  <a:cubicBezTo>
                    <a:pt x="0" y="2248"/>
                    <a:pt x="111" y="1571"/>
                    <a:pt x="535" y="1144"/>
                  </a:cubicBezTo>
                  <a:cubicBezTo>
                    <a:pt x="798" y="631"/>
                    <a:pt x="1401" y="337"/>
                    <a:pt x="1906" y="174"/>
                  </a:cubicBezTo>
                  <a:cubicBezTo>
                    <a:pt x="2581" y="0"/>
                    <a:pt x="3130" y="408"/>
                    <a:pt x="3503" y="940"/>
                  </a:cubicBezTo>
                  <a:cubicBezTo>
                    <a:pt x="3920" y="1430"/>
                    <a:pt x="4500" y="1739"/>
                    <a:pt x="5128" y="1865"/>
                  </a:cubicBezTo>
                  <a:cubicBezTo>
                    <a:pt x="5683" y="1953"/>
                    <a:pt x="6373" y="2046"/>
                    <a:pt x="6402" y="2732"/>
                  </a:cubicBezTo>
                  <a:cubicBezTo>
                    <a:pt x="6093" y="3304"/>
                    <a:pt x="5282" y="3323"/>
                    <a:pt x="4698" y="3430"/>
                  </a:cubicBezTo>
                  <a:cubicBezTo>
                    <a:pt x="4116" y="3575"/>
                    <a:pt x="3482" y="3575"/>
                    <a:pt x="2901" y="3433"/>
                  </a:cubicBezTo>
                  <a:cubicBezTo>
                    <a:pt x="2643" y="3279"/>
                    <a:pt x="1930" y="2862"/>
                    <a:pt x="2272" y="3470"/>
                  </a:cubicBezTo>
                  <a:cubicBezTo>
                    <a:pt x="2271" y="3818"/>
                    <a:pt x="3264" y="3703"/>
                    <a:pt x="2719" y="4040"/>
                  </a:cubicBezTo>
                  <a:cubicBezTo>
                    <a:pt x="2321" y="4072"/>
                    <a:pt x="1919" y="4096"/>
                    <a:pt x="1519" y="4075"/>
                  </a:cubicBezTo>
                  <a:close/>
                </a:path>
              </a:pathLst>
            </a:custGeom>
            <a:solidFill>
              <a:srgbClr val="AA4400"/>
            </a:solidFill>
            <a:ln w="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4" name="Freeform 41"/>
            <p:cNvSpPr>
              <a:spLocks/>
            </p:cNvSpPr>
            <p:nvPr/>
          </p:nvSpPr>
          <p:spPr bwMode="auto">
            <a:xfrm rot="20700000">
              <a:off x="12198238" y="2029775"/>
              <a:ext cx="313531" cy="312185"/>
            </a:xfrm>
            <a:custGeom>
              <a:avLst/>
              <a:gdLst>
                <a:gd name="T0" fmla="*/ 1368 w 1368"/>
                <a:gd name="T1" fmla="*/ 684 h 1368"/>
                <a:gd name="T2" fmla="*/ 684 w 1368"/>
                <a:gd name="T3" fmla="*/ 1368 h 1368"/>
                <a:gd name="T4" fmla="*/ 0 w 1368"/>
                <a:gd name="T5" fmla="*/ 684 h 1368"/>
                <a:gd name="T6" fmla="*/ 684 w 1368"/>
                <a:gd name="T7" fmla="*/ 0 h 1368"/>
                <a:gd name="T8" fmla="*/ 1368 w 1368"/>
                <a:gd name="T9" fmla="*/ 675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8" h="1368">
                  <a:moveTo>
                    <a:pt x="1368" y="684"/>
                  </a:moveTo>
                  <a:cubicBezTo>
                    <a:pt x="1368" y="1062"/>
                    <a:pt x="1062" y="1368"/>
                    <a:pt x="684" y="1368"/>
                  </a:cubicBezTo>
                  <a:cubicBezTo>
                    <a:pt x="306" y="1368"/>
                    <a:pt x="0" y="1062"/>
                    <a:pt x="0" y="684"/>
                  </a:cubicBezTo>
                  <a:cubicBezTo>
                    <a:pt x="0" y="306"/>
                    <a:pt x="306" y="0"/>
                    <a:pt x="684" y="0"/>
                  </a:cubicBezTo>
                  <a:cubicBezTo>
                    <a:pt x="1058" y="0"/>
                    <a:pt x="1363" y="301"/>
                    <a:pt x="1368" y="675"/>
                  </a:cubicBezTo>
                </a:path>
              </a:pathLst>
            </a:custGeom>
            <a:solidFill>
              <a:srgbClr val="D4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5" name="Freeform 42"/>
            <p:cNvSpPr>
              <a:spLocks/>
            </p:cNvSpPr>
            <p:nvPr/>
          </p:nvSpPr>
          <p:spPr bwMode="auto">
            <a:xfrm rot="20700000">
              <a:off x="11542771" y="1963293"/>
              <a:ext cx="95539" cy="94194"/>
            </a:xfrm>
            <a:custGeom>
              <a:avLst/>
              <a:gdLst>
                <a:gd name="T0" fmla="*/ 413 w 413"/>
                <a:gd name="T1" fmla="*/ 206 h 413"/>
                <a:gd name="T2" fmla="*/ 207 w 413"/>
                <a:gd name="T3" fmla="*/ 413 h 413"/>
                <a:gd name="T4" fmla="*/ 0 w 413"/>
                <a:gd name="T5" fmla="*/ 206 h 413"/>
                <a:gd name="T6" fmla="*/ 207 w 413"/>
                <a:gd name="T7" fmla="*/ 0 h 413"/>
                <a:gd name="T8" fmla="*/ 413 w 413"/>
                <a:gd name="T9" fmla="*/ 204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413">
                  <a:moveTo>
                    <a:pt x="413" y="206"/>
                  </a:moveTo>
                  <a:cubicBezTo>
                    <a:pt x="413" y="321"/>
                    <a:pt x="321" y="413"/>
                    <a:pt x="207" y="413"/>
                  </a:cubicBezTo>
                  <a:cubicBezTo>
                    <a:pt x="93" y="413"/>
                    <a:pt x="0" y="321"/>
                    <a:pt x="0" y="206"/>
                  </a:cubicBezTo>
                  <a:cubicBezTo>
                    <a:pt x="0" y="92"/>
                    <a:pt x="93" y="0"/>
                    <a:pt x="207" y="0"/>
                  </a:cubicBezTo>
                  <a:cubicBezTo>
                    <a:pt x="320" y="0"/>
                    <a:pt x="412" y="91"/>
                    <a:pt x="413" y="204"/>
                  </a:cubicBezTo>
                </a:path>
              </a:pathLst>
            </a:custGeom>
            <a:solidFill>
              <a:srgbClr val="2B11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6" name="Freeform 43"/>
            <p:cNvSpPr>
              <a:spLocks/>
            </p:cNvSpPr>
            <p:nvPr/>
          </p:nvSpPr>
          <p:spPr bwMode="auto">
            <a:xfrm rot="20700000">
              <a:off x="11293476" y="2103925"/>
              <a:ext cx="95539" cy="94194"/>
            </a:xfrm>
            <a:custGeom>
              <a:avLst/>
              <a:gdLst>
                <a:gd name="T0" fmla="*/ 414 w 414"/>
                <a:gd name="T1" fmla="*/ 207 h 414"/>
                <a:gd name="T2" fmla="*/ 207 w 414"/>
                <a:gd name="T3" fmla="*/ 414 h 414"/>
                <a:gd name="T4" fmla="*/ 0 w 414"/>
                <a:gd name="T5" fmla="*/ 207 h 414"/>
                <a:gd name="T6" fmla="*/ 207 w 414"/>
                <a:gd name="T7" fmla="*/ 0 h 414"/>
                <a:gd name="T8" fmla="*/ 414 w 414"/>
                <a:gd name="T9" fmla="*/ 20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414">
                  <a:moveTo>
                    <a:pt x="414" y="207"/>
                  </a:moveTo>
                  <a:cubicBezTo>
                    <a:pt x="414" y="321"/>
                    <a:pt x="321" y="414"/>
                    <a:pt x="207" y="414"/>
                  </a:cubicBezTo>
                  <a:cubicBezTo>
                    <a:pt x="93" y="414"/>
                    <a:pt x="0" y="321"/>
                    <a:pt x="0" y="207"/>
                  </a:cubicBezTo>
                  <a:cubicBezTo>
                    <a:pt x="0" y="93"/>
                    <a:pt x="93" y="0"/>
                    <a:pt x="207" y="0"/>
                  </a:cubicBezTo>
                  <a:cubicBezTo>
                    <a:pt x="320" y="0"/>
                    <a:pt x="412" y="91"/>
                    <a:pt x="414" y="204"/>
                  </a:cubicBezTo>
                </a:path>
              </a:pathLst>
            </a:custGeom>
            <a:solidFill>
              <a:srgbClr val="2B11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041" name="Freeform 49"/>
          <p:cNvSpPr>
            <a:spLocks noEditPoints="1"/>
          </p:cNvSpPr>
          <p:nvPr/>
        </p:nvSpPr>
        <p:spPr bwMode="auto">
          <a:xfrm>
            <a:off x="2054306" y="2350379"/>
            <a:ext cx="360362" cy="382588"/>
          </a:xfrm>
          <a:custGeom>
            <a:avLst/>
            <a:gdLst>
              <a:gd name="T0" fmla="*/ 600 w 1331"/>
              <a:gd name="T1" fmla="*/ 31 h 1425"/>
              <a:gd name="T2" fmla="*/ 515 w 1331"/>
              <a:gd name="T3" fmla="*/ 83 h 1425"/>
              <a:gd name="T4" fmla="*/ 481 w 1331"/>
              <a:gd name="T5" fmla="*/ 233 h 1425"/>
              <a:gd name="T6" fmla="*/ 403 w 1331"/>
              <a:gd name="T7" fmla="*/ 264 h 1425"/>
              <a:gd name="T8" fmla="*/ 287 w 1331"/>
              <a:gd name="T9" fmla="*/ 270 h 1425"/>
              <a:gd name="T10" fmla="*/ 177 w 1331"/>
              <a:gd name="T11" fmla="*/ 264 h 1425"/>
              <a:gd name="T12" fmla="*/ 66 w 1331"/>
              <a:gd name="T13" fmla="*/ 439 h 1425"/>
              <a:gd name="T14" fmla="*/ 57 w 1331"/>
              <a:gd name="T15" fmla="*/ 523 h 1425"/>
              <a:gd name="T16" fmla="*/ 147 w 1331"/>
              <a:gd name="T17" fmla="*/ 612 h 1425"/>
              <a:gd name="T18" fmla="*/ 179 w 1331"/>
              <a:gd name="T19" fmla="*/ 721 h 1425"/>
              <a:gd name="T20" fmla="*/ 120 w 1331"/>
              <a:gd name="T21" fmla="*/ 820 h 1425"/>
              <a:gd name="T22" fmla="*/ 30 w 1331"/>
              <a:gd name="T23" fmla="*/ 902 h 1425"/>
              <a:gd name="T24" fmla="*/ 113 w 1331"/>
              <a:gd name="T25" fmla="*/ 1087 h 1425"/>
              <a:gd name="T26" fmla="*/ 185 w 1331"/>
              <a:gd name="T27" fmla="*/ 1157 h 1425"/>
              <a:gd name="T28" fmla="*/ 293 w 1331"/>
              <a:gd name="T29" fmla="*/ 1117 h 1425"/>
              <a:gd name="T30" fmla="*/ 403 w 1331"/>
              <a:gd name="T31" fmla="*/ 1114 h 1425"/>
              <a:gd name="T32" fmla="*/ 473 w 1331"/>
              <a:gd name="T33" fmla="*/ 1186 h 1425"/>
              <a:gd name="T34" fmla="*/ 515 w 1331"/>
              <a:gd name="T35" fmla="*/ 1297 h 1425"/>
              <a:gd name="T36" fmla="*/ 610 w 1331"/>
              <a:gd name="T37" fmla="*/ 1367 h 1425"/>
              <a:gd name="T38" fmla="*/ 797 w 1331"/>
              <a:gd name="T39" fmla="*/ 1354 h 1425"/>
              <a:gd name="T40" fmla="*/ 857 w 1331"/>
              <a:gd name="T41" fmla="*/ 1241 h 1425"/>
              <a:gd name="T42" fmla="*/ 894 w 1331"/>
              <a:gd name="T43" fmla="*/ 1137 h 1425"/>
              <a:gd name="T44" fmla="*/ 980 w 1331"/>
              <a:gd name="T45" fmla="*/ 1099 h 1425"/>
              <a:gd name="T46" fmla="*/ 1124 w 1331"/>
              <a:gd name="T47" fmla="*/ 1129 h 1425"/>
              <a:gd name="T48" fmla="*/ 1219 w 1331"/>
              <a:gd name="T49" fmla="*/ 1100 h 1425"/>
              <a:gd name="T50" fmla="*/ 1310 w 1331"/>
              <a:gd name="T51" fmla="*/ 902 h 1425"/>
              <a:gd name="T52" fmla="*/ 1235 w 1331"/>
              <a:gd name="T53" fmla="*/ 818 h 1425"/>
              <a:gd name="T54" fmla="*/ 1180 w 1331"/>
              <a:gd name="T55" fmla="*/ 723 h 1425"/>
              <a:gd name="T56" fmla="*/ 1172 w 1331"/>
              <a:gd name="T57" fmla="*/ 621 h 1425"/>
              <a:gd name="T58" fmla="*/ 1261 w 1331"/>
              <a:gd name="T59" fmla="*/ 536 h 1425"/>
              <a:gd name="T60" fmla="*/ 1234 w 1331"/>
              <a:gd name="T61" fmla="*/ 310 h 1425"/>
              <a:gd name="T62" fmla="*/ 1105 w 1331"/>
              <a:gd name="T63" fmla="*/ 271 h 1425"/>
              <a:gd name="T64" fmla="*/ 995 w 1331"/>
              <a:gd name="T65" fmla="*/ 296 h 1425"/>
              <a:gd name="T66" fmla="*/ 892 w 1331"/>
              <a:gd name="T67" fmla="*/ 257 h 1425"/>
              <a:gd name="T68" fmla="*/ 855 w 1331"/>
              <a:gd name="T69" fmla="*/ 141 h 1425"/>
              <a:gd name="T70" fmla="*/ 784 w 1331"/>
              <a:gd name="T71" fmla="*/ 56 h 1425"/>
              <a:gd name="T72" fmla="*/ 671 w 1331"/>
              <a:gd name="T73" fmla="*/ 0 h 1425"/>
              <a:gd name="T74" fmla="*/ 692 w 1331"/>
              <a:gd name="T75" fmla="*/ 352 h 1425"/>
              <a:gd name="T76" fmla="*/ 657 w 1331"/>
              <a:gd name="T77" fmla="*/ 352 h 1425"/>
              <a:gd name="T78" fmla="*/ 530 w 1331"/>
              <a:gd name="T79" fmla="*/ 436 h 1425"/>
              <a:gd name="T80" fmla="*/ 748 w 1331"/>
              <a:gd name="T81" fmla="*/ 462 h 1425"/>
              <a:gd name="T82" fmla="*/ 836 w 1331"/>
              <a:gd name="T83" fmla="*/ 565 h 1425"/>
              <a:gd name="T84" fmla="*/ 1003 w 1331"/>
              <a:gd name="T85" fmla="*/ 700 h 1425"/>
              <a:gd name="T86" fmla="*/ 829 w 1331"/>
              <a:gd name="T87" fmla="*/ 827 h 1425"/>
              <a:gd name="T88" fmla="*/ 613 w 1331"/>
              <a:gd name="T89" fmla="*/ 927 h 1425"/>
              <a:gd name="T90" fmla="*/ 440 w 1331"/>
              <a:gd name="T91" fmla="*/ 748 h 1425"/>
              <a:gd name="T92" fmla="*/ 440 w 1331"/>
              <a:gd name="T93" fmla="*/ 643 h 1425"/>
              <a:gd name="T94" fmla="*/ 530 w 1331"/>
              <a:gd name="T95" fmla="*/ 436 h 1425"/>
              <a:gd name="T96" fmla="*/ 387 w 1331"/>
              <a:gd name="T97" fmla="*/ 506 h 1425"/>
              <a:gd name="T98" fmla="*/ 322 w 1331"/>
              <a:gd name="T99" fmla="*/ 481 h 1425"/>
              <a:gd name="T100" fmla="*/ 1003 w 1331"/>
              <a:gd name="T101" fmla="*/ 486 h 1425"/>
              <a:gd name="T102" fmla="*/ 995 w 1331"/>
              <a:gd name="T103" fmla="*/ 538 h 1425"/>
              <a:gd name="T104" fmla="*/ 1003 w 1331"/>
              <a:gd name="T105" fmla="*/ 486 h 1425"/>
              <a:gd name="T106" fmla="*/ 915 w 1331"/>
              <a:gd name="T107" fmla="*/ 822 h 1425"/>
              <a:gd name="T108" fmla="*/ 1023 w 1331"/>
              <a:gd name="T109" fmla="*/ 904 h 1425"/>
              <a:gd name="T110" fmla="*/ 912 w 1331"/>
              <a:gd name="T111" fmla="*/ 822 h 1425"/>
              <a:gd name="T112" fmla="*/ 431 w 1331"/>
              <a:gd name="T113" fmla="*/ 838 h 1425"/>
              <a:gd name="T114" fmla="*/ 318 w 1331"/>
              <a:gd name="T115" fmla="*/ 905 h 1425"/>
              <a:gd name="T116" fmla="*/ 421 w 1331"/>
              <a:gd name="T117" fmla="*/ 831 h 1425"/>
              <a:gd name="T118" fmla="*/ 692 w 1331"/>
              <a:gd name="T119" fmla="*/ 1030 h 1425"/>
              <a:gd name="T120" fmla="*/ 657 w 1331"/>
              <a:gd name="T121" fmla="*/ 1030 h 1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31" h="1425">
                <a:moveTo>
                  <a:pt x="671" y="0"/>
                </a:moveTo>
                <a:cubicBezTo>
                  <a:pt x="632" y="0"/>
                  <a:pt x="600" y="14"/>
                  <a:pt x="600" y="31"/>
                </a:cubicBezTo>
                <a:cubicBezTo>
                  <a:pt x="600" y="49"/>
                  <a:pt x="581" y="55"/>
                  <a:pt x="558" y="46"/>
                </a:cubicBezTo>
                <a:cubicBezTo>
                  <a:pt x="529" y="35"/>
                  <a:pt x="515" y="47"/>
                  <a:pt x="515" y="83"/>
                </a:cubicBezTo>
                <a:cubicBezTo>
                  <a:pt x="515" y="113"/>
                  <a:pt x="504" y="144"/>
                  <a:pt x="490" y="153"/>
                </a:cubicBezTo>
                <a:cubicBezTo>
                  <a:pt x="476" y="162"/>
                  <a:pt x="472" y="198"/>
                  <a:pt x="481" y="233"/>
                </a:cubicBezTo>
                <a:cubicBezTo>
                  <a:pt x="496" y="289"/>
                  <a:pt x="492" y="292"/>
                  <a:pt x="450" y="257"/>
                </a:cubicBezTo>
                <a:cubicBezTo>
                  <a:pt x="410" y="224"/>
                  <a:pt x="403" y="225"/>
                  <a:pt x="403" y="264"/>
                </a:cubicBezTo>
                <a:cubicBezTo>
                  <a:pt x="403" y="315"/>
                  <a:pt x="359" y="326"/>
                  <a:pt x="332" y="282"/>
                </a:cubicBezTo>
                <a:cubicBezTo>
                  <a:pt x="322" y="266"/>
                  <a:pt x="302" y="261"/>
                  <a:pt x="287" y="270"/>
                </a:cubicBezTo>
                <a:cubicBezTo>
                  <a:pt x="272" y="280"/>
                  <a:pt x="241" y="272"/>
                  <a:pt x="218" y="253"/>
                </a:cubicBezTo>
                <a:cubicBezTo>
                  <a:pt x="185" y="225"/>
                  <a:pt x="177" y="227"/>
                  <a:pt x="177" y="264"/>
                </a:cubicBezTo>
                <a:cubicBezTo>
                  <a:pt x="177" y="290"/>
                  <a:pt x="154" y="310"/>
                  <a:pt x="124" y="310"/>
                </a:cubicBezTo>
                <a:cubicBezTo>
                  <a:pt x="59" y="310"/>
                  <a:pt x="24" y="389"/>
                  <a:pt x="66" y="439"/>
                </a:cubicBezTo>
                <a:cubicBezTo>
                  <a:pt x="88" y="466"/>
                  <a:pt x="82" y="478"/>
                  <a:pt x="44" y="488"/>
                </a:cubicBezTo>
                <a:cubicBezTo>
                  <a:pt x="0" y="500"/>
                  <a:pt x="2" y="505"/>
                  <a:pt x="57" y="523"/>
                </a:cubicBezTo>
                <a:cubicBezTo>
                  <a:pt x="92" y="534"/>
                  <a:pt x="113" y="555"/>
                  <a:pt x="104" y="569"/>
                </a:cubicBezTo>
                <a:cubicBezTo>
                  <a:pt x="94" y="584"/>
                  <a:pt x="114" y="603"/>
                  <a:pt x="147" y="612"/>
                </a:cubicBezTo>
                <a:cubicBezTo>
                  <a:pt x="192" y="624"/>
                  <a:pt x="200" y="636"/>
                  <a:pt x="177" y="664"/>
                </a:cubicBezTo>
                <a:cubicBezTo>
                  <a:pt x="155" y="690"/>
                  <a:pt x="155" y="706"/>
                  <a:pt x="179" y="721"/>
                </a:cubicBezTo>
                <a:cubicBezTo>
                  <a:pt x="202" y="735"/>
                  <a:pt x="192" y="754"/>
                  <a:pt x="146" y="779"/>
                </a:cubicBezTo>
                <a:cubicBezTo>
                  <a:pt x="102" y="804"/>
                  <a:pt x="93" y="818"/>
                  <a:pt x="120" y="820"/>
                </a:cubicBezTo>
                <a:cubicBezTo>
                  <a:pt x="144" y="822"/>
                  <a:pt x="125" y="840"/>
                  <a:pt x="78" y="861"/>
                </a:cubicBezTo>
                <a:cubicBezTo>
                  <a:pt x="31" y="883"/>
                  <a:pt x="10" y="901"/>
                  <a:pt x="30" y="902"/>
                </a:cubicBezTo>
                <a:cubicBezTo>
                  <a:pt x="53" y="903"/>
                  <a:pt x="64" y="933"/>
                  <a:pt x="59" y="980"/>
                </a:cubicBezTo>
                <a:cubicBezTo>
                  <a:pt x="53" y="1035"/>
                  <a:pt x="67" y="1064"/>
                  <a:pt x="113" y="1087"/>
                </a:cubicBezTo>
                <a:cubicBezTo>
                  <a:pt x="148" y="1105"/>
                  <a:pt x="169" y="1128"/>
                  <a:pt x="158" y="1138"/>
                </a:cubicBezTo>
                <a:cubicBezTo>
                  <a:pt x="148" y="1149"/>
                  <a:pt x="160" y="1157"/>
                  <a:pt x="185" y="1157"/>
                </a:cubicBezTo>
                <a:cubicBezTo>
                  <a:pt x="210" y="1157"/>
                  <a:pt x="238" y="1144"/>
                  <a:pt x="248" y="1129"/>
                </a:cubicBezTo>
                <a:cubicBezTo>
                  <a:pt x="258" y="1113"/>
                  <a:pt x="278" y="1108"/>
                  <a:pt x="293" y="1117"/>
                </a:cubicBezTo>
                <a:cubicBezTo>
                  <a:pt x="308" y="1126"/>
                  <a:pt x="339" y="1118"/>
                  <a:pt x="362" y="1099"/>
                </a:cubicBezTo>
                <a:cubicBezTo>
                  <a:pt x="395" y="1072"/>
                  <a:pt x="403" y="1075"/>
                  <a:pt x="403" y="1114"/>
                </a:cubicBezTo>
                <a:cubicBezTo>
                  <a:pt x="403" y="1147"/>
                  <a:pt x="418" y="1158"/>
                  <a:pt x="448" y="1146"/>
                </a:cubicBezTo>
                <a:cubicBezTo>
                  <a:pt x="481" y="1133"/>
                  <a:pt x="487" y="1143"/>
                  <a:pt x="473" y="1186"/>
                </a:cubicBezTo>
                <a:cubicBezTo>
                  <a:pt x="463" y="1218"/>
                  <a:pt x="468" y="1241"/>
                  <a:pt x="485" y="1241"/>
                </a:cubicBezTo>
                <a:cubicBezTo>
                  <a:pt x="502" y="1241"/>
                  <a:pt x="515" y="1266"/>
                  <a:pt x="515" y="1297"/>
                </a:cubicBezTo>
                <a:cubicBezTo>
                  <a:pt x="515" y="1332"/>
                  <a:pt x="530" y="1347"/>
                  <a:pt x="554" y="1338"/>
                </a:cubicBezTo>
                <a:cubicBezTo>
                  <a:pt x="576" y="1329"/>
                  <a:pt x="601" y="1343"/>
                  <a:pt x="610" y="1367"/>
                </a:cubicBezTo>
                <a:cubicBezTo>
                  <a:pt x="632" y="1425"/>
                  <a:pt x="703" y="1423"/>
                  <a:pt x="739" y="1361"/>
                </a:cubicBezTo>
                <a:cubicBezTo>
                  <a:pt x="765" y="1318"/>
                  <a:pt x="772" y="1317"/>
                  <a:pt x="797" y="1354"/>
                </a:cubicBezTo>
                <a:cubicBezTo>
                  <a:pt x="819" y="1388"/>
                  <a:pt x="826" y="1380"/>
                  <a:pt x="826" y="1319"/>
                </a:cubicBezTo>
                <a:cubicBezTo>
                  <a:pt x="826" y="1276"/>
                  <a:pt x="840" y="1241"/>
                  <a:pt x="857" y="1241"/>
                </a:cubicBezTo>
                <a:cubicBezTo>
                  <a:pt x="875" y="1241"/>
                  <a:pt x="879" y="1217"/>
                  <a:pt x="867" y="1181"/>
                </a:cubicBezTo>
                <a:cubicBezTo>
                  <a:pt x="852" y="1132"/>
                  <a:pt x="858" y="1123"/>
                  <a:pt x="894" y="1137"/>
                </a:cubicBezTo>
                <a:cubicBezTo>
                  <a:pt x="924" y="1149"/>
                  <a:pt x="939" y="1140"/>
                  <a:pt x="939" y="1110"/>
                </a:cubicBezTo>
                <a:cubicBezTo>
                  <a:pt x="939" y="1074"/>
                  <a:pt x="947" y="1072"/>
                  <a:pt x="980" y="1099"/>
                </a:cubicBezTo>
                <a:cubicBezTo>
                  <a:pt x="1003" y="1118"/>
                  <a:pt x="1035" y="1125"/>
                  <a:pt x="1052" y="1114"/>
                </a:cubicBezTo>
                <a:cubicBezTo>
                  <a:pt x="1069" y="1104"/>
                  <a:pt x="1101" y="1111"/>
                  <a:pt x="1124" y="1129"/>
                </a:cubicBezTo>
                <a:cubicBezTo>
                  <a:pt x="1153" y="1153"/>
                  <a:pt x="1165" y="1154"/>
                  <a:pt x="1165" y="1132"/>
                </a:cubicBezTo>
                <a:cubicBezTo>
                  <a:pt x="1165" y="1115"/>
                  <a:pt x="1189" y="1100"/>
                  <a:pt x="1219" y="1100"/>
                </a:cubicBezTo>
                <a:cubicBezTo>
                  <a:pt x="1280" y="1100"/>
                  <a:pt x="1317" y="1021"/>
                  <a:pt x="1290" y="950"/>
                </a:cubicBezTo>
                <a:cubicBezTo>
                  <a:pt x="1279" y="921"/>
                  <a:pt x="1286" y="903"/>
                  <a:pt x="1310" y="902"/>
                </a:cubicBezTo>
                <a:cubicBezTo>
                  <a:pt x="1331" y="901"/>
                  <a:pt x="1316" y="883"/>
                  <a:pt x="1277" y="860"/>
                </a:cubicBezTo>
                <a:cubicBezTo>
                  <a:pt x="1239" y="838"/>
                  <a:pt x="1220" y="819"/>
                  <a:pt x="1235" y="818"/>
                </a:cubicBezTo>
                <a:cubicBezTo>
                  <a:pt x="1251" y="817"/>
                  <a:pt x="1234" y="800"/>
                  <a:pt x="1197" y="779"/>
                </a:cubicBezTo>
                <a:cubicBezTo>
                  <a:pt x="1137" y="746"/>
                  <a:pt x="1136" y="740"/>
                  <a:pt x="1180" y="723"/>
                </a:cubicBezTo>
                <a:cubicBezTo>
                  <a:pt x="1228" y="705"/>
                  <a:pt x="1227" y="701"/>
                  <a:pt x="1176" y="663"/>
                </a:cubicBezTo>
                <a:cubicBezTo>
                  <a:pt x="1127" y="626"/>
                  <a:pt x="1126" y="622"/>
                  <a:pt x="1172" y="621"/>
                </a:cubicBezTo>
                <a:cubicBezTo>
                  <a:pt x="1199" y="621"/>
                  <a:pt x="1221" y="602"/>
                  <a:pt x="1221" y="578"/>
                </a:cubicBezTo>
                <a:cubicBezTo>
                  <a:pt x="1221" y="555"/>
                  <a:pt x="1239" y="536"/>
                  <a:pt x="1261" y="536"/>
                </a:cubicBezTo>
                <a:cubicBezTo>
                  <a:pt x="1295" y="536"/>
                  <a:pt x="1301" y="472"/>
                  <a:pt x="1281" y="331"/>
                </a:cubicBezTo>
                <a:cubicBezTo>
                  <a:pt x="1279" y="320"/>
                  <a:pt x="1258" y="310"/>
                  <a:pt x="1234" y="310"/>
                </a:cubicBezTo>
                <a:cubicBezTo>
                  <a:pt x="1210" y="310"/>
                  <a:pt x="1183" y="291"/>
                  <a:pt x="1174" y="267"/>
                </a:cubicBezTo>
                <a:cubicBezTo>
                  <a:pt x="1159" y="228"/>
                  <a:pt x="1151" y="229"/>
                  <a:pt x="1105" y="271"/>
                </a:cubicBezTo>
                <a:cubicBezTo>
                  <a:pt x="1066" y="306"/>
                  <a:pt x="1052" y="308"/>
                  <a:pt x="1052" y="282"/>
                </a:cubicBezTo>
                <a:cubicBezTo>
                  <a:pt x="1052" y="256"/>
                  <a:pt x="1035" y="260"/>
                  <a:pt x="995" y="296"/>
                </a:cubicBezTo>
                <a:cubicBezTo>
                  <a:pt x="940" y="346"/>
                  <a:pt x="939" y="345"/>
                  <a:pt x="939" y="283"/>
                </a:cubicBezTo>
                <a:cubicBezTo>
                  <a:pt x="939" y="226"/>
                  <a:pt x="933" y="223"/>
                  <a:pt x="892" y="257"/>
                </a:cubicBezTo>
                <a:cubicBezTo>
                  <a:pt x="850" y="292"/>
                  <a:pt x="847" y="288"/>
                  <a:pt x="865" y="218"/>
                </a:cubicBezTo>
                <a:cubicBezTo>
                  <a:pt x="876" y="172"/>
                  <a:pt x="872" y="141"/>
                  <a:pt x="855" y="141"/>
                </a:cubicBezTo>
                <a:cubicBezTo>
                  <a:pt x="839" y="141"/>
                  <a:pt x="826" y="122"/>
                  <a:pt x="826" y="98"/>
                </a:cubicBezTo>
                <a:cubicBezTo>
                  <a:pt x="826" y="75"/>
                  <a:pt x="807" y="56"/>
                  <a:pt x="784" y="56"/>
                </a:cubicBezTo>
                <a:cubicBezTo>
                  <a:pt x="760" y="56"/>
                  <a:pt x="741" y="43"/>
                  <a:pt x="741" y="28"/>
                </a:cubicBezTo>
                <a:cubicBezTo>
                  <a:pt x="741" y="12"/>
                  <a:pt x="709" y="0"/>
                  <a:pt x="671" y="0"/>
                </a:cubicBezTo>
                <a:close/>
                <a:moveTo>
                  <a:pt x="681" y="282"/>
                </a:moveTo>
                <a:cubicBezTo>
                  <a:pt x="695" y="282"/>
                  <a:pt x="699" y="314"/>
                  <a:pt x="692" y="352"/>
                </a:cubicBezTo>
                <a:cubicBezTo>
                  <a:pt x="684" y="391"/>
                  <a:pt x="674" y="423"/>
                  <a:pt x="668" y="423"/>
                </a:cubicBezTo>
                <a:cubicBezTo>
                  <a:pt x="662" y="423"/>
                  <a:pt x="657" y="391"/>
                  <a:pt x="657" y="352"/>
                </a:cubicBezTo>
                <a:cubicBezTo>
                  <a:pt x="657" y="314"/>
                  <a:pt x="668" y="282"/>
                  <a:pt x="681" y="282"/>
                </a:cubicBezTo>
                <a:close/>
                <a:moveTo>
                  <a:pt x="530" y="436"/>
                </a:moveTo>
                <a:cubicBezTo>
                  <a:pt x="541" y="435"/>
                  <a:pt x="560" y="444"/>
                  <a:pt x="593" y="462"/>
                </a:cubicBezTo>
                <a:cubicBezTo>
                  <a:pt x="660" y="497"/>
                  <a:pt x="681" y="497"/>
                  <a:pt x="748" y="462"/>
                </a:cubicBezTo>
                <a:cubicBezTo>
                  <a:pt x="821" y="424"/>
                  <a:pt x="826" y="425"/>
                  <a:pt x="829" y="479"/>
                </a:cubicBezTo>
                <a:cubicBezTo>
                  <a:pt x="831" y="510"/>
                  <a:pt x="835" y="549"/>
                  <a:pt x="836" y="565"/>
                </a:cubicBezTo>
                <a:cubicBezTo>
                  <a:pt x="838" y="581"/>
                  <a:pt x="877" y="618"/>
                  <a:pt x="922" y="647"/>
                </a:cubicBezTo>
                <a:lnTo>
                  <a:pt x="1003" y="700"/>
                </a:lnTo>
                <a:lnTo>
                  <a:pt x="914" y="747"/>
                </a:lnTo>
                <a:cubicBezTo>
                  <a:pt x="865" y="772"/>
                  <a:pt x="826" y="808"/>
                  <a:pt x="829" y="827"/>
                </a:cubicBezTo>
                <a:cubicBezTo>
                  <a:pt x="843" y="939"/>
                  <a:pt x="827" y="958"/>
                  <a:pt x="755" y="926"/>
                </a:cubicBezTo>
                <a:cubicBezTo>
                  <a:pt x="702" y="902"/>
                  <a:pt x="667" y="902"/>
                  <a:pt x="613" y="927"/>
                </a:cubicBezTo>
                <a:cubicBezTo>
                  <a:pt x="516" y="971"/>
                  <a:pt x="515" y="971"/>
                  <a:pt x="515" y="878"/>
                </a:cubicBezTo>
                <a:cubicBezTo>
                  <a:pt x="515" y="821"/>
                  <a:pt x="493" y="782"/>
                  <a:pt x="440" y="748"/>
                </a:cubicBezTo>
                <a:lnTo>
                  <a:pt x="365" y="698"/>
                </a:lnTo>
                <a:lnTo>
                  <a:pt x="440" y="643"/>
                </a:lnTo>
                <a:cubicBezTo>
                  <a:pt x="493" y="605"/>
                  <a:pt x="515" y="563"/>
                  <a:pt x="515" y="505"/>
                </a:cubicBezTo>
                <a:cubicBezTo>
                  <a:pt x="515" y="459"/>
                  <a:pt x="517" y="438"/>
                  <a:pt x="530" y="436"/>
                </a:cubicBezTo>
                <a:close/>
                <a:moveTo>
                  <a:pt x="337" y="469"/>
                </a:moveTo>
                <a:cubicBezTo>
                  <a:pt x="349" y="469"/>
                  <a:pt x="365" y="482"/>
                  <a:pt x="387" y="506"/>
                </a:cubicBezTo>
                <a:cubicBezTo>
                  <a:pt x="441" y="565"/>
                  <a:pt x="421" y="584"/>
                  <a:pt x="351" y="539"/>
                </a:cubicBezTo>
                <a:cubicBezTo>
                  <a:pt x="329" y="526"/>
                  <a:pt x="316" y="500"/>
                  <a:pt x="322" y="481"/>
                </a:cubicBezTo>
                <a:cubicBezTo>
                  <a:pt x="325" y="473"/>
                  <a:pt x="330" y="469"/>
                  <a:pt x="337" y="469"/>
                </a:cubicBezTo>
                <a:close/>
                <a:moveTo>
                  <a:pt x="1003" y="486"/>
                </a:moveTo>
                <a:cubicBezTo>
                  <a:pt x="1008" y="486"/>
                  <a:pt x="1013" y="487"/>
                  <a:pt x="1015" y="490"/>
                </a:cubicBezTo>
                <a:cubicBezTo>
                  <a:pt x="1027" y="502"/>
                  <a:pt x="1018" y="523"/>
                  <a:pt x="995" y="538"/>
                </a:cubicBezTo>
                <a:cubicBezTo>
                  <a:pt x="927" y="581"/>
                  <a:pt x="896" y="568"/>
                  <a:pt x="947" y="516"/>
                </a:cubicBezTo>
                <a:cubicBezTo>
                  <a:pt x="966" y="497"/>
                  <a:pt x="988" y="485"/>
                  <a:pt x="1003" y="486"/>
                </a:cubicBezTo>
                <a:close/>
                <a:moveTo>
                  <a:pt x="912" y="822"/>
                </a:moveTo>
                <a:cubicBezTo>
                  <a:pt x="913" y="821"/>
                  <a:pt x="914" y="821"/>
                  <a:pt x="915" y="822"/>
                </a:cubicBezTo>
                <a:cubicBezTo>
                  <a:pt x="921" y="823"/>
                  <a:pt x="936" y="831"/>
                  <a:pt x="960" y="844"/>
                </a:cubicBezTo>
                <a:cubicBezTo>
                  <a:pt x="995" y="862"/>
                  <a:pt x="1023" y="889"/>
                  <a:pt x="1023" y="904"/>
                </a:cubicBezTo>
                <a:cubicBezTo>
                  <a:pt x="1023" y="944"/>
                  <a:pt x="1010" y="938"/>
                  <a:pt x="950" y="871"/>
                </a:cubicBezTo>
                <a:cubicBezTo>
                  <a:pt x="921" y="838"/>
                  <a:pt x="908" y="823"/>
                  <a:pt x="912" y="822"/>
                </a:cubicBezTo>
                <a:close/>
                <a:moveTo>
                  <a:pt x="421" y="831"/>
                </a:moveTo>
                <a:cubicBezTo>
                  <a:pt x="427" y="832"/>
                  <a:pt x="431" y="834"/>
                  <a:pt x="431" y="838"/>
                </a:cubicBezTo>
                <a:cubicBezTo>
                  <a:pt x="431" y="851"/>
                  <a:pt x="405" y="877"/>
                  <a:pt x="374" y="897"/>
                </a:cubicBezTo>
                <a:cubicBezTo>
                  <a:pt x="343" y="916"/>
                  <a:pt x="318" y="920"/>
                  <a:pt x="318" y="905"/>
                </a:cubicBezTo>
                <a:cubicBezTo>
                  <a:pt x="318" y="889"/>
                  <a:pt x="343" y="863"/>
                  <a:pt x="374" y="846"/>
                </a:cubicBezTo>
                <a:cubicBezTo>
                  <a:pt x="394" y="836"/>
                  <a:pt x="411" y="831"/>
                  <a:pt x="421" y="831"/>
                </a:cubicBezTo>
                <a:close/>
                <a:moveTo>
                  <a:pt x="668" y="959"/>
                </a:moveTo>
                <a:cubicBezTo>
                  <a:pt x="674" y="959"/>
                  <a:pt x="684" y="991"/>
                  <a:pt x="692" y="1030"/>
                </a:cubicBezTo>
                <a:cubicBezTo>
                  <a:pt x="699" y="1069"/>
                  <a:pt x="695" y="1100"/>
                  <a:pt x="681" y="1100"/>
                </a:cubicBezTo>
                <a:cubicBezTo>
                  <a:pt x="668" y="1100"/>
                  <a:pt x="657" y="1069"/>
                  <a:pt x="657" y="1030"/>
                </a:cubicBezTo>
                <a:cubicBezTo>
                  <a:pt x="657" y="991"/>
                  <a:pt x="662" y="959"/>
                  <a:pt x="668" y="959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2" name="Freeform 50"/>
          <p:cNvSpPr>
            <a:spLocks noEditPoints="1"/>
          </p:cNvSpPr>
          <p:nvPr/>
        </p:nvSpPr>
        <p:spPr bwMode="auto">
          <a:xfrm>
            <a:off x="2974361" y="2350379"/>
            <a:ext cx="344487" cy="382588"/>
          </a:xfrm>
          <a:custGeom>
            <a:avLst/>
            <a:gdLst>
              <a:gd name="T0" fmla="*/ 609 w 1278"/>
              <a:gd name="T1" fmla="*/ 36 h 1426"/>
              <a:gd name="T2" fmla="*/ 481 w 1278"/>
              <a:gd name="T3" fmla="*/ 140 h 1426"/>
              <a:gd name="T4" fmla="*/ 384 w 1278"/>
              <a:gd name="T5" fmla="*/ 212 h 1426"/>
              <a:gd name="T6" fmla="*/ 554 w 1278"/>
              <a:gd name="T7" fmla="*/ 393 h 1426"/>
              <a:gd name="T8" fmla="*/ 392 w 1278"/>
              <a:gd name="T9" fmla="*/ 377 h 1426"/>
              <a:gd name="T10" fmla="*/ 244 w 1278"/>
              <a:gd name="T11" fmla="*/ 304 h 1426"/>
              <a:gd name="T12" fmla="*/ 84 w 1278"/>
              <a:gd name="T13" fmla="*/ 339 h 1426"/>
              <a:gd name="T14" fmla="*/ 48 w 1278"/>
              <a:gd name="T15" fmla="*/ 489 h 1426"/>
              <a:gd name="T16" fmla="*/ 102 w 1278"/>
              <a:gd name="T17" fmla="*/ 621 h 1426"/>
              <a:gd name="T18" fmla="*/ 328 w 1278"/>
              <a:gd name="T19" fmla="*/ 697 h 1426"/>
              <a:gd name="T20" fmla="*/ 95 w 1278"/>
              <a:gd name="T21" fmla="*/ 765 h 1426"/>
              <a:gd name="T22" fmla="*/ 50 w 1278"/>
              <a:gd name="T23" fmla="*/ 911 h 1426"/>
              <a:gd name="T24" fmla="*/ 73 w 1278"/>
              <a:gd name="T25" fmla="*/ 1060 h 1426"/>
              <a:gd name="T26" fmla="*/ 244 w 1278"/>
              <a:gd name="T27" fmla="*/ 1108 h 1426"/>
              <a:gd name="T28" fmla="*/ 384 w 1278"/>
              <a:gd name="T29" fmla="*/ 1046 h 1426"/>
              <a:gd name="T30" fmla="*/ 553 w 1278"/>
              <a:gd name="T31" fmla="*/ 997 h 1426"/>
              <a:gd name="T32" fmla="*/ 376 w 1278"/>
              <a:gd name="T33" fmla="*/ 1199 h 1426"/>
              <a:gd name="T34" fmla="*/ 476 w 1278"/>
              <a:gd name="T35" fmla="*/ 1253 h 1426"/>
              <a:gd name="T36" fmla="*/ 589 w 1278"/>
              <a:gd name="T37" fmla="*/ 1356 h 1426"/>
              <a:gd name="T38" fmla="*/ 764 w 1278"/>
              <a:gd name="T39" fmla="*/ 1308 h 1426"/>
              <a:gd name="T40" fmla="*/ 833 w 1278"/>
              <a:gd name="T41" fmla="*/ 1214 h 1426"/>
              <a:gd name="T42" fmla="*/ 722 w 1278"/>
              <a:gd name="T43" fmla="*/ 998 h 1426"/>
              <a:gd name="T44" fmla="*/ 902 w 1278"/>
              <a:gd name="T45" fmla="*/ 1067 h 1426"/>
              <a:gd name="T46" fmla="*/ 983 w 1278"/>
              <a:gd name="T47" fmla="*/ 1118 h 1426"/>
              <a:gd name="T48" fmla="*/ 1046 w 1278"/>
              <a:gd name="T49" fmla="*/ 1117 h 1426"/>
              <a:gd name="T50" fmla="*/ 1100 w 1278"/>
              <a:gd name="T51" fmla="*/ 1128 h 1426"/>
              <a:gd name="T52" fmla="*/ 1228 w 1278"/>
              <a:gd name="T53" fmla="*/ 997 h 1426"/>
              <a:gd name="T54" fmla="*/ 1200 w 1278"/>
              <a:gd name="T55" fmla="*/ 840 h 1426"/>
              <a:gd name="T56" fmla="*/ 1079 w 1278"/>
              <a:gd name="T57" fmla="*/ 747 h 1426"/>
              <a:gd name="T58" fmla="*/ 998 w 1278"/>
              <a:gd name="T59" fmla="*/ 633 h 1426"/>
              <a:gd name="T60" fmla="*/ 1178 w 1278"/>
              <a:gd name="T61" fmla="*/ 627 h 1426"/>
              <a:gd name="T62" fmla="*/ 1232 w 1278"/>
              <a:gd name="T63" fmla="*/ 510 h 1426"/>
              <a:gd name="T64" fmla="*/ 1193 w 1278"/>
              <a:gd name="T65" fmla="*/ 339 h 1426"/>
              <a:gd name="T66" fmla="*/ 1068 w 1278"/>
              <a:gd name="T67" fmla="*/ 212 h 1426"/>
              <a:gd name="T68" fmla="*/ 991 w 1278"/>
              <a:gd name="T69" fmla="*/ 304 h 1426"/>
              <a:gd name="T70" fmla="*/ 797 w 1278"/>
              <a:gd name="T71" fmla="*/ 437 h 1426"/>
              <a:gd name="T72" fmla="*/ 838 w 1278"/>
              <a:gd name="T73" fmla="*/ 198 h 1426"/>
              <a:gd name="T74" fmla="*/ 808 w 1278"/>
              <a:gd name="T75" fmla="*/ 142 h 1426"/>
              <a:gd name="T76" fmla="*/ 767 w 1278"/>
              <a:gd name="T77" fmla="*/ 85 h 1426"/>
              <a:gd name="T78" fmla="*/ 638 w 1278"/>
              <a:gd name="T79" fmla="*/ 0 h 1426"/>
              <a:gd name="T80" fmla="*/ 692 w 1278"/>
              <a:gd name="T81" fmla="*/ 612 h 1426"/>
              <a:gd name="T82" fmla="*/ 667 w 1278"/>
              <a:gd name="T83" fmla="*/ 791 h 1426"/>
              <a:gd name="T84" fmla="*/ 610 w 1278"/>
              <a:gd name="T85" fmla="*/ 791 h 1426"/>
              <a:gd name="T86" fmla="*/ 536 w 1278"/>
              <a:gd name="T87" fmla="*/ 695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278" h="1426">
                <a:moveTo>
                  <a:pt x="638" y="0"/>
                </a:moveTo>
                <a:cubicBezTo>
                  <a:pt x="631" y="0"/>
                  <a:pt x="623" y="12"/>
                  <a:pt x="609" y="36"/>
                </a:cubicBezTo>
                <a:cubicBezTo>
                  <a:pt x="593" y="63"/>
                  <a:pt x="546" y="85"/>
                  <a:pt x="506" y="85"/>
                </a:cubicBezTo>
                <a:cubicBezTo>
                  <a:pt x="435" y="85"/>
                  <a:pt x="434" y="87"/>
                  <a:pt x="481" y="140"/>
                </a:cubicBezTo>
                <a:cubicBezTo>
                  <a:pt x="529" y="192"/>
                  <a:pt x="528" y="194"/>
                  <a:pt x="458" y="203"/>
                </a:cubicBezTo>
                <a:lnTo>
                  <a:pt x="384" y="212"/>
                </a:lnTo>
                <a:lnTo>
                  <a:pt x="469" y="303"/>
                </a:lnTo>
                <a:lnTo>
                  <a:pt x="554" y="393"/>
                </a:lnTo>
                <a:lnTo>
                  <a:pt x="491" y="437"/>
                </a:lnTo>
                <a:cubicBezTo>
                  <a:pt x="430" y="480"/>
                  <a:pt x="427" y="477"/>
                  <a:pt x="392" y="377"/>
                </a:cubicBezTo>
                <a:cubicBezTo>
                  <a:pt x="345" y="241"/>
                  <a:pt x="335" y="235"/>
                  <a:pt x="286" y="299"/>
                </a:cubicBezTo>
                <a:cubicBezTo>
                  <a:pt x="249" y="349"/>
                  <a:pt x="245" y="349"/>
                  <a:pt x="244" y="304"/>
                </a:cubicBezTo>
                <a:cubicBezTo>
                  <a:pt x="243" y="243"/>
                  <a:pt x="191" y="239"/>
                  <a:pt x="169" y="297"/>
                </a:cubicBezTo>
                <a:cubicBezTo>
                  <a:pt x="160" y="320"/>
                  <a:pt x="122" y="339"/>
                  <a:pt x="84" y="339"/>
                </a:cubicBezTo>
                <a:cubicBezTo>
                  <a:pt x="24" y="339"/>
                  <a:pt x="19" y="346"/>
                  <a:pt x="47" y="399"/>
                </a:cubicBezTo>
                <a:cubicBezTo>
                  <a:pt x="70" y="442"/>
                  <a:pt x="71" y="467"/>
                  <a:pt x="48" y="489"/>
                </a:cubicBezTo>
                <a:cubicBezTo>
                  <a:pt x="1" y="536"/>
                  <a:pt x="12" y="565"/>
                  <a:pt x="76" y="565"/>
                </a:cubicBezTo>
                <a:cubicBezTo>
                  <a:pt x="124" y="565"/>
                  <a:pt x="128" y="573"/>
                  <a:pt x="102" y="621"/>
                </a:cubicBezTo>
                <a:cubicBezTo>
                  <a:pt x="68" y="685"/>
                  <a:pt x="74" y="687"/>
                  <a:pt x="222" y="652"/>
                </a:cubicBezTo>
                <a:cubicBezTo>
                  <a:pt x="322" y="629"/>
                  <a:pt x="328" y="631"/>
                  <a:pt x="328" y="697"/>
                </a:cubicBezTo>
                <a:cubicBezTo>
                  <a:pt x="328" y="764"/>
                  <a:pt x="323" y="766"/>
                  <a:pt x="194" y="747"/>
                </a:cubicBezTo>
                <a:cubicBezTo>
                  <a:pt x="83" y="732"/>
                  <a:pt x="66" y="734"/>
                  <a:pt x="95" y="765"/>
                </a:cubicBezTo>
                <a:cubicBezTo>
                  <a:pt x="142" y="815"/>
                  <a:pt x="141" y="857"/>
                  <a:pt x="92" y="838"/>
                </a:cubicBezTo>
                <a:cubicBezTo>
                  <a:pt x="34" y="816"/>
                  <a:pt x="16" y="847"/>
                  <a:pt x="50" y="911"/>
                </a:cubicBezTo>
                <a:cubicBezTo>
                  <a:pt x="71" y="950"/>
                  <a:pt x="70" y="975"/>
                  <a:pt x="48" y="997"/>
                </a:cubicBezTo>
                <a:cubicBezTo>
                  <a:pt x="0" y="1046"/>
                  <a:pt x="13" y="1079"/>
                  <a:pt x="73" y="1060"/>
                </a:cubicBezTo>
                <a:cubicBezTo>
                  <a:pt x="111" y="1048"/>
                  <a:pt x="140" y="1060"/>
                  <a:pt x="165" y="1100"/>
                </a:cubicBezTo>
                <a:cubicBezTo>
                  <a:pt x="209" y="1171"/>
                  <a:pt x="243" y="1174"/>
                  <a:pt x="244" y="1108"/>
                </a:cubicBezTo>
                <a:cubicBezTo>
                  <a:pt x="245" y="1061"/>
                  <a:pt x="247" y="1061"/>
                  <a:pt x="283" y="1108"/>
                </a:cubicBezTo>
                <a:cubicBezTo>
                  <a:pt x="337" y="1179"/>
                  <a:pt x="351" y="1171"/>
                  <a:pt x="384" y="1046"/>
                </a:cubicBezTo>
                <a:cubicBezTo>
                  <a:pt x="413" y="940"/>
                  <a:pt x="419" y="936"/>
                  <a:pt x="484" y="965"/>
                </a:cubicBezTo>
                <a:lnTo>
                  <a:pt x="553" y="997"/>
                </a:lnTo>
                <a:lnTo>
                  <a:pt x="464" y="1098"/>
                </a:lnTo>
                <a:lnTo>
                  <a:pt x="376" y="1199"/>
                </a:lnTo>
                <a:lnTo>
                  <a:pt x="443" y="1215"/>
                </a:lnTo>
                <a:cubicBezTo>
                  <a:pt x="490" y="1226"/>
                  <a:pt x="500" y="1238"/>
                  <a:pt x="476" y="1253"/>
                </a:cubicBezTo>
                <a:cubicBezTo>
                  <a:pt x="430" y="1281"/>
                  <a:pt x="463" y="1335"/>
                  <a:pt x="515" y="1315"/>
                </a:cubicBezTo>
                <a:cubicBezTo>
                  <a:pt x="537" y="1307"/>
                  <a:pt x="570" y="1325"/>
                  <a:pt x="589" y="1356"/>
                </a:cubicBezTo>
                <a:cubicBezTo>
                  <a:pt x="633" y="1426"/>
                  <a:pt x="645" y="1426"/>
                  <a:pt x="690" y="1353"/>
                </a:cubicBezTo>
                <a:cubicBezTo>
                  <a:pt x="711" y="1321"/>
                  <a:pt x="744" y="1300"/>
                  <a:pt x="764" y="1308"/>
                </a:cubicBezTo>
                <a:cubicBezTo>
                  <a:pt x="818" y="1329"/>
                  <a:pt x="841" y="1297"/>
                  <a:pt x="804" y="1252"/>
                </a:cubicBezTo>
                <a:cubicBezTo>
                  <a:pt x="780" y="1222"/>
                  <a:pt x="786" y="1214"/>
                  <a:pt x="833" y="1214"/>
                </a:cubicBezTo>
                <a:cubicBezTo>
                  <a:pt x="914" y="1214"/>
                  <a:pt x="909" y="1190"/>
                  <a:pt x="808" y="1086"/>
                </a:cubicBezTo>
                <a:lnTo>
                  <a:pt x="722" y="998"/>
                </a:lnTo>
                <a:lnTo>
                  <a:pt x="793" y="966"/>
                </a:lnTo>
                <a:cubicBezTo>
                  <a:pt x="861" y="935"/>
                  <a:pt x="865" y="939"/>
                  <a:pt x="902" y="1067"/>
                </a:cubicBezTo>
                <a:lnTo>
                  <a:pt x="941" y="1199"/>
                </a:lnTo>
                <a:lnTo>
                  <a:pt x="983" y="1118"/>
                </a:lnTo>
                <a:lnTo>
                  <a:pt x="1025" y="1037"/>
                </a:lnTo>
                <a:lnTo>
                  <a:pt x="1046" y="1117"/>
                </a:lnTo>
                <a:lnTo>
                  <a:pt x="1066" y="1196"/>
                </a:lnTo>
                <a:lnTo>
                  <a:pt x="1100" y="1128"/>
                </a:lnTo>
                <a:cubicBezTo>
                  <a:pt x="1124" y="1080"/>
                  <a:pt x="1154" y="1061"/>
                  <a:pt x="1197" y="1068"/>
                </a:cubicBezTo>
                <a:cubicBezTo>
                  <a:pt x="1265" y="1077"/>
                  <a:pt x="1278" y="1046"/>
                  <a:pt x="1228" y="997"/>
                </a:cubicBezTo>
                <a:cubicBezTo>
                  <a:pt x="1206" y="975"/>
                  <a:pt x="1206" y="950"/>
                  <a:pt x="1228" y="909"/>
                </a:cubicBezTo>
                <a:cubicBezTo>
                  <a:pt x="1271" y="829"/>
                  <a:pt x="1268" y="822"/>
                  <a:pt x="1200" y="840"/>
                </a:cubicBezTo>
                <a:cubicBezTo>
                  <a:pt x="1146" y="854"/>
                  <a:pt x="1143" y="850"/>
                  <a:pt x="1175" y="792"/>
                </a:cubicBezTo>
                <a:cubicBezTo>
                  <a:pt x="1209" y="728"/>
                  <a:pt x="1208" y="727"/>
                  <a:pt x="1079" y="747"/>
                </a:cubicBezTo>
                <a:cubicBezTo>
                  <a:pt x="953" y="765"/>
                  <a:pt x="949" y="764"/>
                  <a:pt x="949" y="692"/>
                </a:cubicBezTo>
                <a:cubicBezTo>
                  <a:pt x="949" y="634"/>
                  <a:pt x="960" y="621"/>
                  <a:pt x="998" y="633"/>
                </a:cubicBezTo>
                <a:cubicBezTo>
                  <a:pt x="1025" y="641"/>
                  <a:pt x="1084" y="656"/>
                  <a:pt x="1129" y="666"/>
                </a:cubicBezTo>
                <a:cubicBezTo>
                  <a:pt x="1204" y="684"/>
                  <a:pt x="1207" y="682"/>
                  <a:pt x="1178" y="627"/>
                </a:cubicBezTo>
                <a:cubicBezTo>
                  <a:pt x="1135" y="547"/>
                  <a:pt x="1138" y="540"/>
                  <a:pt x="1206" y="558"/>
                </a:cubicBezTo>
                <a:cubicBezTo>
                  <a:pt x="1261" y="572"/>
                  <a:pt x="1263" y="568"/>
                  <a:pt x="1232" y="510"/>
                </a:cubicBezTo>
                <a:cubicBezTo>
                  <a:pt x="1207" y="464"/>
                  <a:pt x="1206" y="437"/>
                  <a:pt x="1228" y="415"/>
                </a:cubicBezTo>
                <a:cubicBezTo>
                  <a:pt x="1277" y="366"/>
                  <a:pt x="1265" y="339"/>
                  <a:pt x="1193" y="339"/>
                </a:cubicBezTo>
                <a:cubicBezTo>
                  <a:pt x="1152" y="339"/>
                  <a:pt x="1116" y="315"/>
                  <a:pt x="1098" y="276"/>
                </a:cubicBezTo>
                <a:lnTo>
                  <a:pt x="1068" y="212"/>
                </a:lnTo>
                <a:lnTo>
                  <a:pt x="1040" y="283"/>
                </a:lnTo>
                <a:cubicBezTo>
                  <a:pt x="1015" y="344"/>
                  <a:pt x="1008" y="347"/>
                  <a:pt x="991" y="304"/>
                </a:cubicBezTo>
                <a:cubicBezTo>
                  <a:pt x="960" y="226"/>
                  <a:pt x="929" y="245"/>
                  <a:pt x="888" y="366"/>
                </a:cubicBezTo>
                <a:cubicBezTo>
                  <a:pt x="853" y="468"/>
                  <a:pt x="846" y="473"/>
                  <a:pt x="797" y="437"/>
                </a:cubicBezTo>
                <a:cubicBezTo>
                  <a:pt x="745" y="399"/>
                  <a:pt x="745" y="394"/>
                  <a:pt x="819" y="298"/>
                </a:cubicBezTo>
                <a:cubicBezTo>
                  <a:pt x="891" y="203"/>
                  <a:pt x="893" y="198"/>
                  <a:pt x="838" y="198"/>
                </a:cubicBezTo>
                <a:cubicBezTo>
                  <a:pt x="806" y="198"/>
                  <a:pt x="779" y="185"/>
                  <a:pt x="779" y="170"/>
                </a:cubicBezTo>
                <a:cubicBezTo>
                  <a:pt x="779" y="154"/>
                  <a:pt x="792" y="142"/>
                  <a:pt x="808" y="142"/>
                </a:cubicBezTo>
                <a:cubicBezTo>
                  <a:pt x="823" y="142"/>
                  <a:pt x="836" y="129"/>
                  <a:pt x="836" y="113"/>
                </a:cubicBezTo>
                <a:cubicBezTo>
                  <a:pt x="836" y="98"/>
                  <a:pt x="805" y="85"/>
                  <a:pt x="767" y="85"/>
                </a:cubicBezTo>
                <a:cubicBezTo>
                  <a:pt x="729" y="85"/>
                  <a:pt x="685" y="63"/>
                  <a:pt x="668" y="36"/>
                </a:cubicBezTo>
                <a:cubicBezTo>
                  <a:pt x="654" y="12"/>
                  <a:pt x="646" y="0"/>
                  <a:pt x="638" y="0"/>
                </a:cubicBezTo>
                <a:close/>
                <a:moveTo>
                  <a:pt x="627" y="605"/>
                </a:moveTo>
                <a:cubicBezTo>
                  <a:pt x="646" y="604"/>
                  <a:pt x="668" y="606"/>
                  <a:pt x="692" y="612"/>
                </a:cubicBezTo>
                <a:cubicBezTo>
                  <a:pt x="752" y="628"/>
                  <a:pt x="761" y="762"/>
                  <a:pt x="702" y="762"/>
                </a:cubicBezTo>
                <a:cubicBezTo>
                  <a:pt x="682" y="762"/>
                  <a:pt x="667" y="775"/>
                  <a:pt x="667" y="791"/>
                </a:cubicBezTo>
                <a:cubicBezTo>
                  <a:pt x="667" y="806"/>
                  <a:pt x="654" y="819"/>
                  <a:pt x="638" y="819"/>
                </a:cubicBezTo>
                <a:cubicBezTo>
                  <a:pt x="623" y="819"/>
                  <a:pt x="610" y="806"/>
                  <a:pt x="610" y="791"/>
                </a:cubicBezTo>
                <a:cubicBezTo>
                  <a:pt x="610" y="775"/>
                  <a:pt x="594" y="762"/>
                  <a:pt x="575" y="762"/>
                </a:cubicBezTo>
                <a:cubicBezTo>
                  <a:pt x="555" y="762"/>
                  <a:pt x="538" y="732"/>
                  <a:pt x="536" y="695"/>
                </a:cubicBezTo>
                <a:cubicBezTo>
                  <a:pt x="533" y="640"/>
                  <a:pt x="569" y="607"/>
                  <a:pt x="627" y="605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3" name="Freeform 51"/>
          <p:cNvSpPr>
            <a:spLocks noEditPoints="1"/>
          </p:cNvSpPr>
          <p:nvPr/>
        </p:nvSpPr>
        <p:spPr bwMode="auto">
          <a:xfrm>
            <a:off x="139584" y="2336092"/>
            <a:ext cx="354012" cy="396875"/>
          </a:xfrm>
          <a:custGeom>
            <a:avLst/>
            <a:gdLst>
              <a:gd name="T0" fmla="*/ 562 w 1315"/>
              <a:gd name="T1" fmla="*/ 63 h 1479"/>
              <a:gd name="T2" fmla="*/ 462 w 1315"/>
              <a:gd name="T3" fmla="*/ 143 h 1479"/>
              <a:gd name="T4" fmla="*/ 482 w 1315"/>
              <a:gd name="T5" fmla="*/ 276 h 1479"/>
              <a:gd name="T6" fmla="*/ 379 w 1315"/>
              <a:gd name="T7" fmla="*/ 289 h 1479"/>
              <a:gd name="T8" fmla="*/ 229 w 1315"/>
              <a:gd name="T9" fmla="*/ 284 h 1479"/>
              <a:gd name="T10" fmla="*/ 104 w 1315"/>
              <a:gd name="T11" fmla="*/ 342 h 1479"/>
              <a:gd name="T12" fmla="*/ 59 w 1315"/>
              <a:gd name="T13" fmla="*/ 484 h 1479"/>
              <a:gd name="T14" fmla="*/ 130 w 1315"/>
              <a:gd name="T15" fmla="*/ 626 h 1479"/>
              <a:gd name="T16" fmla="*/ 132 w 1315"/>
              <a:gd name="T17" fmla="*/ 747 h 1479"/>
              <a:gd name="T18" fmla="*/ 129 w 1315"/>
              <a:gd name="T19" fmla="*/ 820 h 1479"/>
              <a:gd name="T20" fmla="*/ 79 w 1315"/>
              <a:gd name="T21" fmla="*/ 918 h 1479"/>
              <a:gd name="T22" fmla="*/ 12 w 1315"/>
              <a:gd name="T23" fmla="*/ 1045 h 1479"/>
              <a:gd name="T24" fmla="*/ 182 w 1315"/>
              <a:gd name="T25" fmla="*/ 1146 h 1479"/>
              <a:gd name="T26" fmla="*/ 369 w 1315"/>
              <a:gd name="T27" fmla="*/ 1136 h 1479"/>
              <a:gd name="T28" fmla="*/ 488 w 1315"/>
              <a:gd name="T29" fmla="*/ 1168 h 1479"/>
              <a:gd name="T30" fmla="*/ 467 w 1315"/>
              <a:gd name="T31" fmla="*/ 1301 h 1479"/>
              <a:gd name="T32" fmla="*/ 549 w 1315"/>
              <a:gd name="T33" fmla="*/ 1344 h 1479"/>
              <a:gd name="T34" fmla="*/ 695 w 1315"/>
              <a:gd name="T35" fmla="*/ 1435 h 1479"/>
              <a:gd name="T36" fmla="*/ 778 w 1315"/>
              <a:gd name="T37" fmla="*/ 1329 h 1479"/>
              <a:gd name="T38" fmla="*/ 868 w 1315"/>
              <a:gd name="T39" fmla="*/ 1169 h 1479"/>
              <a:gd name="T40" fmla="*/ 965 w 1315"/>
              <a:gd name="T41" fmla="*/ 1094 h 1479"/>
              <a:gd name="T42" fmla="*/ 1057 w 1315"/>
              <a:gd name="T43" fmla="*/ 1171 h 1479"/>
              <a:gd name="T44" fmla="*/ 1162 w 1315"/>
              <a:gd name="T45" fmla="*/ 1120 h 1479"/>
              <a:gd name="T46" fmla="*/ 1237 w 1315"/>
              <a:gd name="T47" fmla="*/ 956 h 1479"/>
              <a:gd name="T48" fmla="*/ 1168 w 1315"/>
              <a:gd name="T49" fmla="*/ 825 h 1479"/>
              <a:gd name="T50" fmla="*/ 1162 w 1315"/>
              <a:gd name="T51" fmla="*/ 747 h 1479"/>
              <a:gd name="T52" fmla="*/ 1177 w 1315"/>
              <a:gd name="T53" fmla="*/ 619 h 1479"/>
              <a:gd name="T54" fmla="*/ 1274 w 1315"/>
              <a:gd name="T55" fmla="*/ 437 h 1479"/>
              <a:gd name="T56" fmla="*/ 1089 w 1315"/>
              <a:gd name="T57" fmla="*/ 305 h 1479"/>
              <a:gd name="T58" fmla="*/ 955 w 1315"/>
              <a:gd name="T59" fmla="*/ 352 h 1479"/>
              <a:gd name="T60" fmla="*/ 901 w 1315"/>
              <a:gd name="T61" fmla="*/ 268 h 1479"/>
              <a:gd name="T62" fmla="*/ 831 w 1315"/>
              <a:gd name="T63" fmla="*/ 141 h 1479"/>
              <a:gd name="T64" fmla="*/ 734 w 1315"/>
              <a:gd name="T65" fmla="*/ 63 h 1479"/>
              <a:gd name="T66" fmla="*/ 772 w 1315"/>
              <a:gd name="T67" fmla="*/ 479 h 1479"/>
              <a:gd name="T68" fmla="*/ 831 w 1315"/>
              <a:gd name="T69" fmla="*/ 508 h 1479"/>
              <a:gd name="T70" fmla="*/ 746 w 1315"/>
              <a:gd name="T71" fmla="*/ 508 h 1479"/>
              <a:gd name="T72" fmla="*/ 523 w 1315"/>
              <a:gd name="T73" fmla="*/ 480 h 1479"/>
              <a:gd name="T74" fmla="*/ 497 w 1315"/>
              <a:gd name="T75" fmla="*/ 525 h 1479"/>
              <a:gd name="T76" fmla="*/ 523 w 1315"/>
              <a:gd name="T77" fmla="*/ 480 h 1479"/>
              <a:gd name="T78" fmla="*/ 670 w 1315"/>
              <a:gd name="T79" fmla="*/ 689 h 1479"/>
              <a:gd name="T80" fmla="*/ 621 w 1315"/>
              <a:gd name="T81" fmla="*/ 689 h 1479"/>
              <a:gd name="T82" fmla="*/ 380 w 1315"/>
              <a:gd name="T83" fmla="*/ 679 h 1479"/>
              <a:gd name="T84" fmla="*/ 436 w 1315"/>
              <a:gd name="T85" fmla="*/ 721 h 1479"/>
              <a:gd name="T86" fmla="*/ 380 w 1315"/>
              <a:gd name="T87" fmla="*/ 679 h 1479"/>
              <a:gd name="T88" fmla="*/ 932 w 1315"/>
              <a:gd name="T89" fmla="*/ 721 h 1479"/>
              <a:gd name="T90" fmla="*/ 894 w 1315"/>
              <a:gd name="T91" fmla="*/ 697 h 1479"/>
              <a:gd name="T92" fmla="*/ 520 w 1315"/>
              <a:gd name="T93" fmla="*/ 917 h 1479"/>
              <a:gd name="T94" fmla="*/ 536 w 1315"/>
              <a:gd name="T95" fmla="*/ 973 h 1479"/>
              <a:gd name="T96" fmla="*/ 520 w 1315"/>
              <a:gd name="T97" fmla="*/ 917 h 1479"/>
              <a:gd name="T98" fmla="*/ 803 w 1315"/>
              <a:gd name="T99" fmla="*/ 943 h 1479"/>
              <a:gd name="T100" fmla="*/ 746 w 1315"/>
              <a:gd name="T101" fmla="*/ 961 h 1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15" h="1479">
                <a:moveTo>
                  <a:pt x="647" y="0"/>
                </a:moveTo>
                <a:cubicBezTo>
                  <a:pt x="617" y="0"/>
                  <a:pt x="579" y="28"/>
                  <a:pt x="562" y="63"/>
                </a:cubicBezTo>
                <a:cubicBezTo>
                  <a:pt x="544" y="98"/>
                  <a:pt x="523" y="120"/>
                  <a:pt x="515" y="112"/>
                </a:cubicBezTo>
                <a:cubicBezTo>
                  <a:pt x="507" y="103"/>
                  <a:pt x="483" y="118"/>
                  <a:pt x="462" y="143"/>
                </a:cubicBezTo>
                <a:cubicBezTo>
                  <a:pt x="430" y="183"/>
                  <a:pt x="432" y="195"/>
                  <a:pt x="474" y="225"/>
                </a:cubicBezTo>
                <a:cubicBezTo>
                  <a:pt x="513" y="254"/>
                  <a:pt x="515" y="264"/>
                  <a:pt x="482" y="276"/>
                </a:cubicBezTo>
                <a:cubicBezTo>
                  <a:pt x="461" y="285"/>
                  <a:pt x="428" y="277"/>
                  <a:pt x="411" y="260"/>
                </a:cubicBezTo>
                <a:cubicBezTo>
                  <a:pt x="388" y="236"/>
                  <a:pt x="379" y="244"/>
                  <a:pt x="379" y="289"/>
                </a:cubicBezTo>
                <a:cubicBezTo>
                  <a:pt x="379" y="344"/>
                  <a:pt x="324" y="415"/>
                  <a:pt x="323" y="361"/>
                </a:cubicBezTo>
                <a:cubicBezTo>
                  <a:pt x="322" y="308"/>
                  <a:pt x="273" y="268"/>
                  <a:pt x="229" y="284"/>
                </a:cubicBezTo>
                <a:cubicBezTo>
                  <a:pt x="204" y="294"/>
                  <a:pt x="189" y="311"/>
                  <a:pt x="196" y="323"/>
                </a:cubicBezTo>
                <a:cubicBezTo>
                  <a:pt x="203" y="335"/>
                  <a:pt x="162" y="343"/>
                  <a:pt x="104" y="342"/>
                </a:cubicBezTo>
                <a:cubicBezTo>
                  <a:pt x="14" y="339"/>
                  <a:pt x="0" y="346"/>
                  <a:pt x="8" y="395"/>
                </a:cubicBezTo>
                <a:cubicBezTo>
                  <a:pt x="13" y="426"/>
                  <a:pt x="36" y="466"/>
                  <a:pt x="59" y="484"/>
                </a:cubicBezTo>
                <a:cubicBezTo>
                  <a:pt x="85" y="504"/>
                  <a:pt x="90" y="523"/>
                  <a:pt x="72" y="534"/>
                </a:cubicBezTo>
                <a:cubicBezTo>
                  <a:pt x="24" y="564"/>
                  <a:pt x="72" y="641"/>
                  <a:pt x="130" y="626"/>
                </a:cubicBezTo>
                <a:cubicBezTo>
                  <a:pt x="196" y="608"/>
                  <a:pt x="197" y="659"/>
                  <a:pt x="132" y="709"/>
                </a:cubicBezTo>
                <a:cubicBezTo>
                  <a:pt x="85" y="744"/>
                  <a:pt x="85" y="746"/>
                  <a:pt x="132" y="747"/>
                </a:cubicBezTo>
                <a:cubicBezTo>
                  <a:pt x="159" y="747"/>
                  <a:pt x="182" y="767"/>
                  <a:pt x="182" y="791"/>
                </a:cubicBezTo>
                <a:cubicBezTo>
                  <a:pt x="182" y="822"/>
                  <a:pt x="165" y="831"/>
                  <a:pt x="129" y="820"/>
                </a:cubicBezTo>
                <a:cubicBezTo>
                  <a:pt x="91" y="808"/>
                  <a:pt x="72" y="819"/>
                  <a:pt x="61" y="859"/>
                </a:cubicBezTo>
                <a:cubicBezTo>
                  <a:pt x="52" y="892"/>
                  <a:pt x="60" y="917"/>
                  <a:pt x="79" y="918"/>
                </a:cubicBezTo>
                <a:cubicBezTo>
                  <a:pt x="96" y="918"/>
                  <a:pt x="89" y="932"/>
                  <a:pt x="62" y="948"/>
                </a:cubicBezTo>
                <a:cubicBezTo>
                  <a:pt x="35" y="963"/>
                  <a:pt x="12" y="1007"/>
                  <a:pt x="12" y="1045"/>
                </a:cubicBezTo>
                <a:cubicBezTo>
                  <a:pt x="12" y="1111"/>
                  <a:pt x="39" y="1126"/>
                  <a:pt x="146" y="1122"/>
                </a:cubicBezTo>
                <a:cubicBezTo>
                  <a:pt x="166" y="1122"/>
                  <a:pt x="182" y="1132"/>
                  <a:pt x="182" y="1146"/>
                </a:cubicBezTo>
                <a:cubicBezTo>
                  <a:pt x="182" y="1190"/>
                  <a:pt x="273" y="1173"/>
                  <a:pt x="312" y="1121"/>
                </a:cubicBezTo>
                <a:cubicBezTo>
                  <a:pt x="348" y="1075"/>
                  <a:pt x="352" y="1077"/>
                  <a:pt x="369" y="1136"/>
                </a:cubicBezTo>
                <a:cubicBezTo>
                  <a:pt x="381" y="1181"/>
                  <a:pt x="396" y="1192"/>
                  <a:pt x="419" y="1173"/>
                </a:cubicBezTo>
                <a:cubicBezTo>
                  <a:pt x="437" y="1158"/>
                  <a:pt x="468" y="1156"/>
                  <a:pt x="488" y="1168"/>
                </a:cubicBezTo>
                <a:cubicBezTo>
                  <a:pt x="516" y="1185"/>
                  <a:pt x="514" y="1198"/>
                  <a:pt x="480" y="1226"/>
                </a:cubicBezTo>
                <a:cubicBezTo>
                  <a:pt x="446" y="1254"/>
                  <a:pt x="443" y="1272"/>
                  <a:pt x="467" y="1301"/>
                </a:cubicBezTo>
                <a:cubicBezTo>
                  <a:pt x="485" y="1322"/>
                  <a:pt x="510" y="1333"/>
                  <a:pt x="524" y="1324"/>
                </a:cubicBezTo>
                <a:cubicBezTo>
                  <a:pt x="538" y="1316"/>
                  <a:pt x="549" y="1324"/>
                  <a:pt x="549" y="1344"/>
                </a:cubicBezTo>
                <a:cubicBezTo>
                  <a:pt x="549" y="1363"/>
                  <a:pt x="570" y="1402"/>
                  <a:pt x="596" y="1430"/>
                </a:cubicBezTo>
                <a:cubicBezTo>
                  <a:pt x="640" y="1478"/>
                  <a:pt x="647" y="1479"/>
                  <a:pt x="695" y="1435"/>
                </a:cubicBezTo>
                <a:cubicBezTo>
                  <a:pt x="724" y="1409"/>
                  <a:pt x="746" y="1370"/>
                  <a:pt x="746" y="1348"/>
                </a:cubicBezTo>
                <a:cubicBezTo>
                  <a:pt x="746" y="1326"/>
                  <a:pt x="761" y="1318"/>
                  <a:pt x="778" y="1329"/>
                </a:cubicBezTo>
                <a:cubicBezTo>
                  <a:pt x="822" y="1356"/>
                  <a:pt x="863" y="1280"/>
                  <a:pt x="827" y="1237"/>
                </a:cubicBezTo>
                <a:cubicBezTo>
                  <a:pt x="788" y="1190"/>
                  <a:pt x="826" y="1127"/>
                  <a:pt x="868" y="1169"/>
                </a:cubicBezTo>
                <a:cubicBezTo>
                  <a:pt x="912" y="1213"/>
                  <a:pt x="939" y="1207"/>
                  <a:pt x="934" y="1153"/>
                </a:cubicBezTo>
                <a:cubicBezTo>
                  <a:pt x="932" y="1128"/>
                  <a:pt x="945" y="1101"/>
                  <a:pt x="965" y="1094"/>
                </a:cubicBezTo>
                <a:cubicBezTo>
                  <a:pt x="984" y="1087"/>
                  <a:pt x="1000" y="1102"/>
                  <a:pt x="1000" y="1127"/>
                </a:cubicBezTo>
                <a:cubicBezTo>
                  <a:pt x="1000" y="1153"/>
                  <a:pt x="1024" y="1171"/>
                  <a:pt x="1057" y="1171"/>
                </a:cubicBezTo>
                <a:cubicBezTo>
                  <a:pt x="1088" y="1171"/>
                  <a:pt x="1113" y="1159"/>
                  <a:pt x="1113" y="1143"/>
                </a:cubicBezTo>
                <a:cubicBezTo>
                  <a:pt x="1113" y="1128"/>
                  <a:pt x="1135" y="1117"/>
                  <a:pt x="1162" y="1120"/>
                </a:cubicBezTo>
                <a:cubicBezTo>
                  <a:pt x="1288" y="1130"/>
                  <a:pt x="1315" y="1116"/>
                  <a:pt x="1296" y="1051"/>
                </a:cubicBezTo>
                <a:cubicBezTo>
                  <a:pt x="1285" y="1016"/>
                  <a:pt x="1259" y="973"/>
                  <a:pt x="1237" y="956"/>
                </a:cubicBezTo>
                <a:cubicBezTo>
                  <a:pt x="1210" y="934"/>
                  <a:pt x="1206" y="919"/>
                  <a:pt x="1227" y="912"/>
                </a:cubicBezTo>
                <a:cubicBezTo>
                  <a:pt x="1283" y="894"/>
                  <a:pt x="1226" y="810"/>
                  <a:pt x="1168" y="825"/>
                </a:cubicBezTo>
                <a:cubicBezTo>
                  <a:pt x="1130" y="835"/>
                  <a:pt x="1113" y="824"/>
                  <a:pt x="1113" y="793"/>
                </a:cubicBezTo>
                <a:cubicBezTo>
                  <a:pt x="1113" y="768"/>
                  <a:pt x="1135" y="747"/>
                  <a:pt x="1162" y="747"/>
                </a:cubicBezTo>
                <a:cubicBezTo>
                  <a:pt x="1209" y="746"/>
                  <a:pt x="1209" y="744"/>
                  <a:pt x="1162" y="709"/>
                </a:cubicBezTo>
                <a:cubicBezTo>
                  <a:pt x="1094" y="657"/>
                  <a:pt x="1101" y="616"/>
                  <a:pt x="1177" y="619"/>
                </a:cubicBezTo>
                <a:cubicBezTo>
                  <a:pt x="1221" y="620"/>
                  <a:pt x="1241" y="604"/>
                  <a:pt x="1242" y="564"/>
                </a:cubicBezTo>
                <a:cubicBezTo>
                  <a:pt x="1243" y="533"/>
                  <a:pt x="1258" y="476"/>
                  <a:pt x="1274" y="437"/>
                </a:cubicBezTo>
                <a:cubicBezTo>
                  <a:pt x="1314" y="345"/>
                  <a:pt x="1293" y="316"/>
                  <a:pt x="1199" y="330"/>
                </a:cubicBezTo>
                <a:cubicBezTo>
                  <a:pt x="1157" y="336"/>
                  <a:pt x="1108" y="325"/>
                  <a:pt x="1089" y="305"/>
                </a:cubicBezTo>
                <a:cubicBezTo>
                  <a:pt x="1043" y="255"/>
                  <a:pt x="1000" y="258"/>
                  <a:pt x="1000" y="310"/>
                </a:cubicBezTo>
                <a:cubicBezTo>
                  <a:pt x="1000" y="333"/>
                  <a:pt x="980" y="352"/>
                  <a:pt x="955" y="352"/>
                </a:cubicBezTo>
                <a:cubicBezTo>
                  <a:pt x="923" y="352"/>
                  <a:pt x="914" y="335"/>
                  <a:pt x="924" y="294"/>
                </a:cubicBezTo>
                <a:cubicBezTo>
                  <a:pt x="937" y="247"/>
                  <a:pt x="932" y="242"/>
                  <a:pt x="901" y="268"/>
                </a:cubicBezTo>
                <a:cubicBezTo>
                  <a:pt x="846" y="314"/>
                  <a:pt x="790" y="275"/>
                  <a:pt x="833" y="223"/>
                </a:cubicBezTo>
                <a:cubicBezTo>
                  <a:pt x="859" y="192"/>
                  <a:pt x="858" y="174"/>
                  <a:pt x="831" y="141"/>
                </a:cubicBezTo>
                <a:cubicBezTo>
                  <a:pt x="811" y="117"/>
                  <a:pt x="789" y="103"/>
                  <a:pt x="781" y="112"/>
                </a:cubicBezTo>
                <a:cubicBezTo>
                  <a:pt x="773" y="120"/>
                  <a:pt x="751" y="98"/>
                  <a:pt x="734" y="63"/>
                </a:cubicBezTo>
                <a:cubicBezTo>
                  <a:pt x="716" y="28"/>
                  <a:pt x="678" y="0"/>
                  <a:pt x="647" y="0"/>
                </a:cubicBezTo>
                <a:close/>
                <a:moveTo>
                  <a:pt x="772" y="479"/>
                </a:moveTo>
                <a:cubicBezTo>
                  <a:pt x="777" y="479"/>
                  <a:pt x="782" y="481"/>
                  <a:pt x="788" y="484"/>
                </a:cubicBezTo>
                <a:cubicBezTo>
                  <a:pt x="812" y="493"/>
                  <a:pt x="831" y="503"/>
                  <a:pt x="831" y="508"/>
                </a:cubicBezTo>
                <a:cubicBezTo>
                  <a:pt x="831" y="512"/>
                  <a:pt x="812" y="523"/>
                  <a:pt x="788" y="532"/>
                </a:cubicBezTo>
                <a:cubicBezTo>
                  <a:pt x="763" y="542"/>
                  <a:pt x="746" y="532"/>
                  <a:pt x="746" y="508"/>
                </a:cubicBezTo>
                <a:cubicBezTo>
                  <a:pt x="746" y="489"/>
                  <a:pt x="756" y="479"/>
                  <a:pt x="772" y="479"/>
                </a:cubicBezTo>
                <a:close/>
                <a:moveTo>
                  <a:pt x="523" y="480"/>
                </a:moveTo>
                <a:cubicBezTo>
                  <a:pt x="540" y="479"/>
                  <a:pt x="549" y="489"/>
                  <a:pt x="549" y="508"/>
                </a:cubicBezTo>
                <a:cubicBezTo>
                  <a:pt x="549" y="556"/>
                  <a:pt x="548" y="557"/>
                  <a:pt x="497" y="525"/>
                </a:cubicBezTo>
                <a:cubicBezTo>
                  <a:pt x="467" y="506"/>
                  <a:pt x="469" y="498"/>
                  <a:pt x="505" y="485"/>
                </a:cubicBezTo>
                <a:cubicBezTo>
                  <a:pt x="512" y="482"/>
                  <a:pt x="518" y="480"/>
                  <a:pt x="523" y="480"/>
                </a:cubicBezTo>
                <a:close/>
                <a:moveTo>
                  <a:pt x="643" y="672"/>
                </a:moveTo>
                <a:cubicBezTo>
                  <a:pt x="651" y="672"/>
                  <a:pt x="659" y="678"/>
                  <a:pt x="670" y="689"/>
                </a:cubicBezTo>
                <a:cubicBezTo>
                  <a:pt x="692" y="711"/>
                  <a:pt x="692" y="728"/>
                  <a:pt x="670" y="750"/>
                </a:cubicBezTo>
                <a:cubicBezTo>
                  <a:pt x="633" y="788"/>
                  <a:pt x="592" y="737"/>
                  <a:pt x="621" y="689"/>
                </a:cubicBezTo>
                <a:cubicBezTo>
                  <a:pt x="628" y="678"/>
                  <a:pt x="635" y="672"/>
                  <a:pt x="643" y="672"/>
                </a:cubicBezTo>
                <a:close/>
                <a:moveTo>
                  <a:pt x="380" y="679"/>
                </a:moveTo>
                <a:cubicBezTo>
                  <a:pt x="385" y="678"/>
                  <a:pt x="390" y="680"/>
                  <a:pt x="397" y="682"/>
                </a:cubicBezTo>
                <a:cubicBezTo>
                  <a:pt x="418" y="690"/>
                  <a:pt x="436" y="708"/>
                  <a:pt x="436" y="721"/>
                </a:cubicBezTo>
                <a:cubicBezTo>
                  <a:pt x="436" y="772"/>
                  <a:pt x="386" y="772"/>
                  <a:pt x="372" y="721"/>
                </a:cubicBezTo>
                <a:cubicBezTo>
                  <a:pt x="365" y="693"/>
                  <a:pt x="367" y="679"/>
                  <a:pt x="380" y="679"/>
                </a:cubicBezTo>
                <a:close/>
                <a:moveTo>
                  <a:pt x="919" y="683"/>
                </a:moveTo>
                <a:cubicBezTo>
                  <a:pt x="929" y="682"/>
                  <a:pt x="932" y="694"/>
                  <a:pt x="932" y="721"/>
                </a:cubicBezTo>
                <a:cubicBezTo>
                  <a:pt x="932" y="751"/>
                  <a:pt x="932" y="776"/>
                  <a:pt x="931" y="776"/>
                </a:cubicBezTo>
                <a:cubicBezTo>
                  <a:pt x="873" y="750"/>
                  <a:pt x="861" y="725"/>
                  <a:pt x="894" y="697"/>
                </a:cubicBezTo>
                <a:cubicBezTo>
                  <a:pt x="905" y="688"/>
                  <a:pt x="913" y="683"/>
                  <a:pt x="919" y="683"/>
                </a:cubicBezTo>
                <a:close/>
                <a:moveTo>
                  <a:pt x="520" y="917"/>
                </a:moveTo>
                <a:cubicBezTo>
                  <a:pt x="536" y="917"/>
                  <a:pt x="549" y="929"/>
                  <a:pt x="549" y="945"/>
                </a:cubicBezTo>
                <a:cubicBezTo>
                  <a:pt x="549" y="960"/>
                  <a:pt x="543" y="973"/>
                  <a:pt x="536" y="973"/>
                </a:cubicBezTo>
                <a:cubicBezTo>
                  <a:pt x="529" y="973"/>
                  <a:pt x="516" y="960"/>
                  <a:pt x="506" y="945"/>
                </a:cubicBezTo>
                <a:cubicBezTo>
                  <a:pt x="497" y="929"/>
                  <a:pt x="503" y="917"/>
                  <a:pt x="520" y="917"/>
                </a:cubicBezTo>
                <a:close/>
                <a:moveTo>
                  <a:pt x="774" y="917"/>
                </a:moveTo>
                <a:cubicBezTo>
                  <a:pt x="790" y="917"/>
                  <a:pt x="803" y="929"/>
                  <a:pt x="803" y="943"/>
                </a:cubicBezTo>
                <a:cubicBezTo>
                  <a:pt x="803" y="958"/>
                  <a:pt x="790" y="978"/>
                  <a:pt x="774" y="987"/>
                </a:cubicBezTo>
                <a:cubicBezTo>
                  <a:pt x="759" y="997"/>
                  <a:pt x="746" y="985"/>
                  <a:pt x="746" y="961"/>
                </a:cubicBezTo>
                <a:cubicBezTo>
                  <a:pt x="746" y="937"/>
                  <a:pt x="759" y="917"/>
                  <a:pt x="774" y="917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4" name="Freeform 52"/>
          <p:cNvSpPr>
            <a:spLocks noEditPoints="1"/>
          </p:cNvSpPr>
          <p:nvPr/>
        </p:nvSpPr>
        <p:spPr bwMode="auto">
          <a:xfrm>
            <a:off x="3113945" y="2340854"/>
            <a:ext cx="385762" cy="392113"/>
          </a:xfrm>
          <a:custGeom>
            <a:avLst/>
            <a:gdLst>
              <a:gd name="T0" fmla="*/ 579 w 1426"/>
              <a:gd name="T1" fmla="*/ 330 h 1461"/>
              <a:gd name="T2" fmla="*/ 407 w 1426"/>
              <a:gd name="T3" fmla="*/ 297 h 1461"/>
              <a:gd name="T4" fmla="*/ 89 w 1426"/>
              <a:gd name="T5" fmla="*/ 414 h 1461"/>
              <a:gd name="T6" fmla="*/ 156 w 1426"/>
              <a:gd name="T7" fmla="*/ 692 h 1461"/>
              <a:gd name="T8" fmla="*/ 276 w 1426"/>
              <a:gd name="T9" fmla="*/ 816 h 1461"/>
              <a:gd name="T10" fmla="*/ 86 w 1426"/>
              <a:gd name="T11" fmla="*/ 1063 h 1461"/>
              <a:gd name="T12" fmla="*/ 433 w 1426"/>
              <a:gd name="T13" fmla="*/ 1061 h 1461"/>
              <a:gd name="T14" fmla="*/ 579 w 1426"/>
              <a:gd name="T15" fmla="*/ 1137 h 1461"/>
              <a:gd name="T16" fmla="*/ 826 w 1426"/>
              <a:gd name="T17" fmla="*/ 1421 h 1461"/>
              <a:gd name="T18" fmla="*/ 986 w 1426"/>
              <a:gd name="T19" fmla="*/ 1261 h 1461"/>
              <a:gd name="T20" fmla="*/ 1000 w 1426"/>
              <a:gd name="T21" fmla="*/ 1057 h 1461"/>
              <a:gd name="T22" fmla="*/ 1357 w 1426"/>
              <a:gd name="T23" fmla="*/ 1052 h 1461"/>
              <a:gd name="T24" fmla="*/ 1273 w 1426"/>
              <a:gd name="T25" fmla="*/ 775 h 1461"/>
              <a:gd name="T26" fmla="*/ 1172 w 1426"/>
              <a:gd name="T27" fmla="*/ 641 h 1461"/>
              <a:gd name="T28" fmla="*/ 1313 w 1426"/>
              <a:gd name="T29" fmla="*/ 361 h 1461"/>
              <a:gd name="T30" fmla="*/ 1031 w 1426"/>
              <a:gd name="T31" fmla="*/ 273 h 1461"/>
              <a:gd name="T32" fmla="*/ 856 w 1426"/>
              <a:gd name="T33" fmla="*/ 170 h 1461"/>
              <a:gd name="T34" fmla="*/ 651 w 1426"/>
              <a:gd name="T35" fmla="*/ 0 h 1461"/>
              <a:gd name="T36" fmla="*/ 773 w 1426"/>
              <a:gd name="T37" fmla="*/ 208 h 1461"/>
              <a:gd name="T38" fmla="*/ 714 w 1426"/>
              <a:gd name="T39" fmla="*/ 339 h 1461"/>
              <a:gd name="T40" fmla="*/ 691 w 1426"/>
              <a:gd name="T41" fmla="*/ 360 h 1461"/>
              <a:gd name="T42" fmla="*/ 288 w 1426"/>
              <a:gd name="T43" fmla="*/ 432 h 1461"/>
              <a:gd name="T44" fmla="*/ 184 w 1426"/>
              <a:gd name="T45" fmla="*/ 452 h 1461"/>
              <a:gd name="T46" fmla="*/ 1234 w 1426"/>
              <a:gd name="T47" fmla="*/ 488 h 1461"/>
              <a:gd name="T48" fmla="*/ 1125 w 1426"/>
              <a:gd name="T49" fmla="*/ 432 h 1461"/>
              <a:gd name="T50" fmla="*/ 1059 w 1426"/>
              <a:gd name="T51" fmla="*/ 553 h 1461"/>
              <a:gd name="T52" fmla="*/ 382 w 1426"/>
              <a:gd name="T53" fmla="*/ 530 h 1461"/>
              <a:gd name="T54" fmla="*/ 371 w 1426"/>
              <a:gd name="T55" fmla="*/ 568 h 1461"/>
              <a:gd name="T56" fmla="*/ 790 w 1426"/>
              <a:gd name="T57" fmla="*/ 641 h 1461"/>
              <a:gd name="T58" fmla="*/ 786 w 1426"/>
              <a:gd name="T59" fmla="*/ 811 h 1461"/>
              <a:gd name="T60" fmla="*/ 647 w 1426"/>
              <a:gd name="T61" fmla="*/ 819 h 1461"/>
              <a:gd name="T62" fmla="*/ 655 w 1426"/>
              <a:gd name="T63" fmla="*/ 664 h 1461"/>
              <a:gd name="T64" fmla="*/ 796 w 1426"/>
              <a:gd name="T65" fmla="*/ 619 h 1461"/>
              <a:gd name="T66" fmla="*/ 1017 w 1426"/>
              <a:gd name="T67" fmla="*/ 950 h 1461"/>
              <a:gd name="T68" fmla="*/ 430 w 1426"/>
              <a:gd name="T69" fmla="*/ 866 h 1461"/>
              <a:gd name="T70" fmla="*/ 371 w 1426"/>
              <a:gd name="T71" fmla="*/ 910 h 1461"/>
              <a:gd name="T72" fmla="*/ 269 w 1426"/>
              <a:gd name="T73" fmla="*/ 946 h 1461"/>
              <a:gd name="T74" fmla="*/ 198 w 1426"/>
              <a:gd name="T75" fmla="*/ 1032 h 1461"/>
              <a:gd name="T76" fmla="*/ 1189 w 1426"/>
              <a:gd name="T77" fmla="*/ 958 h 1461"/>
              <a:gd name="T78" fmla="*/ 1176 w 1426"/>
              <a:gd name="T79" fmla="*/ 962 h 1461"/>
              <a:gd name="T80" fmla="*/ 762 w 1426"/>
              <a:gd name="T81" fmla="*/ 1094 h 1461"/>
              <a:gd name="T82" fmla="*/ 722 w 1426"/>
              <a:gd name="T83" fmla="*/ 1042 h 1461"/>
              <a:gd name="T84" fmla="*/ 743 w 1426"/>
              <a:gd name="T85" fmla="*/ 1308 h 1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426" h="1461">
                <a:moveTo>
                  <a:pt x="651" y="0"/>
                </a:moveTo>
                <a:cubicBezTo>
                  <a:pt x="613" y="2"/>
                  <a:pt x="579" y="85"/>
                  <a:pt x="579" y="193"/>
                </a:cubicBezTo>
                <a:lnTo>
                  <a:pt x="579" y="330"/>
                </a:lnTo>
                <a:lnTo>
                  <a:pt x="490" y="245"/>
                </a:lnTo>
                <a:cubicBezTo>
                  <a:pt x="441" y="198"/>
                  <a:pt x="397" y="165"/>
                  <a:pt x="391" y="170"/>
                </a:cubicBezTo>
                <a:cubicBezTo>
                  <a:pt x="385" y="176"/>
                  <a:pt x="392" y="233"/>
                  <a:pt x="407" y="297"/>
                </a:cubicBezTo>
                <a:cubicBezTo>
                  <a:pt x="435" y="422"/>
                  <a:pt x="434" y="422"/>
                  <a:pt x="295" y="327"/>
                </a:cubicBezTo>
                <a:cubicBezTo>
                  <a:pt x="204" y="263"/>
                  <a:pt x="101" y="283"/>
                  <a:pt x="121" y="360"/>
                </a:cubicBezTo>
                <a:cubicBezTo>
                  <a:pt x="130" y="397"/>
                  <a:pt x="120" y="414"/>
                  <a:pt x="89" y="414"/>
                </a:cubicBezTo>
                <a:cubicBezTo>
                  <a:pt x="0" y="414"/>
                  <a:pt x="67" y="537"/>
                  <a:pt x="192" y="602"/>
                </a:cubicBezTo>
                <a:lnTo>
                  <a:pt x="283" y="649"/>
                </a:lnTo>
                <a:lnTo>
                  <a:pt x="156" y="692"/>
                </a:lnTo>
                <a:lnTo>
                  <a:pt x="29" y="734"/>
                </a:lnTo>
                <a:lnTo>
                  <a:pt x="153" y="775"/>
                </a:lnTo>
                <a:lnTo>
                  <a:pt x="276" y="816"/>
                </a:lnTo>
                <a:lnTo>
                  <a:pt x="181" y="875"/>
                </a:lnTo>
                <a:cubicBezTo>
                  <a:pt x="129" y="908"/>
                  <a:pt x="77" y="947"/>
                  <a:pt x="65" y="963"/>
                </a:cubicBezTo>
                <a:cubicBezTo>
                  <a:pt x="31" y="1012"/>
                  <a:pt x="41" y="1063"/>
                  <a:pt x="86" y="1063"/>
                </a:cubicBezTo>
                <a:cubicBezTo>
                  <a:pt x="109" y="1063"/>
                  <a:pt x="128" y="1088"/>
                  <a:pt x="128" y="1119"/>
                </a:cubicBezTo>
                <a:cubicBezTo>
                  <a:pt x="128" y="1193"/>
                  <a:pt x="209" y="1193"/>
                  <a:pt x="336" y="1119"/>
                </a:cubicBezTo>
                <a:lnTo>
                  <a:pt x="433" y="1061"/>
                </a:lnTo>
                <a:lnTo>
                  <a:pt x="408" y="1168"/>
                </a:lnTo>
                <a:cubicBezTo>
                  <a:pt x="370" y="1332"/>
                  <a:pt x="375" y="1335"/>
                  <a:pt x="481" y="1232"/>
                </a:cubicBezTo>
                <a:lnTo>
                  <a:pt x="579" y="1137"/>
                </a:lnTo>
                <a:lnTo>
                  <a:pt x="579" y="1279"/>
                </a:lnTo>
                <a:cubicBezTo>
                  <a:pt x="579" y="1357"/>
                  <a:pt x="588" y="1428"/>
                  <a:pt x="597" y="1438"/>
                </a:cubicBezTo>
                <a:cubicBezTo>
                  <a:pt x="620" y="1461"/>
                  <a:pt x="782" y="1449"/>
                  <a:pt x="826" y="1421"/>
                </a:cubicBezTo>
                <a:cubicBezTo>
                  <a:pt x="846" y="1409"/>
                  <a:pt x="862" y="1341"/>
                  <a:pt x="863" y="1266"/>
                </a:cubicBezTo>
                <a:cubicBezTo>
                  <a:pt x="863" y="1193"/>
                  <a:pt x="872" y="1146"/>
                  <a:pt x="884" y="1162"/>
                </a:cubicBezTo>
                <a:cubicBezTo>
                  <a:pt x="895" y="1177"/>
                  <a:pt x="942" y="1222"/>
                  <a:pt x="986" y="1261"/>
                </a:cubicBezTo>
                <a:cubicBezTo>
                  <a:pt x="1059" y="1324"/>
                  <a:pt x="1065" y="1326"/>
                  <a:pt x="1051" y="1275"/>
                </a:cubicBezTo>
                <a:cubicBezTo>
                  <a:pt x="1043" y="1244"/>
                  <a:pt x="1029" y="1182"/>
                  <a:pt x="1019" y="1138"/>
                </a:cubicBezTo>
                <a:lnTo>
                  <a:pt x="1000" y="1057"/>
                </a:lnTo>
                <a:lnTo>
                  <a:pt x="1097" y="1117"/>
                </a:lnTo>
                <a:cubicBezTo>
                  <a:pt x="1220" y="1193"/>
                  <a:pt x="1313" y="1195"/>
                  <a:pt x="1313" y="1123"/>
                </a:cubicBezTo>
                <a:cubicBezTo>
                  <a:pt x="1313" y="1094"/>
                  <a:pt x="1333" y="1062"/>
                  <a:pt x="1357" y="1052"/>
                </a:cubicBezTo>
                <a:cubicBezTo>
                  <a:pt x="1423" y="1027"/>
                  <a:pt x="1362" y="933"/>
                  <a:pt x="1236" y="869"/>
                </a:cubicBezTo>
                <a:lnTo>
                  <a:pt x="1132" y="816"/>
                </a:lnTo>
                <a:lnTo>
                  <a:pt x="1273" y="775"/>
                </a:lnTo>
                <a:lnTo>
                  <a:pt x="1412" y="734"/>
                </a:lnTo>
                <a:lnTo>
                  <a:pt x="1292" y="697"/>
                </a:lnTo>
                <a:cubicBezTo>
                  <a:pt x="1226" y="676"/>
                  <a:pt x="1172" y="651"/>
                  <a:pt x="1172" y="641"/>
                </a:cubicBezTo>
                <a:cubicBezTo>
                  <a:pt x="1172" y="630"/>
                  <a:pt x="1215" y="602"/>
                  <a:pt x="1267" y="577"/>
                </a:cubicBezTo>
                <a:cubicBezTo>
                  <a:pt x="1366" y="530"/>
                  <a:pt x="1426" y="414"/>
                  <a:pt x="1353" y="414"/>
                </a:cubicBezTo>
                <a:cubicBezTo>
                  <a:pt x="1331" y="414"/>
                  <a:pt x="1313" y="390"/>
                  <a:pt x="1313" y="361"/>
                </a:cubicBezTo>
                <a:cubicBezTo>
                  <a:pt x="1313" y="279"/>
                  <a:pt x="1233" y="267"/>
                  <a:pt x="1125" y="333"/>
                </a:cubicBezTo>
                <a:cubicBezTo>
                  <a:pt x="1072" y="366"/>
                  <a:pt x="1023" y="387"/>
                  <a:pt x="1016" y="380"/>
                </a:cubicBezTo>
                <a:cubicBezTo>
                  <a:pt x="1009" y="374"/>
                  <a:pt x="1016" y="325"/>
                  <a:pt x="1031" y="273"/>
                </a:cubicBezTo>
                <a:cubicBezTo>
                  <a:pt x="1068" y="145"/>
                  <a:pt x="1047" y="135"/>
                  <a:pt x="948" y="230"/>
                </a:cubicBezTo>
                <a:lnTo>
                  <a:pt x="865" y="309"/>
                </a:lnTo>
                <a:lnTo>
                  <a:pt x="856" y="170"/>
                </a:lnTo>
                <a:cubicBezTo>
                  <a:pt x="848" y="42"/>
                  <a:pt x="842" y="33"/>
                  <a:pt x="773" y="33"/>
                </a:cubicBezTo>
                <a:cubicBezTo>
                  <a:pt x="731" y="33"/>
                  <a:pt x="688" y="24"/>
                  <a:pt x="676" y="13"/>
                </a:cubicBezTo>
                <a:cubicBezTo>
                  <a:pt x="668" y="4"/>
                  <a:pt x="660" y="0"/>
                  <a:pt x="651" y="0"/>
                </a:cubicBezTo>
                <a:close/>
                <a:moveTo>
                  <a:pt x="713" y="140"/>
                </a:moveTo>
                <a:cubicBezTo>
                  <a:pt x="728" y="139"/>
                  <a:pt x="744" y="143"/>
                  <a:pt x="755" y="155"/>
                </a:cubicBezTo>
                <a:cubicBezTo>
                  <a:pt x="771" y="171"/>
                  <a:pt x="779" y="195"/>
                  <a:pt x="773" y="208"/>
                </a:cubicBezTo>
                <a:cubicBezTo>
                  <a:pt x="761" y="239"/>
                  <a:pt x="664" y="221"/>
                  <a:pt x="664" y="188"/>
                </a:cubicBezTo>
                <a:cubicBezTo>
                  <a:pt x="664" y="162"/>
                  <a:pt x="688" y="143"/>
                  <a:pt x="713" y="140"/>
                </a:cubicBezTo>
                <a:close/>
                <a:moveTo>
                  <a:pt x="714" y="339"/>
                </a:moveTo>
                <a:cubicBezTo>
                  <a:pt x="720" y="338"/>
                  <a:pt x="727" y="345"/>
                  <a:pt x="735" y="357"/>
                </a:cubicBezTo>
                <a:cubicBezTo>
                  <a:pt x="746" y="376"/>
                  <a:pt x="743" y="404"/>
                  <a:pt x="728" y="419"/>
                </a:cubicBezTo>
                <a:cubicBezTo>
                  <a:pt x="691" y="456"/>
                  <a:pt x="662" y="408"/>
                  <a:pt x="691" y="360"/>
                </a:cubicBezTo>
                <a:cubicBezTo>
                  <a:pt x="700" y="346"/>
                  <a:pt x="707" y="339"/>
                  <a:pt x="714" y="339"/>
                </a:cubicBezTo>
                <a:close/>
                <a:moveTo>
                  <a:pt x="246" y="414"/>
                </a:moveTo>
                <a:cubicBezTo>
                  <a:pt x="280" y="414"/>
                  <a:pt x="299" y="422"/>
                  <a:pt x="288" y="432"/>
                </a:cubicBezTo>
                <a:cubicBezTo>
                  <a:pt x="278" y="443"/>
                  <a:pt x="282" y="466"/>
                  <a:pt x="296" y="484"/>
                </a:cubicBezTo>
                <a:cubicBezTo>
                  <a:pt x="314" y="505"/>
                  <a:pt x="306" y="516"/>
                  <a:pt x="271" y="519"/>
                </a:cubicBezTo>
                <a:cubicBezTo>
                  <a:pt x="210" y="523"/>
                  <a:pt x="184" y="504"/>
                  <a:pt x="184" y="452"/>
                </a:cubicBezTo>
                <a:cubicBezTo>
                  <a:pt x="184" y="431"/>
                  <a:pt x="212" y="414"/>
                  <a:pt x="246" y="414"/>
                </a:cubicBezTo>
                <a:close/>
                <a:moveTo>
                  <a:pt x="1166" y="414"/>
                </a:moveTo>
                <a:cubicBezTo>
                  <a:pt x="1233" y="414"/>
                  <a:pt x="1262" y="446"/>
                  <a:pt x="1234" y="488"/>
                </a:cubicBezTo>
                <a:cubicBezTo>
                  <a:pt x="1223" y="504"/>
                  <a:pt x="1187" y="516"/>
                  <a:pt x="1153" y="515"/>
                </a:cubicBezTo>
                <a:cubicBezTo>
                  <a:pt x="1110" y="515"/>
                  <a:pt x="1099" y="506"/>
                  <a:pt x="1117" y="484"/>
                </a:cubicBezTo>
                <a:cubicBezTo>
                  <a:pt x="1132" y="466"/>
                  <a:pt x="1136" y="443"/>
                  <a:pt x="1125" y="432"/>
                </a:cubicBezTo>
                <a:cubicBezTo>
                  <a:pt x="1115" y="422"/>
                  <a:pt x="1133" y="414"/>
                  <a:pt x="1166" y="414"/>
                </a:cubicBezTo>
                <a:close/>
                <a:moveTo>
                  <a:pt x="1017" y="527"/>
                </a:moveTo>
                <a:cubicBezTo>
                  <a:pt x="1040" y="527"/>
                  <a:pt x="1059" y="539"/>
                  <a:pt x="1059" y="553"/>
                </a:cubicBezTo>
                <a:cubicBezTo>
                  <a:pt x="1059" y="589"/>
                  <a:pt x="1016" y="615"/>
                  <a:pt x="993" y="592"/>
                </a:cubicBezTo>
                <a:cubicBezTo>
                  <a:pt x="961" y="560"/>
                  <a:pt x="973" y="527"/>
                  <a:pt x="1017" y="527"/>
                </a:cubicBezTo>
                <a:close/>
                <a:moveTo>
                  <a:pt x="382" y="530"/>
                </a:moveTo>
                <a:cubicBezTo>
                  <a:pt x="388" y="530"/>
                  <a:pt x="395" y="530"/>
                  <a:pt x="404" y="532"/>
                </a:cubicBezTo>
                <a:cubicBezTo>
                  <a:pt x="431" y="537"/>
                  <a:pt x="449" y="555"/>
                  <a:pt x="445" y="570"/>
                </a:cubicBezTo>
                <a:cubicBezTo>
                  <a:pt x="433" y="617"/>
                  <a:pt x="390" y="616"/>
                  <a:pt x="371" y="568"/>
                </a:cubicBezTo>
                <a:cubicBezTo>
                  <a:pt x="362" y="544"/>
                  <a:pt x="365" y="532"/>
                  <a:pt x="382" y="530"/>
                </a:cubicBezTo>
                <a:close/>
                <a:moveTo>
                  <a:pt x="796" y="619"/>
                </a:moveTo>
                <a:cubicBezTo>
                  <a:pt x="802" y="620"/>
                  <a:pt x="799" y="628"/>
                  <a:pt x="790" y="641"/>
                </a:cubicBezTo>
                <a:cubicBezTo>
                  <a:pt x="777" y="663"/>
                  <a:pt x="790" y="692"/>
                  <a:pt x="821" y="715"/>
                </a:cubicBezTo>
                <a:cubicBezTo>
                  <a:pt x="871" y="751"/>
                  <a:pt x="871" y="753"/>
                  <a:pt x="822" y="753"/>
                </a:cubicBezTo>
                <a:cubicBezTo>
                  <a:pt x="784" y="753"/>
                  <a:pt x="775" y="768"/>
                  <a:pt x="786" y="811"/>
                </a:cubicBezTo>
                <a:cubicBezTo>
                  <a:pt x="798" y="858"/>
                  <a:pt x="794" y="863"/>
                  <a:pt x="761" y="835"/>
                </a:cubicBezTo>
                <a:cubicBezTo>
                  <a:pt x="730" y="810"/>
                  <a:pt x="711" y="811"/>
                  <a:pt x="675" y="841"/>
                </a:cubicBezTo>
                <a:cubicBezTo>
                  <a:pt x="634" y="875"/>
                  <a:pt x="630" y="873"/>
                  <a:pt x="647" y="819"/>
                </a:cubicBezTo>
                <a:cubicBezTo>
                  <a:pt x="662" y="774"/>
                  <a:pt x="654" y="754"/>
                  <a:pt x="616" y="745"/>
                </a:cubicBezTo>
                <a:cubicBezTo>
                  <a:pt x="570" y="732"/>
                  <a:pt x="569" y="731"/>
                  <a:pt x="618" y="728"/>
                </a:cubicBezTo>
                <a:cubicBezTo>
                  <a:pt x="658" y="725"/>
                  <a:pt x="667" y="710"/>
                  <a:pt x="655" y="664"/>
                </a:cubicBezTo>
                <a:cubicBezTo>
                  <a:pt x="644" y="620"/>
                  <a:pt x="648" y="612"/>
                  <a:pt x="670" y="634"/>
                </a:cubicBezTo>
                <a:cubicBezTo>
                  <a:pt x="692" y="656"/>
                  <a:pt x="717" y="657"/>
                  <a:pt x="757" y="636"/>
                </a:cubicBezTo>
                <a:cubicBezTo>
                  <a:pt x="778" y="625"/>
                  <a:pt x="791" y="619"/>
                  <a:pt x="796" y="619"/>
                </a:cubicBezTo>
                <a:close/>
                <a:moveTo>
                  <a:pt x="1017" y="865"/>
                </a:moveTo>
                <a:cubicBezTo>
                  <a:pt x="1040" y="865"/>
                  <a:pt x="1059" y="884"/>
                  <a:pt x="1059" y="908"/>
                </a:cubicBezTo>
                <a:cubicBezTo>
                  <a:pt x="1059" y="931"/>
                  <a:pt x="1040" y="950"/>
                  <a:pt x="1017" y="950"/>
                </a:cubicBezTo>
                <a:cubicBezTo>
                  <a:pt x="994" y="950"/>
                  <a:pt x="975" y="931"/>
                  <a:pt x="975" y="908"/>
                </a:cubicBezTo>
                <a:cubicBezTo>
                  <a:pt x="975" y="884"/>
                  <a:pt x="994" y="865"/>
                  <a:pt x="1017" y="865"/>
                </a:cubicBezTo>
                <a:close/>
                <a:moveTo>
                  <a:pt x="430" y="866"/>
                </a:moveTo>
                <a:cubicBezTo>
                  <a:pt x="451" y="864"/>
                  <a:pt x="468" y="875"/>
                  <a:pt x="460" y="901"/>
                </a:cubicBezTo>
                <a:cubicBezTo>
                  <a:pt x="453" y="920"/>
                  <a:pt x="427" y="941"/>
                  <a:pt x="401" y="946"/>
                </a:cubicBezTo>
                <a:cubicBezTo>
                  <a:pt x="369" y="952"/>
                  <a:pt x="359" y="941"/>
                  <a:pt x="371" y="910"/>
                </a:cubicBezTo>
                <a:cubicBezTo>
                  <a:pt x="381" y="884"/>
                  <a:pt x="408" y="869"/>
                  <a:pt x="430" y="866"/>
                </a:cubicBezTo>
                <a:close/>
                <a:moveTo>
                  <a:pt x="258" y="930"/>
                </a:moveTo>
                <a:cubicBezTo>
                  <a:pt x="266" y="928"/>
                  <a:pt x="269" y="933"/>
                  <a:pt x="269" y="946"/>
                </a:cubicBezTo>
                <a:cubicBezTo>
                  <a:pt x="269" y="965"/>
                  <a:pt x="284" y="973"/>
                  <a:pt x="301" y="962"/>
                </a:cubicBezTo>
                <a:cubicBezTo>
                  <a:pt x="323" y="949"/>
                  <a:pt x="322" y="961"/>
                  <a:pt x="299" y="1003"/>
                </a:cubicBezTo>
                <a:cubicBezTo>
                  <a:pt x="264" y="1069"/>
                  <a:pt x="227" y="1080"/>
                  <a:pt x="198" y="1032"/>
                </a:cubicBezTo>
                <a:cubicBezTo>
                  <a:pt x="187" y="1015"/>
                  <a:pt x="199" y="981"/>
                  <a:pt x="224" y="955"/>
                </a:cubicBezTo>
                <a:cubicBezTo>
                  <a:pt x="240" y="939"/>
                  <a:pt x="251" y="931"/>
                  <a:pt x="258" y="930"/>
                </a:cubicBezTo>
                <a:close/>
                <a:moveTo>
                  <a:pt x="1189" y="958"/>
                </a:moveTo>
                <a:cubicBezTo>
                  <a:pt x="1222" y="956"/>
                  <a:pt x="1259" y="1009"/>
                  <a:pt x="1239" y="1041"/>
                </a:cubicBezTo>
                <a:cubicBezTo>
                  <a:pt x="1231" y="1053"/>
                  <a:pt x="1208" y="1063"/>
                  <a:pt x="1185" y="1063"/>
                </a:cubicBezTo>
                <a:cubicBezTo>
                  <a:pt x="1137" y="1063"/>
                  <a:pt x="1130" y="990"/>
                  <a:pt x="1176" y="962"/>
                </a:cubicBezTo>
                <a:cubicBezTo>
                  <a:pt x="1180" y="960"/>
                  <a:pt x="1184" y="958"/>
                  <a:pt x="1189" y="958"/>
                </a:cubicBezTo>
                <a:close/>
                <a:moveTo>
                  <a:pt x="722" y="1042"/>
                </a:moveTo>
                <a:cubicBezTo>
                  <a:pt x="752" y="1043"/>
                  <a:pt x="778" y="1069"/>
                  <a:pt x="762" y="1094"/>
                </a:cubicBezTo>
                <a:cubicBezTo>
                  <a:pt x="753" y="1108"/>
                  <a:pt x="734" y="1119"/>
                  <a:pt x="721" y="1119"/>
                </a:cubicBezTo>
                <a:cubicBezTo>
                  <a:pt x="681" y="1119"/>
                  <a:pt x="661" y="1069"/>
                  <a:pt x="692" y="1050"/>
                </a:cubicBezTo>
                <a:cubicBezTo>
                  <a:pt x="702" y="1044"/>
                  <a:pt x="712" y="1041"/>
                  <a:pt x="722" y="1042"/>
                </a:cubicBezTo>
                <a:close/>
                <a:moveTo>
                  <a:pt x="701" y="1192"/>
                </a:moveTo>
                <a:cubicBezTo>
                  <a:pt x="710" y="1190"/>
                  <a:pt x="721" y="1200"/>
                  <a:pt x="741" y="1220"/>
                </a:cubicBezTo>
                <a:cubicBezTo>
                  <a:pt x="781" y="1260"/>
                  <a:pt x="781" y="1270"/>
                  <a:pt x="743" y="1308"/>
                </a:cubicBezTo>
                <a:cubicBezTo>
                  <a:pt x="690" y="1361"/>
                  <a:pt x="653" y="1316"/>
                  <a:pt x="679" y="1232"/>
                </a:cubicBezTo>
                <a:cubicBezTo>
                  <a:pt x="687" y="1207"/>
                  <a:pt x="693" y="1193"/>
                  <a:pt x="701" y="1192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5" name="Freeform 53"/>
          <p:cNvSpPr>
            <a:spLocks noEditPoints="1"/>
          </p:cNvSpPr>
          <p:nvPr/>
        </p:nvSpPr>
        <p:spPr bwMode="auto">
          <a:xfrm>
            <a:off x="0" y="2340854"/>
            <a:ext cx="344487" cy="392113"/>
          </a:xfrm>
          <a:custGeom>
            <a:avLst/>
            <a:gdLst>
              <a:gd name="T0" fmla="*/ 596 w 1281"/>
              <a:gd name="T1" fmla="*/ 36 h 1458"/>
              <a:gd name="T2" fmla="*/ 503 w 1281"/>
              <a:gd name="T3" fmla="*/ 168 h 1458"/>
              <a:gd name="T4" fmla="*/ 430 w 1281"/>
              <a:gd name="T5" fmla="*/ 262 h 1458"/>
              <a:gd name="T6" fmla="*/ 302 w 1281"/>
              <a:gd name="T7" fmla="*/ 323 h 1458"/>
              <a:gd name="T8" fmla="*/ 191 w 1281"/>
              <a:gd name="T9" fmla="*/ 337 h 1458"/>
              <a:gd name="T10" fmla="*/ 39 w 1281"/>
              <a:gd name="T11" fmla="*/ 485 h 1458"/>
              <a:gd name="T12" fmla="*/ 98 w 1281"/>
              <a:gd name="T13" fmla="*/ 565 h 1458"/>
              <a:gd name="T14" fmla="*/ 136 w 1281"/>
              <a:gd name="T15" fmla="*/ 685 h 1458"/>
              <a:gd name="T16" fmla="*/ 130 w 1281"/>
              <a:gd name="T17" fmla="*/ 826 h 1458"/>
              <a:gd name="T18" fmla="*/ 85 w 1281"/>
              <a:gd name="T19" fmla="*/ 920 h 1458"/>
              <a:gd name="T20" fmla="*/ 22 w 1281"/>
              <a:gd name="T21" fmla="*/ 1044 h 1458"/>
              <a:gd name="T22" fmla="*/ 244 w 1281"/>
              <a:gd name="T23" fmla="*/ 1124 h 1458"/>
              <a:gd name="T24" fmla="*/ 358 w 1281"/>
              <a:gd name="T25" fmla="*/ 1147 h 1458"/>
              <a:gd name="T26" fmla="*/ 477 w 1281"/>
              <a:gd name="T27" fmla="*/ 1228 h 1458"/>
              <a:gd name="T28" fmla="*/ 533 w 1281"/>
              <a:gd name="T29" fmla="*/ 1316 h 1458"/>
              <a:gd name="T30" fmla="*/ 663 w 1281"/>
              <a:gd name="T31" fmla="*/ 1455 h 1458"/>
              <a:gd name="T32" fmla="*/ 784 w 1281"/>
              <a:gd name="T33" fmla="*/ 1275 h 1458"/>
              <a:gd name="T34" fmla="*/ 886 w 1281"/>
              <a:gd name="T35" fmla="*/ 1194 h 1458"/>
              <a:gd name="T36" fmla="*/ 999 w 1281"/>
              <a:gd name="T37" fmla="*/ 1132 h 1458"/>
              <a:gd name="T38" fmla="*/ 1117 w 1281"/>
              <a:gd name="T39" fmla="*/ 1116 h 1458"/>
              <a:gd name="T40" fmla="*/ 1281 w 1281"/>
              <a:gd name="T41" fmla="*/ 1046 h 1458"/>
              <a:gd name="T42" fmla="*/ 1219 w 1281"/>
              <a:gd name="T43" fmla="*/ 879 h 1458"/>
              <a:gd name="T44" fmla="*/ 1171 w 1281"/>
              <a:gd name="T45" fmla="*/ 763 h 1458"/>
              <a:gd name="T46" fmla="*/ 1185 w 1281"/>
              <a:gd name="T47" fmla="*/ 627 h 1458"/>
              <a:gd name="T48" fmla="*/ 1204 w 1281"/>
              <a:gd name="T49" fmla="*/ 525 h 1458"/>
              <a:gd name="T50" fmla="*/ 1107 w 1281"/>
              <a:gd name="T51" fmla="*/ 333 h 1458"/>
              <a:gd name="T52" fmla="*/ 987 w 1281"/>
              <a:gd name="T53" fmla="*/ 325 h 1458"/>
              <a:gd name="T54" fmla="*/ 886 w 1281"/>
              <a:gd name="T55" fmla="*/ 257 h 1458"/>
              <a:gd name="T56" fmla="*/ 784 w 1281"/>
              <a:gd name="T57" fmla="*/ 169 h 1458"/>
              <a:gd name="T58" fmla="*/ 717 w 1281"/>
              <a:gd name="T59" fmla="*/ 40 h 1458"/>
              <a:gd name="T60" fmla="*/ 690 w 1281"/>
              <a:gd name="T61" fmla="*/ 341 h 1458"/>
              <a:gd name="T62" fmla="*/ 625 w 1281"/>
              <a:gd name="T63" fmla="*/ 415 h 1458"/>
              <a:gd name="T64" fmla="*/ 690 w 1281"/>
              <a:gd name="T65" fmla="*/ 341 h 1458"/>
              <a:gd name="T66" fmla="*/ 978 w 1281"/>
              <a:gd name="T67" fmla="*/ 522 h 1458"/>
              <a:gd name="T68" fmla="*/ 926 w 1281"/>
              <a:gd name="T69" fmla="*/ 518 h 1458"/>
              <a:gd name="T70" fmla="*/ 360 w 1281"/>
              <a:gd name="T71" fmla="*/ 521 h 1458"/>
              <a:gd name="T72" fmla="*/ 346 w 1281"/>
              <a:gd name="T73" fmla="*/ 586 h 1458"/>
              <a:gd name="T74" fmla="*/ 360 w 1281"/>
              <a:gd name="T75" fmla="*/ 521 h 1458"/>
              <a:gd name="T76" fmla="*/ 624 w 1281"/>
              <a:gd name="T77" fmla="*/ 600 h 1458"/>
              <a:gd name="T78" fmla="*/ 744 w 1281"/>
              <a:gd name="T79" fmla="*/ 639 h 1458"/>
              <a:gd name="T80" fmla="*/ 822 w 1281"/>
              <a:gd name="T81" fmla="*/ 729 h 1458"/>
              <a:gd name="T82" fmla="*/ 743 w 1281"/>
              <a:gd name="T83" fmla="*/ 803 h 1458"/>
              <a:gd name="T84" fmla="*/ 624 w 1281"/>
              <a:gd name="T85" fmla="*/ 846 h 1458"/>
              <a:gd name="T86" fmla="*/ 530 w 1281"/>
              <a:gd name="T87" fmla="*/ 757 h 1458"/>
              <a:gd name="T88" fmla="*/ 517 w 1281"/>
              <a:gd name="T89" fmla="*/ 694 h 1458"/>
              <a:gd name="T90" fmla="*/ 579 w 1281"/>
              <a:gd name="T91" fmla="*/ 552 h 1458"/>
              <a:gd name="T92" fmla="*/ 387 w 1281"/>
              <a:gd name="T93" fmla="*/ 910 h 1458"/>
              <a:gd name="T94" fmla="*/ 323 w 1281"/>
              <a:gd name="T95" fmla="*/ 893 h 1458"/>
              <a:gd name="T96" fmla="*/ 398 w 1281"/>
              <a:gd name="T97" fmla="*/ 851 h 1458"/>
              <a:gd name="T98" fmla="*/ 1010 w 1281"/>
              <a:gd name="T99" fmla="*/ 885 h 1458"/>
              <a:gd name="T100" fmla="*/ 921 w 1281"/>
              <a:gd name="T101" fmla="*/ 921 h 1458"/>
              <a:gd name="T102" fmla="*/ 638 w 1281"/>
              <a:gd name="T103" fmla="*/ 987 h 1458"/>
              <a:gd name="T104" fmla="*/ 643 w 1281"/>
              <a:gd name="T105" fmla="*/ 1101 h 1458"/>
              <a:gd name="T106" fmla="*/ 633 w 1281"/>
              <a:gd name="T107" fmla="*/ 996 h 14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81" h="1458">
                <a:moveTo>
                  <a:pt x="658" y="0"/>
                </a:moveTo>
                <a:cubicBezTo>
                  <a:pt x="643" y="0"/>
                  <a:pt x="626" y="12"/>
                  <a:pt x="596" y="36"/>
                </a:cubicBezTo>
                <a:cubicBezTo>
                  <a:pt x="561" y="64"/>
                  <a:pt x="536" y="110"/>
                  <a:pt x="542" y="137"/>
                </a:cubicBezTo>
                <a:cubicBezTo>
                  <a:pt x="549" y="173"/>
                  <a:pt x="539" y="182"/>
                  <a:pt x="503" y="168"/>
                </a:cubicBezTo>
                <a:cubicBezTo>
                  <a:pt x="463" y="152"/>
                  <a:pt x="457" y="160"/>
                  <a:pt x="470" y="213"/>
                </a:cubicBezTo>
                <a:cubicBezTo>
                  <a:pt x="484" y="266"/>
                  <a:pt x="478" y="275"/>
                  <a:pt x="430" y="262"/>
                </a:cubicBezTo>
                <a:cubicBezTo>
                  <a:pt x="389" y="251"/>
                  <a:pt x="368" y="262"/>
                  <a:pt x="357" y="302"/>
                </a:cubicBezTo>
                <a:cubicBezTo>
                  <a:pt x="346" y="346"/>
                  <a:pt x="335" y="350"/>
                  <a:pt x="302" y="323"/>
                </a:cubicBezTo>
                <a:cubicBezTo>
                  <a:pt x="270" y="296"/>
                  <a:pt x="255" y="297"/>
                  <a:pt x="233" y="329"/>
                </a:cubicBezTo>
                <a:cubicBezTo>
                  <a:pt x="213" y="358"/>
                  <a:pt x="201" y="361"/>
                  <a:pt x="191" y="337"/>
                </a:cubicBezTo>
                <a:cubicBezTo>
                  <a:pt x="169" y="285"/>
                  <a:pt x="3" y="351"/>
                  <a:pt x="23" y="404"/>
                </a:cubicBezTo>
                <a:cubicBezTo>
                  <a:pt x="32" y="427"/>
                  <a:pt x="39" y="463"/>
                  <a:pt x="39" y="485"/>
                </a:cubicBezTo>
                <a:cubicBezTo>
                  <a:pt x="39" y="507"/>
                  <a:pt x="60" y="525"/>
                  <a:pt x="85" y="525"/>
                </a:cubicBezTo>
                <a:cubicBezTo>
                  <a:pt x="121" y="525"/>
                  <a:pt x="124" y="534"/>
                  <a:pt x="98" y="565"/>
                </a:cubicBezTo>
                <a:cubicBezTo>
                  <a:pt x="72" y="597"/>
                  <a:pt x="77" y="609"/>
                  <a:pt x="128" y="625"/>
                </a:cubicBezTo>
                <a:cubicBezTo>
                  <a:pt x="190" y="645"/>
                  <a:pt x="190" y="646"/>
                  <a:pt x="136" y="685"/>
                </a:cubicBezTo>
                <a:cubicBezTo>
                  <a:pt x="82" y="725"/>
                  <a:pt x="83" y="726"/>
                  <a:pt x="138" y="767"/>
                </a:cubicBezTo>
                <a:cubicBezTo>
                  <a:pt x="193" y="808"/>
                  <a:pt x="193" y="809"/>
                  <a:pt x="130" y="826"/>
                </a:cubicBezTo>
                <a:cubicBezTo>
                  <a:pt x="80" y="839"/>
                  <a:pt x="74" y="850"/>
                  <a:pt x="99" y="881"/>
                </a:cubicBezTo>
                <a:cubicBezTo>
                  <a:pt x="124" y="911"/>
                  <a:pt x="121" y="920"/>
                  <a:pt x="85" y="920"/>
                </a:cubicBezTo>
                <a:cubicBezTo>
                  <a:pt x="60" y="920"/>
                  <a:pt x="39" y="938"/>
                  <a:pt x="39" y="960"/>
                </a:cubicBezTo>
                <a:cubicBezTo>
                  <a:pt x="39" y="982"/>
                  <a:pt x="32" y="1020"/>
                  <a:pt x="22" y="1044"/>
                </a:cubicBezTo>
                <a:cubicBezTo>
                  <a:pt x="0" y="1102"/>
                  <a:pt x="141" y="1162"/>
                  <a:pt x="195" y="1117"/>
                </a:cubicBezTo>
                <a:cubicBezTo>
                  <a:pt x="221" y="1096"/>
                  <a:pt x="235" y="1097"/>
                  <a:pt x="244" y="1124"/>
                </a:cubicBezTo>
                <a:cubicBezTo>
                  <a:pt x="254" y="1153"/>
                  <a:pt x="264" y="1154"/>
                  <a:pt x="299" y="1124"/>
                </a:cubicBezTo>
                <a:cubicBezTo>
                  <a:pt x="336" y="1094"/>
                  <a:pt x="345" y="1097"/>
                  <a:pt x="358" y="1147"/>
                </a:cubicBezTo>
                <a:cubicBezTo>
                  <a:pt x="370" y="1194"/>
                  <a:pt x="388" y="1203"/>
                  <a:pt x="435" y="1188"/>
                </a:cubicBezTo>
                <a:cubicBezTo>
                  <a:pt x="488" y="1171"/>
                  <a:pt x="494" y="1177"/>
                  <a:pt x="477" y="1228"/>
                </a:cubicBezTo>
                <a:cubicBezTo>
                  <a:pt x="464" y="1271"/>
                  <a:pt x="471" y="1287"/>
                  <a:pt x="505" y="1287"/>
                </a:cubicBezTo>
                <a:cubicBezTo>
                  <a:pt x="530" y="1287"/>
                  <a:pt x="543" y="1300"/>
                  <a:pt x="533" y="1316"/>
                </a:cubicBezTo>
                <a:cubicBezTo>
                  <a:pt x="523" y="1332"/>
                  <a:pt x="545" y="1370"/>
                  <a:pt x="581" y="1400"/>
                </a:cubicBezTo>
                <a:cubicBezTo>
                  <a:pt x="617" y="1430"/>
                  <a:pt x="653" y="1455"/>
                  <a:pt x="663" y="1455"/>
                </a:cubicBezTo>
                <a:cubicBezTo>
                  <a:pt x="704" y="1458"/>
                  <a:pt x="773" y="1348"/>
                  <a:pt x="757" y="1305"/>
                </a:cubicBezTo>
                <a:cubicBezTo>
                  <a:pt x="744" y="1271"/>
                  <a:pt x="751" y="1262"/>
                  <a:pt x="784" y="1275"/>
                </a:cubicBezTo>
                <a:cubicBezTo>
                  <a:pt x="817" y="1288"/>
                  <a:pt x="829" y="1277"/>
                  <a:pt x="829" y="1236"/>
                </a:cubicBezTo>
                <a:cubicBezTo>
                  <a:pt x="829" y="1194"/>
                  <a:pt x="843" y="1183"/>
                  <a:pt x="886" y="1194"/>
                </a:cubicBezTo>
                <a:cubicBezTo>
                  <a:pt x="930" y="1206"/>
                  <a:pt x="942" y="1195"/>
                  <a:pt x="942" y="1145"/>
                </a:cubicBezTo>
                <a:cubicBezTo>
                  <a:pt x="942" y="1082"/>
                  <a:pt x="944" y="1082"/>
                  <a:pt x="999" y="1132"/>
                </a:cubicBezTo>
                <a:cubicBezTo>
                  <a:pt x="1049" y="1177"/>
                  <a:pt x="1055" y="1178"/>
                  <a:pt x="1055" y="1136"/>
                </a:cubicBezTo>
                <a:cubicBezTo>
                  <a:pt x="1055" y="1087"/>
                  <a:pt x="1101" y="1072"/>
                  <a:pt x="1117" y="1116"/>
                </a:cubicBezTo>
                <a:cubicBezTo>
                  <a:pt x="1122" y="1130"/>
                  <a:pt x="1161" y="1135"/>
                  <a:pt x="1203" y="1126"/>
                </a:cubicBezTo>
                <a:cubicBezTo>
                  <a:pt x="1261" y="1115"/>
                  <a:pt x="1281" y="1095"/>
                  <a:pt x="1281" y="1046"/>
                </a:cubicBezTo>
                <a:cubicBezTo>
                  <a:pt x="1281" y="1010"/>
                  <a:pt x="1263" y="962"/>
                  <a:pt x="1240" y="939"/>
                </a:cubicBezTo>
                <a:cubicBezTo>
                  <a:pt x="1218" y="917"/>
                  <a:pt x="1208" y="890"/>
                  <a:pt x="1219" y="879"/>
                </a:cubicBezTo>
                <a:cubicBezTo>
                  <a:pt x="1230" y="869"/>
                  <a:pt x="1215" y="846"/>
                  <a:pt x="1187" y="831"/>
                </a:cubicBezTo>
                <a:cubicBezTo>
                  <a:pt x="1147" y="808"/>
                  <a:pt x="1144" y="795"/>
                  <a:pt x="1171" y="763"/>
                </a:cubicBezTo>
                <a:cubicBezTo>
                  <a:pt x="1196" y="733"/>
                  <a:pt x="1196" y="713"/>
                  <a:pt x="1172" y="684"/>
                </a:cubicBezTo>
                <a:cubicBezTo>
                  <a:pt x="1146" y="653"/>
                  <a:pt x="1149" y="641"/>
                  <a:pt x="1185" y="627"/>
                </a:cubicBezTo>
                <a:cubicBezTo>
                  <a:pt x="1222" y="613"/>
                  <a:pt x="1224" y="601"/>
                  <a:pt x="1196" y="567"/>
                </a:cubicBezTo>
                <a:cubicBezTo>
                  <a:pt x="1168" y="533"/>
                  <a:pt x="1169" y="525"/>
                  <a:pt x="1204" y="525"/>
                </a:cubicBezTo>
                <a:cubicBezTo>
                  <a:pt x="1248" y="525"/>
                  <a:pt x="1281" y="469"/>
                  <a:pt x="1281" y="395"/>
                </a:cubicBezTo>
                <a:cubicBezTo>
                  <a:pt x="1281" y="337"/>
                  <a:pt x="1138" y="286"/>
                  <a:pt x="1107" y="333"/>
                </a:cubicBezTo>
                <a:cubicBezTo>
                  <a:pt x="1088" y="363"/>
                  <a:pt x="1079" y="361"/>
                  <a:pt x="1058" y="329"/>
                </a:cubicBezTo>
                <a:cubicBezTo>
                  <a:pt x="1036" y="295"/>
                  <a:pt x="1024" y="295"/>
                  <a:pt x="987" y="325"/>
                </a:cubicBezTo>
                <a:cubicBezTo>
                  <a:pt x="949" y="357"/>
                  <a:pt x="942" y="354"/>
                  <a:pt x="942" y="301"/>
                </a:cubicBezTo>
                <a:cubicBezTo>
                  <a:pt x="942" y="252"/>
                  <a:pt x="930" y="242"/>
                  <a:pt x="886" y="257"/>
                </a:cubicBezTo>
                <a:cubicBezTo>
                  <a:pt x="841" y="271"/>
                  <a:pt x="829" y="262"/>
                  <a:pt x="829" y="213"/>
                </a:cubicBezTo>
                <a:cubicBezTo>
                  <a:pt x="829" y="169"/>
                  <a:pt x="818" y="157"/>
                  <a:pt x="784" y="169"/>
                </a:cubicBezTo>
                <a:cubicBezTo>
                  <a:pt x="751" y="182"/>
                  <a:pt x="744" y="175"/>
                  <a:pt x="757" y="140"/>
                </a:cubicBezTo>
                <a:cubicBezTo>
                  <a:pt x="768" y="111"/>
                  <a:pt x="753" y="73"/>
                  <a:pt x="717" y="40"/>
                </a:cubicBezTo>
                <a:cubicBezTo>
                  <a:pt x="689" y="14"/>
                  <a:pt x="674" y="0"/>
                  <a:pt x="658" y="0"/>
                </a:cubicBezTo>
                <a:close/>
                <a:moveTo>
                  <a:pt x="690" y="341"/>
                </a:moveTo>
                <a:cubicBezTo>
                  <a:pt x="709" y="340"/>
                  <a:pt x="705" y="354"/>
                  <a:pt x="685" y="393"/>
                </a:cubicBezTo>
                <a:cubicBezTo>
                  <a:pt x="641" y="477"/>
                  <a:pt x="641" y="477"/>
                  <a:pt x="625" y="415"/>
                </a:cubicBezTo>
                <a:cubicBezTo>
                  <a:pt x="615" y="378"/>
                  <a:pt x="628" y="356"/>
                  <a:pt x="664" y="347"/>
                </a:cubicBezTo>
                <a:cubicBezTo>
                  <a:pt x="675" y="344"/>
                  <a:pt x="684" y="342"/>
                  <a:pt x="690" y="341"/>
                </a:cubicBezTo>
                <a:close/>
                <a:moveTo>
                  <a:pt x="961" y="482"/>
                </a:moveTo>
                <a:cubicBezTo>
                  <a:pt x="968" y="483"/>
                  <a:pt x="972" y="496"/>
                  <a:pt x="978" y="522"/>
                </a:cubicBezTo>
                <a:cubicBezTo>
                  <a:pt x="988" y="559"/>
                  <a:pt x="976" y="581"/>
                  <a:pt x="940" y="591"/>
                </a:cubicBezTo>
                <a:cubicBezTo>
                  <a:pt x="877" y="607"/>
                  <a:pt x="874" y="587"/>
                  <a:pt x="926" y="518"/>
                </a:cubicBezTo>
                <a:cubicBezTo>
                  <a:pt x="944" y="494"/>
                  <a:pt x="954" y="482"/>
                  <a:pt x="961" y="482"/>
                </a:cubicBezTo>
                <a:close/>
                <a:moveTo>
                  <a:pt x="360" y="521"/>
                </a:moveTo>
                <a:cubicBezTo>
                  <a:pt x="374" y="520"/>
                  <a:pt x="386" y="531"/>
                  <a:pt x="402" y="557"/>
                </a:cubicBezTo>
                <a:cubicBezTo>
                  <a:pt x="436" y="612"/>
                  <a:pt x="424" y="619"/>
                  <a:pt x="346" y="586"/>
                </a:cubicBezTo>
                <a:cubicBezTo>
                  <a:pt x="310" y="571"/>
                  <a:pt x="307" y="560"/>
                  <a:pt x="334" y="535"/>
                </a:cubicBezTo>
                <a:cubicBezTo>
                  <a:pt x="344" y="526"/>
                  <a:pt x="352" y="522"/>
                  <a:pt x="360" y="521"/>
                </a:cubicBezTo>
                <a:close/>
                <a:moveTo>
                  <a:pt x="579" y="552"/>
                </a:moveTo>
                <a:cubicBezTo>
                  <a:pt x="593" y="551"/>
                  <a:pt x="611" y="566"/>
                  <a:pt x="624" y="600"/>
                </a:cubicBezTo>
                <a:cubicBezTo>
                  <a:pt x="640" y="642"/>
                  <a:pt x="644" y="642"/>
                  <a:pt x="677" y="597"/>
                </a:cubicBezTo>
                <a:cubicBezTo>
                  <a:pt x="726" y="530"/>
                  <a:pt x="783" y="566"/>
                  <a:pt x="744" y="639"/>
                </a:cubicBezTo>
                <a:cubicBezTo>
                  <a:pt x="719" y="686"/>
                  <a:pt x="724" y="694"/>
                  <a:pt x="775" y="694"/>
                </a:cubicBezTo>
                <a:cubicBezTo>
                  <a:pt x="810" y="694"/>
                  <a:pt x="830" y="708"/>
                  <a:pt x="822" y="729"/>
                </a:cubicBezTo>
                <a:cubicBezTo>
                  <a:pt x="815" y="749"/>
                  <a:pt x="788" y="761"/>
                  <a:pt x="761" y="756"/>
                </a:cubicBezTo>
                <a:cubicBezTo>
                  <a:pt x="721" y="749"/>
                  <a:pt x="718" y="757"/>
                  <a:pt x="743" y="803"/>
                </a:cubicBezTo>
                <a:cubicBezTo>
                  <a:pt x="783" y="878"/>
                  <a:pt x="727" y="917"/>
                  <a:pt x="677" y="848"/>
                </a:cubicBezTo>
                <a:cubicBezTo>
                  <a:pt x="644" y="804"/>
                  <a:pt x="640" y="803"/>
                  <a:pt x="624" y="846"/>
                </a:cubicBezTo>
                <a:cubicBezTo>
                  <a:pt x="594" y="923"/>
                  <a:pt x="539" y="901"/>
                  <a:pt x="559" y="820"/>
                </a:cubicBezTo>
                <a:cubicBezTo>
                  <a:pt x="574" y="763"/>
                  <a:pt x="568" y="750"/>
                  <a:pt x="530" y="757"/>
                </a:cubicBezTo>
                <a:cubicBezTo>
                  <a:pt x="504" y="761"/>
                  <a:pt x="477" y="749"/>
                  <a:pt x="470" y="729"/>
                </a:cubicBezTo>
                <a:cubicBezTo>
                  <a:pt x="463" y="708"/>
                  <a:pt x="482" y="694"/>
                  <a:pt x="517" y="694"/>
                </a:cubicBezTo>
                <a:cubicBezTo>
                  <a:pt x="566" y="694"/>
                  <a:pt x="574" y="682"/>
                  <a:pt x="559" y="624"/>
                </a:cubicBezTo>
                <a:cubicBezTo>
                  <a:pt x="548" y="579"/>
                  <a:pt x="561" y="553"/>
                  <a:pt x="579" y="552"/>
                </a:cubicBezTo>
                <a:close/>
                <a:moveTo>
                  <a:pt x="398" y="851"/>
                </a:moveTo>
                <a:cubicBezTo>
                  <a:pt x="425" y="849"/>
                  <a:pt x="418" y="862"/>
                  <a:pt x="387" y="910"/>
                </a:cubicBezTo>
                <a:cubicBezTo>
                  <a:pt x="344" y="975"/>
                  <a:pt x="300" y="1007"/>
                  <a:pt x="338" y="945"/>
                </a:cubicBezTo>
                <a:cubicBezTo>
                  <a:pt x="349" y="928"/>
                  <a:pt x="342" y="904"/>
                  <a:pt x="323" y="893"/>
                </a:cubicBezTo>
                <a:cubicBezTo>
                  <a:pt x="301" y="879"/>
                  <a:pt x="313" y="867"/>
                  <a:pt x="359" y="858"/>
                </a:cubicBezTo>
                <a:cubicBezTo>
                  <a:pt x="376" y="855"/>
                  <a:pt x="389" y="852"/>
                  <a:pt x="398" y="851"/>
                </a:cubicBezTo>
                <a:close/>
                <a:moveTo>
                  <a:pt x="963" y="864"/>
                </a:moveTo>
                <a:cubicBezTo>
                  <a:pt x="1006" y="865"/>
                  <a:pt x="1027" y="874"/>
                  <a:pt x="1010" y="885"/>
                </a:cubicBezTo>
                <a:cubicBezTo>
                  <a:pt x="993" y="897"/>
                  <a:pt x="974" y="922"/>
                  <a:pt x="968" y="942"/>
                </a:cubicBezTo>
                <a:cubicBezTo>
                  <a:pt x="960" y="965"/>
                  <a:pt x="945" y="958"/>
                  <a:pt x="921" y="921"/>
                </a:cubicBezTo>
                <a:cubicBezTo>
                  <a:pt x="889" y="869"/>
                  <a:pt x="892" y="864"/>
                  <a:pt x="963" y="864"/>
                </a:cubicBezTo>
                <a:close/>
                <a:moveTo>
                  <a:pt x="638" y="987"/>
                </a:moveTo>
                <a:cubicBezTo>
                  <a:pt x="652" y="987"/>
                  <a:pt x="688" y="1037"/>
                  <a:pt x="688" y="1065"/>
                </a:cubicBezTo>
                <a:cubicBezTo>
                  <a:pt x="688" y="1075"/>
                  <a:pt x="668" y="1091"/>
                  <a:pt x="643" y="1101"/>
                </a:cubicBezTo>
                <a:cubicBezTo>
                  <a:pt x="610" y="1113"/>
                  <a:pt x="602" y="1106"/>
                  <a:pt x="615" y="1073"/>
                </a:cubicBezTo>
                <a:cubicBezTo>
                  <a:pt x="625" y="1049"/>
                  <a:pt x="632" y="1014"/>
                  <a:pt x="633" y="996"/>
                </a:cubicBezTo>
                <a:cubicBezTo>
                  <a:pt x="633" y="990"/>
                  <a:pt x="635" y="987"/>
                  <a:pt x="638" y="987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6" name="Freeform 54"/>
          <p:cNvSpPr>
            <a:spLocks noEditPoints="1"/>
          </p:cNvSpPr>
          <p:nvPr/>
        </p:nvSpPr>
        <p:spPr bwMode="auto">
          <a:xfrm>
            <a:off x="2685668" y="2336092"/>
            <a:ext cx="344487" cy="396875"/>
          </a:xfrm>
          <a:custGeom>
            <a:avLst/>
            <a:gdLst>
              <a:gd name="T0" fmla="*/ 595 w 1277"/>
              <a:gd name="T1" fmla="*/ 61 h 1476"/>
              <a:gd name="T2" fmla="*/ 426 w 1277"/>
              <a:gd name="T3" fmla="*/ 206 h 1476"/>
              <a:gd name="T4" fmla="*/ 286 w 1277"/>
              <a:gd name="T5" fmla="*/ 302 h 1476"/>
              <a:gd name="T6" fmla="*/ 86 w 1277"/>
              <a:gd name="T7" fmla="*/ 362 h 1476"/>
              <a:gd name="T8" fmla="*/ 37 w 1277"/>
              <a:gd name="T9" fmla="*/ 594 h 1476"/>
              <a:gd name="T10" fmla="*/ 129 w 1277"/>
              <a:gd name="T11" fmla="*/ 804 h 1476"/>
              <a:gd name="T12" fmla="*/ 35 w 1277"/>
              <a:gd name="T13" fmla="*/ 900 h 1476"/>
              <a:gd name="T14" fmla="*/ 85 w 1277"/>
              <a:gd name="T15" fmla="*/ 1137 h 1476"/>
              <a:gd name="T16" fmla="*/ 286 w 1277"/>
              <a:gd name="T17" fmla="*/ 1208 h 1476"/>
              <a:gd name="T18" fmla="*/ 434 w 1277"/>
              <a:gd name="T19" fmla="*/ 1271 h 1476"/>
              <a:gd name="T20" fmla="*/ 560 w 1277"/>
              <a:gd name="T21" fmla="*/ 1405 h 1476"/>
              <a:gd name="T22" fmla="*/ 722 w 1277"/>
              <a:gd name="T23" fmla="*/ 1405 h 1476"/>
              <a:gd name="T24" fmla="*/ 879 w 1277"/>
              <a:gd name="T25" fmla="*/ 1307 h 1476"/>
              <a:gd name="T26" fmla="*/ 851 w 1277"/>
              <a:gd name="T27" fmla="*/ 1222 h 1476"/>
              <a:gd name="T28" fmla="*/ 1067 w 1277"/>
              <a:gd name="T29" fmla="*/ 1196 h 1476"/>
              <a:gd name="T30" fmla="*/ 1260 w 1277"/>
              <a:gd name="T31" fmla="*/ 1074 h 1476"/>
              <a:gd name="T32" fmla="*/ 1208 w 1277"/>
              <a:gd name="T33" fmla="*/ 823 h 1476"/>
              <a:gd name="T34" fmla="*/ 1209 w 1277"/>
              <a:gd name="T35" fmla="*/ 670 h 1476"/>
              <a:gd name="T36" fmla="*/ 1256 w 1277"/>
              <a:gd name="T37" fmla="*/ 442 h 1476"/>
              <a:gd name="T38" fmla="*/ 1075 w 1277"/>
              <a:gd name="T39" fmla="*/ 303 h 1476"/>
              <a:gd name="T40" fmla="*/ 910 w 1277"/>
              <a:gd name="T41" fmla="*/ 312 h 1476"/>
              <a:gd name="T42" fmla="*/ 823 w 1277"/>
              <a:gd name="T43" fmla="*/ 159 h 1476"/>
              <a:gd name="T44" fmla="*/ 644 w 1277"/>
              <a:gd name="T45" fmla="*/ 0 h 1476"/>
              <a:gd name="T46" fmla="*/ 836 w 1277"/>
              <a:gd name="T47" fmla="*/ 432 h 1476"/>
              <a:gd name="T48" fmla="*/ 794 w 1277"/>
              <a:gd name="T49" fmla="*/ 432 h 1476"/>
              <a:gd name="T50" fmla="*/ 458 w 1277"/>
              <a:gd name="T51" fmla="*/ 418 h 1476"/>
              <a:gd name="T52" fmla="*/ 441 w 1277"/>
              <a:gd name="T53" fmla="*/ 460 h 1476"/>
              <a:gd name="T54" fmla="*/ 441 w 1277"/>
              <a:gd name="T55" fmla="*/ 422 h 1476"/>
              <a:gd name="T56" fmla="*/ 173 w 1277"/>
              <a:gd name="T57" fmla="*/ 460 h 1476"/>
              <a:gd name="T58" fmla="*/ 173 w 1277"/>
              <a:gd name="T59" fmla="*/ 502 h 1476"/>
              <a:gd name="T60" fmla="*/ 173 w 1277"/>
              <a:gd name="T61" fmla="*/ 460 h 1476"/>
              <a:gd name="T62" fmla="*/ 1133 w 1277"/>
              <a:gd name="T63" fmla="*/ 488 h 1476"/>
              <a:gd name="T64" fmla="*/ 1076 w 1277"/>
              <a:gd name="T65" fmla="*/ 488 h 1476"/>
              <a:gd name="T66" fmla="*/ 596 w 1277"/>
              <a:gd name="T67" fmla="*/ 652 h 1476"/>
              <a:gd name="T68" fmla="*/ 665 w 1277"/>
              <a:gd name="T69" fmla="*/ 659 h 1476"/>
              <a:gd name="T70" fmla="*/ 735 w 1277"/>
              <a:gd name="T71" fmla="*/ 770 h 1476"/>
              <a:gd name="T72" fmla="*/ 639 w 1277"/>
              <a:gd name="T73" fmla="*/ 841 h 1476"/>
              <a:gd name="T74" fmla="*/ 543 w 1277"/>
              <a:gd name="T75" fmla="*/ 770 h 1476"/>
              <a:gd name="T76" fmla="*/ 596 w 1277"/>
              <a:gd name="T77" fmla="*/ 652 h 1476"/>
              <a:gd name="T78" fmla="*/ 1009 w 1277"/>
              <a:gd name="T79" fmla="*/ 722 h 1476"/>
              <a:gd name="T80" fmla="*/ 980 w 1277"/>
              <a:gd name="T81" fmla="*/ 775 h 1476"/>
              <a:gd name="T82" fmla="*/ 286 w 1277"/>
              <a:gd name="T83" fmla="*/ 714 h 1476"/>
              <a:gd name="T84" fmla="*/ 286 w 1277"/>
              <a:gd name="T85" fmla="*/ 785 h 1476"/>
              <a:gd name="T86" fmla="*/ 286 w 1277"/>
              <a:gd name="T87" fmla="*/ 714 h 1476"/>
              <a:gd name="T88" fmla="*/ 399 w 1277"/>
              <a:gd name="T89" fmla="*/ 896 h 1476"/>
              <a:gd name="T90" fmla="*/ 343 w 1277"/>
              <a:gd name="T91" fmla="*/ 913 h 1476"/>
              <a:gd name="T92" fmla="*/ 173 w 1277"/>
              <a:gd name="T93" fmla="*/ 996 h 1476"/>
              <a:gd name="T94" fmla="*/ 173 w 1277"/>
              <a:gd name="T95" fmla="*/ 1053 h 1476"/>
              <a:gd name="T96" fmla="*/ 173 w 1277"/>
              <a:gd name="T97" fmla="*/ 996 h 1476"/>
              <a:gd name="T98" fmla="*/ 1133 w 1277"/>
              <a:gd name="T99" fmla="*/ 1009 h 1476"/>
              <a:gd name="T100" fmla="*/ 1076 w 1277"/>
              <a:gd name="T101" fmla="*/ 1026 h 1476"/>
              <a:gd name="T102" fmla="*/ 455 w 1277"/>
              <a:gd name="T103" fmla="*/ 1024 h 1476"/>
              <a:gd name="T104" fmla="*/ 455 w 1277"/>
              <a:gd name="T105" fmla="*/ 1081 h 1476"/>
              <a:gd name="T106" fmla="*/ 455 w 1277"/>
              <a:gd name="T107" fmla="*/ 1024 h 1476"/>
              <a:gd name="T108" fmla="*/ 851 w 1277"/>
              <a:gd name="T109" fmla="*/ 1053 h 1476"/>
              <a:gd name="T110" fmla="*/ 794 w 1277"/>
              <a:gd name="T111" fmla="*/ 1053 h 1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77" h="1476">
                <a:moveTo>
                  <a:pt x="644" y="0"/>
                </a:moveTo>
                <a:lnTo>
                  <a:pt x="595" y="61"/>
                </a:lnTo>
                <a:cubicBezTo>
                  <a:pt x="568" y="94"/>
                  <a:pt x="511" y="135"/>
                  <a:pt x="467" y="151"/>
                </a:cubicBezTo>
                <a:cubicBezTo>
                  <a:pt x="406" y="175"/>
                  <a:pt x="396" y="187"/>
                  <a:pt x="426" y="206"/>
                </a:cubicBezTo>
                <a:cubicBezTo>
                  <a:pt x="458" y="225"/>
                  <a:pt x="459" y="238"/>
                  <a:pt x="432" y="271"/>
                </a:cubicBezTo>
                <a:cubicBezTo>
                  <a:pt x="382" y="331"/>
                  <a:pt x="286" y="351"/>
                  <a:pt x="286" y="302"/>
                </a:cubicBezTo>
                <a:cubicBezTo>
                  <a:pt x="286" y="251"/>
                  <a:pt x="246" y="251"/>
                  <a:pt x="203" y="303"/>
                </a:cubicBezTo>
                <a:cubicBezTo>
                  <a:pt x="185" y="325"/>
                  <a:pt x="132" y="352"/>
                  <a:pt x="86" y="362"/>
                </a:cubicBezTo>
                <a:cubicBezTo>
                  <a:pt x="15" y="378"/>
                  <a:pt x="6" y="390"/>
                  <a:pt x="22" y="442"/>
                </a:cubicBezTo>
                <a:cubicBezTo>
                  <a:pt x="33" y="475"/>
                  <a:pt x="40" y="544"/>
                  <a:pt x="37" y="594"/>
                </a:cubicBezTo>
                <a:cubicBezTo>
                  <a:pt x="32" y="662"/>
                  <a:pt x="41" y="681"/>
                  <a:pt x="70" y="670"/>
                </a:cubicBezTo>
                <a:cubicBezTo>
                  <a:pt x="118" y="652"/>
                  <a:pt x="153" y="730"/>
                  <a:pt x="129" y="804"/>
                </a:cubicBezTo>
                <a:cubicBezTo>
                  <a:pt x="115" y="848"/>
                  <a:pt x="105" y="852"/>
                  <a:pt x="72" y="824"/>
                </a:cubicBezTo>
                <a:cubicBezTo>
                  <a:pt x="37" y="795"/>
                  <a:pt x="31" y="807"/>
                  <a:pt x="35" y="900"/>
                </a:cubicBezTo>
                <a:cubicBezTo>
                  <a:pt x="37" y="961"/>
                  <a:pt x="29" y="1039"/>
                  <a:pt x="18" y="1074"/>
                </a:cubicBezTo>
                <a:cubicBezTo>
                  <a:pt x="0" y="1131"/>
                  <a:pt x="7" y="1137"/>
                  <a:pt x="85" y="1137"/>
                </a:cubicBezTo>
                <a:cubicBezTo>
                  <a:pt x="142" y="1137"/>
                  <a:pt x="186" y="1157"/>
                  <a:pt x="209" y="1194"/>
                </a:cubicBezTo>
                <a:cubicBezTo>
                  <a:pt x="250" y="1261"/>
                  <a:pt x="286" y="1267"/>
                  <a:pt x="286" y="1208"/>
                </a:cubicBezTo>
                <a:cubicBezTo>
                  <a:pt x="286" y="1151"/>
                  <a:pt x="383" y="1155"/>
                  <a:pt x="432" y="1213"/>
                </a:cubicBezTo>
                <a:cubicBezTo>
                  <a:pt x="462" y="1250"/>
                  <a:pt x="462" y="1262"/>
                  <a:pt x="434" y="1271"/>
                </a:cubicBezTo>
                <a:cubicBezTo>
                  <a:pt x="386" y="1288"/>
                  <a:pt x="390" y="1335"/>
                  <a:pt x="440" y="1335"/>
                </a:cubicBezTo>
                <a:cubicBezTo>
                  <a:pt x="463" y="1335"/>
                  <a:pt x="517" y="1366"/>
                  <a:pt x="560" y="1405"/>
                </a:cubicBezTo>
                <a:cubicBezTo>
                  <a:pt x="604" y="1443"/>
                  <a:pt x="642" y="1475"/>
                  <a:pt x="645" y="1475"/>
                </a:cubicBezTo>
                <a:cubicBezTo>
                  <a:pt x="648" y="1476"/>
                  <a:pt x="683" y="1444"/>
                  <a:pt x="722" y="1405"/>
                </a:cubicBezTo>
                <a:cubicBezTo>
                  <a:pt x="761" y="1367"/>
                  <a:pt x="812" y="1335"/>
                  <a:pt x="836" y="1335"/>
                </a:cubicBezTo>
                <a:cubicBezTo>
                  <a:pt x="860" y="1335"/>
                  <a:pt x="879" y="1322"/>
                  <a:pt x="879" y="1307"/>
                </a:cubicBezTo>
                <a:cubicBezTo>
                  <a:pt x="879" y="1291"/>
                  <a:pt x="866" y="1278"/>
                  <a:pt x="850" y="1278"/>
                </a:cubicBezTo>
                <a:cubicBezTo>
                  <a:pt x="830" y="1278"/>
                  <a:pt x="830" y="1260"/>
                  <a:pt x="851" y="1222"/>
                </a:cubicBezTo>
                <a:cubicBezTo>
                  <a:pt x="887" y="1155"/>
                  <a:pt x="992" y="1147"/>
                  <a:pt x="992" y="1211"/>
                </a:cubicBezTo>
                <a:cubicBezTo>
                  <a:pt x="992" y="1247"/>
                  <a:pt x="1005" y="1245"/>
                  <a:pt x="1067" y="1196"/>
                </a:cubicBezTo>
                <a:cubicBezTo>
                  <a:pt x="1108" y="1164"/>
                  <a:pt x="1172" y="1137"/>
                  <a:pt x="1210" y="1137"/>
                </a:cubicBezTo>
                <a:cubicBezTo>
                  <a:pt x="1270" y="1137"/>
                  <a:pt x="1277" y="1128"/>
                  <a:pt x="1260" y="1074"/>
                </a:cubicBezTo>
                <a:cubicBezTo>
                  <a:pt x="1248" y="1039"/>
                  <a:pt x="1242" y="961"/>
                  <a:pt x="1244" y="900"/>
                </a:cubicBezTo>
                <a:cubicBezTo>
                  <a:pt x="1247" y="808"/>
                  <a:pt x="1241" y="796"/>
                  <a:pt x="1208" y="823"/>
                </a:cubicBezTo>
                <a:cubicBezTo>
                  <a:pt x="1176" y="850"/>
                  <a:pt x="1166" y="845"/>
                  <a:pt x="1153" y="797"/>
                </a:cubicBezTo>
                <a:cubicBezTo>
                  <a:pt x="1132" y="716"/>
                  <a:pt x="1160" y="651"/>
                  <a:pt x="1209" y="670"/>
                </a:cubicBezTo>
                <a:cubicBezTo>
                  <a:pt x="1238" y="681"/>
                  <a:pt x="1246" y="662"/>
                  <a:pt x="1242" y="594"/>
                </a:cubicBezTo>
                <a:cubicBezTo>
                  <a:pt x="1239" y="544"/>
                  <a:pt x="1245" y="475"/>
                  <a:pt x="1256" y="442"/>
                </a:cubicBezTo>
                <a:cubicBezTo>
                  <a:pt x="1273" y="390"/>
                  <a:pt x="1263" y="378"/>
                  <a:pt x="1193" y="362"/>
                </a:cubicBezTo>
                <a:cubicBezTo>
                  <a:pt x="1147" y="352"/>
                  <a:pt x="1094" y="325"/>
                  <a:pt x="1075" y="303"/>
                </a:cubicBezTo>
                <a:cubicBezTo>
                  <a:pt x="1032" y="251"/>
                  <a:pt x="999" y="252"/>
                  <a:pt x="987" y="305"/>
                </a:cubicBezTo>
                <a:cubicBezTo>
                  <a:pt x="980" y="339"/>
                  <a:pt x="966" y="341"/>
                  <a:pt x="910" y="312"/>
                </a:cubicBezTo>
                <a:cubicBezTo>
                  <a:pt x="824" y="268"/>
                  <a:pt x="802" y="207"/>
                  <a:pt x="870" y="204"/>
                </a:cubicBezTo>
                <a:cubicBezTo>
                  <a:pt x="902" y="203"/>
                  <a:pt x="885" y="186"/>
                  <a:pt x="823" y="159"/>
                </a:cubicBezTo>
                <a:cubicBezTo>
                  <a:pt x="769" y="136"/>
                  <a:pt x="707" y="90"/>
                  <a:pt x="685" y="58"/>
                </a:cubicBezTo>
                <a:lnTo>
                  <a:pt x="644" y="0"/>
                </a:lnTo>
                <a:close/>
                <a:moveTo>
                  <a:pt x="807" y="404"/>
                </a:moveTo>
                <a:cubicBezTo>
                  <a:pt x="814" y="404"/>
                  <a:pt x="827" y="416"/>
                  <a:pt x="836" y="432"/>
                </a:cubicBezTo>
                <a:cubicBezTo>
                  <a:pt x="846" y="447"/>
                  <a:pt x="841" y="460"/>
                  <a:pt x="824" y="460"/>
                </a:cubicBezTo>
                <a:cubicBezTo>
                  <a:pt x="808" y="460"/>
                  <a:pt x="794" y="447"/>
                  <a:pt x="794" y="432"/>
                </a:cubicBezTo>
                <a:cubicBezTo>
                  <a:pt x="794" y="416"/>
                  <a:pt x="801" y="404"/>
                  <a:pt x="807" y="404"/>
                </a:cubicBezTo>
                <a:close/>
                <a:moveTo>
                  <a:pt x="458" y="418"/>
                </a:moveTo>
                <a:cubicBezTo>
                  <a:pt x="473" y="416"/>
                  <a:pt x="484" y="421"/>
                  <a:pt x="484" y="433"/>
                </a:cubicBezTo>
                <a:cubicBezTo>
                  <a:pt x="484" y="448"/>
                  <a:pt x="465" y="460"/>
                  <a:pt x="441" y="460"/>
                </a:cubicBezTo>
                <a:cubicBezTo>
                  <a:pt x="418" y="460"/>
                  <a:pt x="399" y="456"/>
                  <a:pt x="399" y="449"/>
                </a:cubicBezTo>
                <a:cubicBezTo>
                  <a:pt x="399" y="443"/>
                  <a:pt x="418" y="431"/>
                  <a:pt x="441" y="422"/>
                </a:cubicBezTo>
                <a:cubicBezTo>
                  <a:pt x="447" y="420"/>
                  <a:pt x="453" y="418"/>
                  <a:pt x="458" y="418"/>
                </a:cubicBezTo>
                <a:close/>
                <a:moveTo>
                  <a:pt x="173" y="460"/>
                </a:moveTo>
                <a:cubicBezTo>
                  <a:pt x="189" y="460"/>
                  <a:pt x="201" y="466"/>
                  <a:pt x="201" y="472"/>
                </a:cubicBezTo>
                <a:cubicBezTo>
                  <a:pt x="201" y="479"/>
                  <a:pt x="189" y="493"/>
                  <a:pt x="173" y="502"/>
                </a:cubicBezTo>
                <a:cubicBezTo>
                  <a:pt x="158" y="512"/>
                  <a:pt x="145" y="506"/>
                  <a:pt x="145" y="490"/>
                </a:cubicBezTo>
                <a:cubicBezTo>
                  <a:pt x="145" y="474"/>
                  <a:pt x="158" y="460"/>
                  <a:pt x="173" y="460"/>
                </a:cubicBezTo>
                <a:close/>
                <a:moveTo>
                  <a:pt x="1105" y="460"/>
                </a:moveTo>
                <a:cubicBezTo>
                  <a:pt x="1120" y="460"/>
                  <a:pt x="1133" y="473"/>
                  <a:pt x="1133" y="488"/>
                </a:cubicBezTo>
                <a:cubicBezTo>
                  <a:pt x="1133" y="504"/>
                  <a:pt x="1120" y="516"/>
                  <a:pt x="1105" y="516"/>
                </a:cubicBezTo>
                <a:cubicBezTo>
                  <a:pt x="1089" y="516"/>
                  <a:pt x="1076" y="504"/>
                  <a:pt x="1076" y="488"/>
                </a:cubicBezTo>
                <a:cubicBezTo>
                  <a:pt x="1076" y="473"/>
                  <a:pt x="1089" y="460"/>
                  <a:pt x="1105" y="460"/>
                </a:cubicBezTo>
                <a:close/>
                <a:moveTo>
                  <a:pt x="596" y="652"/>
                </a:moveTo>
                <a:cubicBezTo>
                  <a:pt x="600" y="652"/>
                  <a:pt x="605" y="654"/>
                  <a:pt x="609" y="658"/>
                </a:cubicBezTo>
                <a:cubicBezTo>
                  <a:pt x="624" y="674"/>
                  <a:pt x="647" y="674"/>
                  <a:pt x="665" y="659"/>
                </a:cubicBezTo>
                <a:cubicBezTo>
                  <a:pt x="685" y="643"/>
                  <a:pt x="708" y="658"/>
                  <a:pt x="729" y="703"/>
                </a:cubicBezTo>
                <a:cubicBezTo>
                  <a:pt x="747" y="740"/>
                  <a:pt x="749" y="770"/>
                  <a:pt x="735" y="770"/>
                </a:cubicBezTo>
                <a:cubicBezTo>
                  <a:pt x="721" y="770"/>
                  <a:pt x="709" y="786"/>
                  <a:pt x="709" y="806"/>
                </a:cubicBezTo>
                <a:cubicBezTo>
                  <a:pt x="709" y="825"/>
                  <a:pt x="678" y="841"/>
                  <a:pt x="639" y="841"/>
                </a:cubicBezTo>
                <a:cubicBezTo>
                  <a:pt x="600" y="841"/>
                  <a:pt x="568" y="825"/>
                  <a:pt x="568" y="806"/>
                </a:cubicBezTo>
                <a:cubicBezTo>
                  <a:pt x="568" y="786"/>
                  <a:pt x="557" y="770"/>
                  <a:pt x="543" y="770"/>
                </a:cubicBezTo>
                <a:cubicBezTo>
                  <a:pt x="529" y="770"/>
                  <a:pt x="532" y="740"/>
                  <a:pt x="550" y="702"/>
                </a:cubicBezTo>
                <a:cubicBezTo>
                  <a:pt x="565" y="670"/>
                  <a:pt x="582" y="652"/>
                  <a:pt x="596" y="652"/>
                </a:cubicBezTo>
                <a:close/>
                <a:moveTo>
                  <a:pt x="989" y="712"/>
                </a:moveTo>
                <a:cubicBezTo>
                  <a:pt x="995" y="712"/>
                  <a:pt x="1002" y="715"/>
                  <a:pt x="1009" y="722"/>
                </a:cubicBezTo>
                <a:cubicBezTo>
                  <a:pt x="1019" y="731"/>
                  <a:pt x="1021" y="755"/>
                  <a:pt x="1015" y="775"/>
                </a:cubicBezTo>
                <a:cubicBezTo>
                  <a:pt x="1005" y="804"/>
                  <a:pt x="998" y="804"/>
                  <a:pt x="980" y="775"/>
                </a:cubicBezTo>
                <a:cubicBezTo>
                  <a:pt x="963" y="746"/>
                  <a:pt x="971" y="714"/>
                  <a:pt x="989" y="712"/>
                </a:cubicBezTo>
                <a:close/>
                <a:moveTo>
                  <a:pt x="286" y="714"/>
                </a:moveTo>
                <a:cubicBezTo>
                  <a:pt x="302" y="714"/>
                  <a:pt x="314" y="726"/>
                  <a:pt x="314" y="741"/>
                </a:cubicBezTo>
                <a:cubicBezTo>
                  <a:pt x="314" y="755"/>
                  <a:pt x="302" y="775"/>
                  <a:pt x="286" y="785"/>
                </a:cubicBezTo>
                <a:cubicBezTo>
                  <a:pt x="271" y="794"/>
                  <a:pt x="258" y="782"/>
                  <a:pt x="258" y="758"/>
                </a:cubicBezTo>
                <a:cubicBezTo>
                  <a:pt x="258" y="734"/>
                  <a:pt x="271" y="714"/>
                  <a:pt x="286" y="714"/>
                </a:cubicBezTo>
                <a:close/>
                <a:moveTo>
                  <a:pt x="371" y="883"/>
                </a:moveTo>
                <a:cubicBezTo>
                  <a:pt x="386" y="883"/>
                  <a:pt x="399" y="889"/>
                  <a:pt x="399" y="896"/>
                </a:cubicBezTo>
                <a:cubicBezTo>
                  <a:pt x="399" y="903"/>
                  <a:pt x="386" y="916"/>
                  <a:pt x="371" y="926"/>
                </a:cubicBezTo>
                <a:cubicBezTo>
                  <a:pt x="355" y="935"/>
                  <a:pt x="343" y="930"/>
                  <a:pt x="343" y="913"/>
                </a:cubicBezTo>
                <a:cubicBezTo>
                  <a:pt x="343" y="897"/>
                  <a:pt x="355" y="883"/>
                  <a:pt x="371" y="883"/>
                </a:cubicBezTo>
                <a:close/>
                <a:moveTo>
                  <a:pt x="173" y="996"/>
                </a:moveTo>
                <a:cubicBezTo>
                  <a:pt x="189" y="996"/>
                  <a:pt x="201" y="1009"/>
                  <a:pt x="201" y="1024"/>
                </a:cubicBezTo>
                <a:cubicBezTo>
                  <a:pt x="201" y="1040"/>
                  <a:pt x="189" y="1053"/>
                  <a:pt x="173" y="1053"/>
                </a:cubicBezTo>
                <a:cubicBezTo>
                  <a:pt x="158" y="1053"/>
                  <a:pt x="145" y="1040"/>
                  <a:pt x="145" y="1024"/>
                </a:cubicBezTo>
                <a:cubicBezTo>
                  <a:pt x="145" y="1009"/>
                  <a:pt x="158" y="996"/>
                  <a:pt x="173" y="996"/>
                </a:cubicBezTo>
                <a:close/>
                <a:moveTo>
                  <a:pt x="1105" y="996"/>
                </a:moveTo>
                <a:cubicBezTo>
                  <a:pt x="1120" y="996"/>
                  <a:pt x="1133" y="1002"/>
                  <a:pt x="1133" y="1009"/>
                </a:cubicBezTo>
                <a:cubicBezTo>
                  <a:pt x="1133" y="1015"/>
                  <a:pt x="1120" y="1029"/>
                  <a:pt x="1105" y="1039"/>
                </a:cubicBezTo>
                <a:cubicBezTo>
                  <a:pt x="1089" y="1048"/>
                  <a:pt x="1076" y="1043"/>
                  <a:pt x="1076" y="1026"/>
                </a:cubicBezTo>
                <a:cubicBezTo>
                  <a:pt x="1076" y="1010"/>
                  <a:pt x="1089" y="996"/>
                  <a:pt x="1105" y="996"/>
                </a:cubicBezTo>
                <a:close/>
                <a:moveTo>
                  <a:pt x="455" y="1024"/>
                </a:moveTo>
                <a:cubicBezTo>
                  <a:pt x="471" y="1024"/>
                  <a:pt x="484" y="1037"/>
                  <a:pt x="484" y="1053"/>
                </a:cubicBezTo>
                <a:cubicBezTo>
                  <a:pt x="484" y="1068"/>
                  <a:pt x="471" y="1081"/>
                  <a:pt x="455" y="1081"/>
                </a:cubicBezTo>
                <a:cubicBezTo>
                  <a:pt x="440" y="1081"/>
                  <a:pt x="427" y="1068"/>
                  <a:pt x="427" y="1053"/>
                </a:cubicBezTo>
                <a:cubicBezTo>
                  <a:pt x="427" y="1037"/>
                  <a:pt x="440" y="1024"/>
                  <a:pt x="455" y="1024"/>
                </a:cubicBezTo>
                <a:close/>
                <a:moveTo>
                  <a:pt x="822" y="1024"/>
                </a:moveTo>
                <a:cubicBezTo>
                  <a:pt x="838" y="1024"/>
                  <a:pt x="851" y="1037"/>
                  <a:pt x="851" y="1053"/>
                </a:cubicBezTo>
                <a:cubicBezTo>
                  <a:pt x="851" y="1068"/>
                  <a:pt x="838" y="1081"/>
                  <a:pt x="822" y="1081"/>
                </a:cubicBezTo>
                <a:cubicBezTo>
                  <a:pt x="807" y="1081"/>
                  <a:pt x="794" y="1068"/>
                  <a:pt x="794" y="1053"/>
                </a:cubicBezTo>
                <a:cubicBezTo>
                  <a:pt x="794" y="1037"/>
                  <a:pt x="807" y="1024"/>
                  <a:pt x="822" y="102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7" name="Freeform 55"/>
          <p:cNvSpPr>
            <a:spLocks noEditPoints="1"/>
          </p:cNvSpPr>
          <p:nvPr/>
        </p:nvSpPr>
        <p:spPr bwMode="auto">
          <a:xfrm>
            <a:off x="615486" y="2351967"/>
            <a:ext cx="374650" cy="381000"/>
          </a:xfrm>
          <a:custGeom>
            <a:avLst/>
            <a:gdLst>
              <a:gd name="T0" fmla="*/ 665 w 1393"/>
              <a:gd name="T1" fmla="*/ 52 h 1418"/>
              <a:gd name="T2" fmla="*/ 710 w 1393"/>
              <a:gd name="T3" fmla="*/ 7 h 1418"/>
              <a:gd name="T4" fmla="*/ 563 w 1393"/>
              <a:gd name="T5" fmla="*/ 145 h 1418"/>
              <a:gd name="T6" fmla="*/ 745 w 1393"/>
              <a:gd name="T7" fmla="*/ 288 h 1418"/>
              <a:gd name="T8" fmla="*/ 812 w 1393"/>
              <a:gd name="T9" fmla="*/ 58 h 1418"/>
              <a:gd name="T10" fmla="*/ 536 w 1393"/>
              <a:gd name="T11" fmla="*/ 23 h 1418"/>
              <a:gd name="T12" fmla="*/ 185 w 1393"/>
              <a:gd name="T13" fmla="*/ 273 h 1418"/>
              <a:gd name="T14" fmla="*/ 96 w 1393"/>
              <a:gd name="T15" fmla="*/ 409 h 1418"/>
              <a:gd name="T16" fmla="*/ 190 w 1393"/>
              <a:gd name="T17" fmla="*/ 409 h 1418"/>
              <a:gd name="T18" fmla="*/ 35 w 1393"/>
              <a:gd name="T19" fmla="*/ 546 h 1418"/>
              <a:gd name="T20" fmla="*/ 355 w 1393"/>
              <a:gd name="T21" fmla="*/ 573 h 1418"/>
              <a:gd name="T22" fmla="*/ 270 w 1393"/>
              <a:gd name="T23" fmla="*/ 646 h 1418"/>
              <a:gd name="T24" fmla="*/ 544 w 1393"/>
              <a:gd name="T25" fmla="*/ 736 h 1418"/>
              <a:gd name="T26" fmla="*/ 275 w 1393"/>
              <a:gd name="T27" fmla="*/ 761 h 1418"/>
              <a:gd name="T28" fmla="*/ 417 w 1393"/>
              <a:gd name="T29" fmla="*/ 947 h 1418"/>
              <a:gd name="T30" fmla="*/ 650 w 1393"/>
              <a:gd name="T31" fmla="*/ 846 h 1418"/>
              <a:gd name="T32" fmla="*/ 496 w 1393"/>
              <a:gd name="T33" fmla="*/ 1081 h 1418"/>
              <a:gd name="T34" fmla="*/ 665 w 1393"/>
              <a:gd name="T35" fmla="*/ 1023 h 1418"/>
              <a:gd name="T36" fmla="*/ 578 w 1393"/>
              <a:gd name="T37" fmla="*/ 1238 h 1418"/>
              <a:gd name="T38" fmla="*/ 628 w 1393"/>
              <a:gd name="T39" fmla="*/ 1329 h 1418"/>
              <a:gd name="T40" fmla="*/ 759 w 1393"/>
              <a:gd name="T41" fmla="*/ 1329 h 1418"/>
              <a:gd name="T42" fmla="*/ 824 w 1393"/>
              <a:gd name="T43" fmla="*/ 1252 h 1418"/>
              <a:gd name="T44" fmla="*/ 731 w 1393"/>
              <a:gd name="T45" fmla="*/ 1022 h 1418"/>
              <a:gd name="T46" fmla="*/ 824 w 1393"/>
              <a:gd name="T47" fmla="*/ 998 h 1418"/>
              <a:gd name="T48" fmla="*/ 878 w 1393"/>
              <a:gd name="T49" fmla="*/ 941 h 1418"/>
              <a:gd name="T50" fmla="*/ 1109 w 1393"/>
              <a:gd name="T51" fmla="*/ 1080 h 1418"/>
              <a:gd name="T52" fmla="*/ 1214 w 1393"/>
              <a:gd name="T53" fmla="*/ 1085 h 1418"/>
              <a:gd name="T54" fmla="*/ 1371 w 1393"/>
              <a:gd name="T55" fmla="*/ 894 h 1418"/>
              <a:gd name="T56" fmla="*/ 1062 w 1393"/>
              <a:gd name="T57" fmla="*/ 869 h 1418"/>
              <a:gd name="T58" fmla="*/ 1071 w 1393"/>
              <a:gd name="T59" fmla="*/ 815 h 1418"/>
              <a:gd name="T60" fmla="*/ 1053 w 1393"/>
              <a:gd name="T61" fmla="*/ 729 h 1418"/>
              <a:gd name="T62" fmla="*/ 997 w 1393"/>
              <a:gd name="T63" fmla="*/ 678 h 1418"/>
              <a:gd name="T64" fmla="*/ 1083 w 1393"/>
              <a:gd name="T65" fmla="*/ 600 h 1418"/>
              <a:gd name="T66" fmla="*/ 1228 w 1393"/>
              <a:gd name="T67" fmla="*/ 536 h 1418"/>
              <a:gd name="T68" fmla="*/ 1298 w 1393"/>
              <a:gd name="T69" fmla="*/ 459 h 1418"/>
              <a:gd name="T70" fmla="*/ 1246 w 1393"/>
              <a:gd name="T71" fmla="*/ 344 h 1418"/>
              <a:gd name="T72" fmla="*/ 1114 w 1393"/>
              <a:gd name="T73" fmla="*/ 318 h 1418"/>
              <a:gd name="T74" fmla="*/ 880 w 1393"/>
              <a:gd name="T75" fmla="*/ 459 h 1418"/>
              <a:gd name="T76" fmla="*/ 820 w 1393"/>
              <a:gd name="T77" fmla="*/ 430 h 1418"/>
              <a:gd name="T78" fmla="*/ 759 w 1393"/>
              <a:gd name="T79" fmla="*/ 351 h 1418"/>
              <a:gd name="T80" fmla="*/ 623 w 1393"/>
              <a:gd name="T81" fmla="*/ 346 h 1418"/>
              <a:gd name="T82" fmla="*/ 583 w 1393"/>
              <a:gd name="T83" fmla="*/ 443 h 1418"/>
              <a:gd name="T84" fmla="*/ 512 w 1393"/>
              <a:gd name="T85" fmla="*/ 444 h 1418"/>
              <a:gd name="T86" fmla="*/ 420 w 1393"/>
              <a:gd name="T87" fmla="*/ 443 h 1418"/>
              <a:gd name="T88" fmla="*/ 374 w 1393"/>
              <a:gd name="T89" fmla="*/ 479 h 1418"/>
              <a:gd name="T90" fmla="*/ 214 w 1393"/>
              <a:gd name="T91" fmla="*/ 211 h 1418"/>
              <a:gd name="T92" fmla="*/ 16 w 1393"/>
              <a:gd name="T93" fmla="*/ 889 h 1418"/>
              <a:gd name="T94" fmla="*/ 191 w 1393"/>
              <a:gd name="T95" fmla="*/ 1088 h 1418"/>
              <a:gd name="T96" fmla="*/ 356 w 1393"/>
              <a:gd name="T97" fmla="*/ 960 h 1418"/>
              <a:gd name="T98" fmla="*/ 122 w 1393"/>
              <a:gd name="T99" fmla="*/ 869 h 1418"/>
              <a:gd name="T100" fmla="*/ 1272 w 1393"/>
              <a:gd name="T101" fmla="*/ 995 h 1418"/>
              <a:gd name="T102" fmla="*/ 1272 w 1393"/>
              <a:gd name="T103" fmla="*/ 1080 h 1418"/>
              <a:gd name="T104" fmla="*/ 1272 w 1393"/>
              <a:gd name="T105" fmla="*/ 995 h 1418"/>
              <a:gd name="T106" fmla="*/ 72 w 1393"/>
              <a:gd name="T107" fmla="*/ 1037 h 1418"/>
              <a:gd name="T108" fmla="*/ 168 w 1393"/>
              <a:gd name="T109" fmla="*/ 1037 h 1418"/>
              <a:gd name="T110" fmla="*/ 101 w 1393"/>
              <a:gd name="T111" fmla="*/ 999 h 1418"/>
              <a:gd name="T112" fmla="*/ 655 w 1393"/>
              <a:gd name="T113" fmla="*/ 1377 h 1418"/>
              <a:gd name="T114" fmla="*/ 728 w 1393"/>
              <a:gd name="T115" fmla="*/ 1328 h 1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93" h="1418">
                <a:moveTo>
                  <a:pt x="710" y="7"/>
                </a:moveTo>
                <a:cubicBezTo>
                  <a:pt x="686" y="7"/>
                  <a:pt x="665" y="27"/>
                  <a:pt x="665" y="52"/>
                </a:cubicBezTo>
                <a:cubicBezTo>
                  <a:pt x="665" y="102"/>
                  <a:pt x="726" y="93"/>
                  <a:pt x="744" y="41"/>
                </a:cubicBezTo>
                <a:cubicBezTo>
                  <a:pt x="750" y="22"/>
                  <a:pt x="735" y="7"/>
                  <a:pt x="710" y="7"/>
                </a:cubicBezTo>
                <a:close/>
                <a:moveTo>
                  <a:pt x="536" y="23"/>
                </a:moveTo>
                <a:cubicBezTo>
                  <a:pt x="493" y="20"/>
                  <a:pt x="493" y="72"/>
                  <a:pt x="563" y="145"/>
                </a:cubicBezTo>
                <a:cubicBezTo>
                  <a:pt x="631" y="216"/>
                  <a:pt x="655" y="266"/>
                  <a:pt x="663" y="355"/>
                </a:cubicBezTo>
                <a:cubicBezTo>
                  <a:pt x="668" y="408"/>
                  <a:pt x="737" y="351"/>
                  <a:pt x="745" y="288"/>
                </a:cubicBezTo>
                <a:cubicBezTo>
                  <a:pt x="751" y="250"/>
                  <a:pt x="788" y="185"/>
                  <a:pt x="828" y="142"/>
                </a:cubicBezTo>
                <a:cubicBezTo>
                  <a:pt x="906" y="60"/>
                  <a:pt x="894" y="0"/>
                  <a:pt x="812" y="58"/>
                </a:cubicBezTo>
                <a:cubicBezTo>
                  <a:pt x="720" y="125"/>
                  <a:pt x="695" y="125"/>
                  <a:pt x="619" y="65"/>
                </a:cubicBezTo>
                <a:cubicBezTo>
                  <a:pt x="584" y="37"/>
                  <a:pt x="555" y="25"/>
                  <a:pt x="536" y="23"/>
                </a:cubicBezTo>
                <a:close/>
                <a:moveTo>
                  <a:pt x="214" y="211"/>
                </a:moveTo>
                <a:cubicBezTo>
                  <a:pt x="198" y="208"/>
                  <a:pt x="185" y="228"/>
                  <a:pt x="185" y="273"/>
                </a:cubicBezTo>
                <a:cubicBezTo>
                  <a:pt x="185" y="323"/>
                  <a:pt x="174" y="340"/>
                  <a:pt x="147" y="329"/>
                </a:cubicBezTo>
                <a:cubicBezTo>
                  <a:pt x="95" y="309"/>
                  <a:pt x="57" y="370"/>
                  <a:pt x="96" y="409"/>
                </a:cubicBezTo>
                <a:cubicBezTo>
                  <a:pt x="118" y="431"/>
                  <a:pt x="141" y="428"/>
                  <a:pt x="177" y="400"/>
                </a:cubicBezTo>
                <a:cubicBezTo>
                  <a:pt x="224" y="363"/>
                  <a:pt x="225" y="364"/>
                  <a:pt x="190" y="409"/>
                </a:cubicBezTo>
                <a:cubicBezTo>
                  <a:pt x="168" y="436"/>
                  <a:pt x="127" y="459"/>
                  <a:pt x="99" y="459"/>
                </a:cubicBezTo>
                <a:cubicBezTo>
                  <a:pt x="37" y="459"/>
                  <a:pt x="0" y="510"/>
                  <a:pt x="35" y="546"/>
                </a:cubicBezTo>
                <a:cubicBezTo>
                  <a:pt x="51" y="561"/>
                  <a:pt x="100" y="560"/>
                  <a:pt x="158" y="543"/>
                </a:cubicBezTo>
                <a:cubicBezTo>
                  <a:pt x="260" y="514"/>
                  <a:pt x="355" y="529"/>
                  <a:pt x="355" y="573"/>
                </a:cubicBezTo>
                <a:cubicBezTo>
                  <a:pt x="355" y="588"/>
                  <a:pt x="336" y="600"/>
                  <a:pt x="312" y="600"/>
                </a:cubicBezTo>
                <a:cubicBezTo>
                  <a:pt x="289" y="600"/>
                  <a:pt x="270" y="621"/>
                  <a:pt x="270" y="646"/>
                </a:cubicBezTo>
                <a:cubicBezTo>
                  <a:pt x="270" y="683"/>
                  <a:pt x="291" y="688"/>
                  <a:pt x="390" y="674"/>
                </a:cubicBezTo>
                <a:cubicBezTo>
                  <a:pt x="530" y="654"/>
                  <a:pt x="606" y="684"/>
                  <a:pt x="544" y="736"/>
                </a:cubicBezTo>
                <a:cubicBezTo>
                  <a:pt x="517" y="758"/>
                  <a:pt x="477" y="760"/>
                  <a:pt x="409" y="741"/>
                </a:cubicBezTo>
                <a:cubicBezTo>
                  <a:pt x="279" y="703"/>
                  <a:pt x="265" y="705"/>
                  <a:pt x="275" y="761"/>
                </a:cubicBezTo>
                <a:cubicBezTo>
                  <a:pt x="280" y="788"/>
                  <a:pt x="317" y="817"/>
                  <a:pt x="356" y="826"/>
                </a:cubicBezTo>
                <a:cubicBezTo>
                  <a:pt x="417" y="841"/>
                  <a:pt x="425" y="857"/>
                  <a:pt x="417" y="947"/>
                </a:cubicBezTo>
                <a:cubicBezTo>
                  <a:pt x="406" y="1090"/>
                  <a:pt x="477" y="1087"/>
                  <a:pt x="521" y="942"/>
                </a:cubicBezTo>
                <a:cubicBezTo>
                  <a:pt x="556" y="823"/>
                  <a:pt x="622" y="774"/>
                  <a:pt x="650" y="846"/>
                </a:cubicBezTo>
                <a:cubicBezTo>
                  <a:pt x="661" y="874"/>
                  <a:pt x="635" y="922"/>
                  <a:pt x="581" y="975"/>
                </a:cubicBezTo>
                <a:cubicBezTo>
                  <a:pt x="534" y="1021"/>
                  <a:pt x="496" y="1069"/>
                  <a:pt x="496" y="1081"/>
                </a:cubicBezTo>
                <a:cubicBezTo>
                  <a:pt x="496" y="1135"/>
                  <a:pt x="554" y="1134"/>
                  <a:pt x="608" y="1080"/>
                </a:cubicBezTo>
                <a:lnTo>
                  <a:pt x="665" y="1023"/>
                </a:lnTo>
                <a:lnTo>
                  <a:pt x="665" y="1086"/>
                </a:lnTo>
                <a:cubicBezTo>
                  <a:pt x="665" y="1120"/>
                  <a:pt x="626" y="1188"/>
                  <a:pt x="578" y="1238"/>
                </a:cubicBezTo>
                <a:cubicBezTo>
                  <a:pt x="530" y="1288"/>
                  <a:pt x="499" y="1343"/>
                  <a:pt x="509" y="1360"/>
                </a:cubicBezTo>
                <a:cubicBezTo>
                  <a:pt x="536" y="1404"/>
                  <a:pt x="554" y="1399"/>
                  <a:pt x="628" y="1329"/>
                </a:cubicBezTo>
                <a:lnTo>
                  <a:pt x="693" y="1267"/>
                </a:lnTo>
                <a:lnTo>
                  <a:pt x="759" y="1329"/>
                </a:lnTo>
                <a:cubicBezTo>
                  <a:pt x="795" y="1363"/>
                  <a:pt x="839" y="1390"/>
                  <a:pt x="857" y="1390"/>
                </a:cubicBezTo>
                <a:cubicBezTo>
                  <a:pt x="913" y="1390"/>
                  <a:pt x="896" y="1319"/>
                  <a:pt x="824" y="1252"/>
                </a:cubicBezTo>
                <a:cubicBezTo>
                  <a:pt x="787" y="1217"/>
                  <a:pt x="750" y="1151"/>
                  <a:pt x="744" y="1105"/>
                </a:cubicBezTo>
                <a:lnTo>
                  <a:pt x="731" y="1022"/>
                </a:lnTo>
                <a:lnTo>
                  <a:pt x="795" y="1081"/>
                </a:lnTo>
                <a:cubicBezTo>
                  <a:pt x="888" y="1169"/>
                  <a:pt x="915" y="1094"/>
                  <a:pt x="824" y="998"/>
                </a:cubicBezTo>
                <a:cubicBezTo>
                  <a:pt x="738" y="909"/>
                  <a:pt x="719" y="778"/>
                  <a:pt x="798" y="822"/>
                </a:cubicBezTo>
                <a:cubicBezTo>
                  <a:pt x="825" y="837"/>
                  <a:pt x="861" y="890"/>
                  <a:pt x="878" y="941"/>
                </a:cubicBezTo>
                <a:cubicBezTo>
                  <a:pt x="914" y="1048"/>
                  <a:pt x="976" y="1084"/>
                  <a:pt x="976" y="998"/>
                </a:cubicBezTo>
                <a:cubicBezTo>
                  <a:pt x="976" y="882"/>
                  <a:pt x="1073" y="942"/>
                  <a:pt x="1109" y="1080"/>
                </a:cubicBezTo>
                <a:cubicBezTo>
                  <a:pt x="1124" y="1137"/>
                  <a:pt x="1155" y="1183"/>
                  <a:pt x="1183" y="1188"/>
                </a:cubicBezTo>
                <a:cubicBezTo>
                  <a:pt x="1224" y="1196"/>
                  <a:pt x="1229" y="1181"/>
                  <a:pt x="1214" y="1085"/>
                </a:cubicBezTo>
                <a:cubicBezTo>
                  <a:pt x="1196" y="977"/>
                  <a:pt x="1199" y="972"/>
                  <a:pt x="1283" y="953"/>
                </a:cubicBezTo>
                <a:cubicBezTo>
                  <a:pt x="1332" y="943"/>
                  <a:pt x="1371" y="916"/>
                  <a:pt x="1371" y="894"/>
                </a:cubicBezTo>
                <a:cubicBezTo>
                  <a:pt x="1371" y="848"/>
                  <a:pt x="1335" y="844"/>
                  <a:pt x="1214" y="878"/>
                </a:cubicBezTo>
                <a:cubicBezTo>
                  <a:pt x="1155" y="895"/>
                  <a:pt x="1106" y="892"/>
                  <a:pt x="1062" y="869"/>
                </a:cubicBezTo>
                <a:lnTo>
                  <a:pt x="997" y="833"/>
                </a:lnTo>
                <a:lnTo>
                  <a:pt x="1071" y="815"/>
                </a:lnTo>
                <a:cubicBezTo>
                  <a:pt x="1112" y="805"/>
                  <a:pt x="1145" y="777"/>
                  <a:pt x="1145" y="752"/>
                </a:cubicBezTo>
                <a:cubicBezTo>
                  <a:pt x="1145" y="717"/>
                  <a:pt x="1126" y="713"/>
                  <a:pt x="1053" y="729"/>
                </a:cubicBezTo>
                <a:cubicBezTo>
                  <a:pt x="906" y="763"/>
                  <a:pt x="849" y="758"/>
                  <a:pt x="849" y="713"/>
                </a:cubicBezTo>
                <a:cubicBezTo>
                  <a:pt x="849" y="679"/>
                  <a:pt x="880" y="672"/>
                  <a:pt x="997" y="678"/>
                </a:cubicBezTo>
                <a:cubicBezTo>
                  <a:pt x="1114" y="685"/>
                  <a:pt x="1145" y="677"/>
                  <a:pt x="1145" y="643"/>
                </a:cubicBezTo>
                <a:cubicBezTo>
                  <a:pt x="1145" y="617"/>
                  <a:pt x="1120" y="600"/>
                  <a:pt x="1083" y="600"/>
                </a:cubicBezTo>
                <a:cubicBezTo>
                  <a:pt x="1025" y="600"/>
                  <a:pt x="1024" y="597"/>
                  <a:pt x="1066" y="554"/>
                </a:cubicBezTo>
                <a:cubicBezTo>
                  <a:pt x="1105" y="515"/>
                  <a:pt x="1132" y="512"/>
                  <a:pt x="1228" y="536"/>
                </a:cubicBezTo>
                <a:cubicBezTo>
                  <a:pt x="1341" y="565"/>
                  <a:pt x="1393" y="545"/>
                  <a:pt x="1357" y="487"/>
                </a:cubicBezTo>
                <a:cubicBezTo>
                  <a:pt x="1347" y="471"/>
                  <a:pt x="1321" y="459"/>
                  <a:pt x="1298" y="459"/>
                </a:cubicBezTo>
                <a:cubicBezTo>
                  <a:pt x="1265" y="459"/>
                  <a:pt x="1264" y="449"/>
                  <a:pt x="1292" y="404"/>
                </a:cubicBezTo>
                <a:cubicBezTo>
                  <a:pt x="1334" y="337"/>
                  <a:pt x="1304" y="296"/>
                  <a:pt x="1246" y="344"/>
                </a:cubicBezTo>
                <a:cubicBezTo>
                  <a:pt x="1211" y="373"/>
                  <a:pt x="1205" y="366"/>
                  <a:pt x="1210" y="302"/>
                </a:cubicBezTo>
                <a:cubicBezTo>
                  <a:pt x="1219" y="178"/>
                  <a:pt x="1153" y="189"/>
                  <a:pt x="1114" y="318"/>
                </a:cubicBezTo>
                <a:cubicBezTo>
                  <a:pt x="1074" y="451"/>
                  <a:pt x="972" y="534"/>
                  <a:pt x="984" y="424"/>
                </a:cubicBezTo>
                <a:cubicBezTo>
                  <a:pt x="995" y="320"/>
                  <a:pt x="911" y="348"/>
                  <a:pt x="880" y="459"/>
                </a:cubicBezTo>
                <a:cubicBezTo>
                  <a:pt x="865" y="513"/>
                  <a:pt x="839" y="567"/>
                  <a:pt x="822" y="579"/>
                </a:cubicBezTo>
                <a:cubicBezTo>
                  <a:pt x="725" y="646"/>
                  <a:pt x="724" y="521"/>
                  <a:pt x="820" y="430"/>
                </a:cubicBezTo>
                <a:cubicBezTo>
                  <a:pt x="895" y="360"/>
                  <a:pt x="914" y="289"/>
                  <a:pt x="857" y="289"/>
                </a:cubicBezTo>
                <a:cubicBezTo>
                  <a:pt x="839" y="289"/>
                  <a:pt x="795" y="317"/>
                  <a:pt x="759" y="351"/>
                </a:cubicBezTo>
                <a:lnTo>
                  <a:pt x="693" y="412"/>
                </a:lnTo>
                <a:lnTo>
                  <a:pt x="623" y="346"/>
                </a:lnTo>
                <a:cubicBezTo>
                  <a:pt x="573" y="299"/>
                  <a:pt x="543" y="287"/>
                  <a:pt x="522" y="309"/>
                </a:cubicBezTo>
                <a:cubicBezTo>
                  <a:pt x="501" y="330"/>
                  <a:pt x="519" y="369"/>
                  <a:pt x="583" y="443"/>
                </a:cubicBezTo>
                <a:cubicBezTo>
                  <a:pt x="650" y="519"/>
                  <a:pt x="666" y="555"/>
                  <a:pt x="643" y="578"/>
                </a:cubicBezTo>
                <a:cubicBezTo>
                  <a:pt x="596" y="624"/>
                  <a:pt x="534" y="560"/>
                  <a:pt x="512" y="444"/>
                </a:cubicBezTo>
                <a:cubicBezTo>
                  <a:pt x="500" y="381"/>
                  <a:pt x="478" y="346"/>
                  <a:pt x="449" y="346"/>
                </a:cubicBezTo>
                <a:cubicBezTo>
                  <a:pt x="414" y="346"/>
                  <a:pt x="408" y="367"/>
                  <a:pt x="420" y="443"/>
                </a:cubicBezTo>
                <a:lnTo>
                  <a:pt x="436" y="540"/>
                </a:lnTo>
                <a:lnTo>
                  <a:pt x="374" y="479"/>
                </a:lnTo>
                <a:cubicBezTo>
                  <a:pt x="340" y="446"/>
                  <a:pt x="300" y="375"/>
                  <a:pt x="284" y="321"/>
                </a:cubicBezTo>
                <a:cubicBezTo>
                  <a:pt x="265" y="254"/>
                  <a:pt x="236" y="214"/>
                  <a:pt x="214" y="211"/>
                </a:cubicBezTo>
                <a:close/>
                <a:moveTo>
                  <a:pt x="52" y="859"/>
                </a:moveTo>
                <a:cubicBezTo>
                  <a:pt x="25" y="859"/>
                  <a:pt x="16" y="869"/>
                  <a:pt x="16" y="889"/>
                </a:cubicBezTo>
                <a:cubicBezTo>
                  <a:pt x="16" y="912"/>
                  <a:pt x="57" y="942"/>
                  <a:pt x="108" y="957"/>
                </a:cubicBezTo>
                <a:cubicBezTo>
                  <a:pt x="193" y="982"/>
                  <a:pt x="199" y="992"/>
                  <a:pt x="191" y="1088"/>
                </a:cubicBezTo>
                <a:cubicBezTo>
                  <a:pt x="178" y="1230"/>
                  <a:pt x="256" y="1234"/>
                  <a:pt x="282" y="1094"/>
                </a:cubicBezTo>
                <a:cubicBezTo>
                  <a:pt x="293" y="1039"/>
                  <a:pt x="326" y="979"/>
                  <a:pt x="356" y="960"/>
                </a:cubicBezTo>
                <a:cubicBezTo>
                  <a:pt x="435" y="910"/>
                  <a:pt x="429" y="842"/>
                  <a:pt x="348" y="867"/>
                </a:cubicBezTo>
                <a:cubicBezTo>
                  <a:pt x="263" y="893"/>
                  <a:pt x="245" y="893"/>
                  <a:pt x="122" y="869"/>
                </a:cubicBezTo>
                <a:cubicBezTo>
                  <a:pt x="90" y="863"/>
                  <a:pt x="68" y="859"/>
                  <a:pt x="52" y="859"/>
                </a:cubicBezTo>
                <a:close/>
                <a:moveTo>
                  <a:pt x="1272" y="995"/>
                </a:moveTo>
                <a:cubicBezTo>
                  <a:pt x="1249" y="995"/>
                  <a:pt x="1230" y="1014"/>
                  <a:pt x="1230" y="1037"/>
                </a:cubicBezTo>
                <a:cubicBezTo>
                  <a:pt x="1230" y="1060"/>
                  <a:pt x="1249" y="1080"/>
                  <a:pt x="1272" y="1080"/>
                </a:cubicBezTo>
                <a:cubicBezTo>
                  <a:pt x="1295" y="1080"/>
                  <a:pt x="1314" y="1060"/>
                  <a:pt x="1314" y="1037"/>
                </a:cubicBezTo>
                <a:cubicBezTo>
                  <a:pt x="1314" y="1014"/>
                  <a:pt x="1295" y="995"/>
                  <a:pt x="1272" y="995"/>
                </a:cubicBezTo>
                <a:close/>
                <a:moveTo>
                  <a:pt x="101" y="999"/>
                </a:moveTo>
                <a:cubicBezTo>
                  <a:pt x="83" y="1002"/>
                  <a:pt x="72" y="1016"/>
                  <a:pt x="72" y="1037"/>
                </a:cubicBezTo>
                <a:cubicBezTo>
                  <a:pt x="72" y="1066"/>
                  <a:pt x="91" y="1081"/>
                  <a:pt x="120" y="1075"/>
                </a:cubicBezTo>
                <a:cubicBezTo>
                  <a:pt x="146" y="1070"/>
                  <a:pt x="168" y="1053"/>
                  <a:pt x="168" y="1037"/>
                </a:cubicBezTo>
                <a:cubicBezTo>
                  <a:pt x="168" y="1022"/>
                  <a:pt x="146" y="1005"/>
                  <a:pt x="120" y="1000"/>
                </a:cubicBezTo>
                <a:cubicBezTo>
                  <a:pt x="113" y="999"/>
                  <a:pt x="106" y="998"/>
                  <a:pt x="101" y="999"/>
                </a:cubicBezTo>
                <a:close/>
                <a:moveTo>
                  <a:pt x="697" y="1312"/>
                </a:moveTo>
                <a:cubicBezTo>
                  <a:pt x="667" y="1308"/>
                  <a:pt x="641" y="1338"/>
                  <a:pt x="655" y="1377"/>
                </a:cubicBezTo>
                <a:cubicBezTo>
                  <a:pt x="664" y="1400"/>
                  <a:pt x="682" y="1418"/>
                  <a:pt x="695" y="1418"/>
                </a:cubicBezTo>
                <a:cubicBezTo>
                  <a:pt x="736" y="1418"/>
                  <a:pt x="758" y="1358"/>
                  <a:pt x="728" y="1328"/>
                </a:cubicBezTo>
                <a:cubicBezTo>
                  <a:pt x="718" y="1319"/>
                  <a:pt x="707" y="1314"/>
                  <a:pt x="697" y="1312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8" name="Freeform 56"/>
          <p:cNvSpPr>
            <a:spLocks noEditPoints="1"/>
          </p:cNvSpPr>
          <p:nvPr/>
        </p:nvSpPr>
        <p:spPr bwMode="auto">
          <a:xfrm>
            <a:off x="4927184" y="2364667"/>
            <a:ext cx="390525" cy="368300"/>
          </a:xfrm>
          <a:custGeom>
            <a:avLst/>
            <a:gdLst>
              <a:gd name="T0" fmla="*/ 433 w 1452"/>
              <a:gd name="T1" fmla="*/ 72 h 1371"/>
              <a:gd name="T2" fmla="*/ 311 w 1452"/>
              <a:gd name="T3" fmla="*/ 184 h 1371"/>
              <a:gd name="T4" fmla="*/ 267 w 1452"/>
              <a:gd name="T5" fmla="*/ 334 h 1371"/>
              <a:gd name="T6" fmla="*/ 77 w 1452"/>
              <a:gd name="T7" fmla="*/ 559 h 1371"/>
              <a:gd name="T8" fmla="*/ 77 w 1452"/>
              <a:gd name="T9" fmla="*/ 840 h 1371"/>
              <a:gd name="T10" fmla="*/ 271 w 1452"/>
              <a:gd name="T11" fmla="*/ 1054 h 1371"/>
              <a:gd name="T12" fmla="*/ 343 w 1452"/>
              <a:gd name="T13" fmla="*/ 1247 h 1371"/>
              <a:gd name="T14" fmla="*/ 563 w 1452"/>
              <a:gd name="T15" fmla="*/ 1350 h 1371"/>
              <a:gd name="T16" fmla="*/ 650 w 1452"/>
              <a:gd name="T17" fmla="*/ 1272 h 1371"/>
              <a:gd name="T18" fmla="*/ 895 w 1452"/>
              <a:gd name="T19" fmla="*/ 1194 h 1371"/>
              <a:gd name="T20" fmla="*/ 958 w 1452"/>
              <a:gd name="T21" fmla="*/ 1321 h 1371"/>
              <a:gd name="T22" fmla="*/ 1128 w 1452"/>
              <a:gd name="T23" fmla="*/ 1238 h 1371"/>
              <a:gd name="T24" fmla="*/ 1194 w 1452"/>
              <a:gd name="T25" fmla="*/ 1054 h 1371"/>
              <a:gd name="T26" fmla="*/ 1389 w 1452"/>
              <a:gd name="T27" fmla="*/ 827 h 1371"/>
              <a:gd name="T28" fmla="*/ 1388 w 1452"/>
              <a:gd name="T29" fmla="*/ 614 h 1371"/>
              <a:gd name="T30" fmla="*/ 1289 w 1452"/>
              <a:gd name="T31" fmla="*/ 536 h 1371"/>
              <a:gd name="T32" fmla="*/ 1164 w 1452"/>
              <a:gd name="T33" fmla="*/ 274 h 1371"/>
              <a:gd name="T34" fmla="*/ 1038 w 1452"/>
              <a:gd name="T35" fmla="*/ 59 h 1371"/>
              <a:gd name="T36" fmla="*/ 817 w 1452"/>
              <a:gd name="T37" fmla="*/ 113 h 1371"/>
              <a:gd name="T38" fmla="*/ 574 w 1452"/>
              <a:gd name="T39" fmla="*/ 24 h 1371"/>
              <a:gd name="T40" fmla="*/ 732 w 1452"/>
              <a:gd name="T41" fmla="*/ 221 h 1371"/>
              <a:gd name="T42" fmla="*/ 566 w 1452"/>
              <a:gd name="T43" fmla="*/ 292 h 1371"/>
              <a:gd name="T44" fmla="*/ 508 w 1452"/>
              <a:gd name="T45" fmla="*/ 322 h 1371"/>
              <a:gd name="T46" fmla="*/ 895 w 1452"/>
              <a:gd name="T47" fmla="*/ 293 h 1371"/>
              <a:gd name="T48" fmla="*/ 900 w 1452"/>
              <a:gd name="T49" fmla="*/ 332 h 1371"/>
              <a:gd name="T50" fmla="*/ 774 w 1452"/>
              <a:gd name="T51" fmla="*/ 346 h 1371"/>
              <a:gd name="T52" fmla="*/ 310 w 1452"/>
              <a:gd name="T53" fmla="*/ 418 h 1371"/>
              <a:gd name="T54" fmla="*/ 266 w 1452"/>
              <a:gd name="T55" fmla="*/ 446 h 1371"/>
              <a:gd name="T56" fmla="*/ 1198 w 1452"/>
              <a:gd name="T57" fmla="*/ 446 h 1371"/>
              <a:gd name="T58" fmla="*/ 1155 w 1452"/>
              <a:gd name="T59" fmla="*/ 418 h 1371"/>
              <a:gd name="T60" fmla="*/ 436 w 1452"/>
              <a:gd name="T61" fmla="*/ 559 h 1371"/>
              <a:gd name="T62" fmla="*/ 1028 w 1452"/>
              <a:gd name="T63" fmla="*/ 503 h 1371"/>
              <a:gd name="T64" fmla="*/ 1000 w 1452"/>
              <a:gd name="T65" fmla="*/ 531 h 1371"/>
              <a:gd name="T66" fmla="*/ 703 w 1452"/>
              <a:gd name="T67" fmla="*/ 580 h 1371"/>
              <a:gd name="T68" fmla="*/ 849 w 1452"/>
              <a:gd name="T69" fmla="*/ 663 h 1371"/>
              <a:gd name="T70" fmla="*/ 820 w 1452"/>
              <a:gd name="T71" fmla="*/ 806 h 1371"/>
              <a:gd name="T72" fmla="*/ 639 w 1452"/>
              <a:gd name="T73" fmla="*/ 806 h 1371"/>
              <a:gd name="T74" fmla="*/ 643 w 1452"/>
              <a:gd name="T75" fmla="*/ 591 h 1371"/>
              <a:gd name="T76" fmla="*/ 306 w 1452"/>
              <a:gd name="T77" fmla="*/ 625 h 1371"/>
              <a:gd name="T78" fmla="*/ 295 w 1452"/>
              <a:gd name="T79" fmla="*/ 685 h 1371"/>
              <a:gd name="T80" fmla="*/ 1169 w 1452"/>
              <a:gd name="T81" fmla="*/ 695 h 1371"/>
              <a:gd name="T82" fmla="*/ 1159 w 1452"/>
              <a:gd name="T83" fmla="*/ 652 h 1371"/>
              <a:gd name="T84" fmla="*/ 451 w 1452"/>
              <a:gd name="T85" fmla="*/ 898 h 1371"/>
              <a:gd name="T86" fmla="*/ 1028 w 1452"/>
              <a:gd name="T87" fmla="*/ 842 h 1371"/>
              <a:gd name="T88" fmla="*/ 1000 w 1452"/>
              <a:gd name="T89" fmla="*/ 872 h 1371"/>
              <a:gd name="T90" fmla="*/ 310 w 1452"/>
              <a:gd name="T91" fmla="*/ 953 h 1371"/>
              <a:gd name="T92" fmla="*/ 306 w 1452"/>
              <a:gd name="T93" fmla="*/ 910 h 1371"/>
              <a:gd name="T94" fmla="*/ 1198 w 1452"/>
              <a:gd name="T95" fmla="*/ 941 h 1371"/>
              <a:gd name="T96" fmla="*/ 1149 w 1452"/>
              <a:gd name="T97" fmla="*/ 913 h 1371"/>
              <a:gd name="T98" fmla="*/ 569 w 1452"/>
              <a:gd name="T99" fmla="*/ 1094 h 1371"/>
              <a:gd name="T100" fmla="*/ 950 w 1452"/>
              <a:gd name="T101" fmla="*/ 1012 h 1371"/>
              <a:gd name="T102" fmla="*/ 931 w 1452"/>
              <a:gd name="T103" fmla="*/ 1077 h 1371"/>
              <a:gd name="T104" fmla="*/ 716 w 1452"/>
              <a:gd name="T105" fmla="*/ 1152 h 1371"/>
              <a:gd name="T106" fmla="*/ 750 w 1452"/>
              <a:gd name="T107" fmla="*/ 1232 h 1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52" h="1371">
                <a:moveTo>
                  <a:pt x="574" y="24"/>
                </a:moveTo>
                <a:cubicBezTo>
                  <a:pt x="561" y="26"/>
                  <a:pt x="543" y="40"/>
                  <a:pt x="522" y="65"/>
                </a:cubicBezTo>
                <a:cubicBezTo>
                  <a:pt x="495" y="98"/>
                  <a:pt x="477" y="99"/>
                  <a:pt x="433" y="72"/>
                </a:cubicBezTo>
                <a:cubicBezTo>
                  <a:pt x="388" y="44"/>
                  <a:pt x="373" y="45"/>
                  <a:pt x="351" y="80"/>
                </a:cubicBezTo>
                <a:cubicBezTo>
                  <a:pt x="336" y="103"/>
                  <a:pt x="330" y="140"/>
                  <a:pt x="338" y="161"/>
                </a:cubicBezTo>
                <a:cubicBezTo>
                  <a:pt x="347" y="185"/>
                  <a:pt x="337" y="194"/>
                  <a:pt x="311" y="184"/>
                </a:cubicBezTo>
                <a:cubicBezTo>
                  <a:pt x="289" y="175"/>
                  <a:pt x="264" y="187"/>
                  <a:pt x="256" y="210"/>
                </a:cubicBezTo>
                <a:cubicBezTo>
                  <a:pt x="246" y="236"/>
                  <a:pt x="262" y="260"/>
                  <a:pt x="299" y="274"/>
                </a:cubicBezTo>
                <a:cubicBezTo>
                  <a:pt x="355" y="294"/>
                  <a:pt x="352" y="298"/>
                  <a:pt x="267" y="334"/>
                </a:cubicBezTo>
                <a:cubicBezTo>
                  <a:pt x="183" y="368"/>
                  <a:pt x="177" y="379"/>
                  <a:pt x="192" y="470"/>
                </a:cubicBezTo>
                <a:cubicBezTo>
                  <a:pt x="204" y="545"/>
                  <a:pt x="200" y="561"/>
                  <a:pt x="175" y="536"/>
                </a:cubicBezTo>
                <a:cubicBezTo>
                  <a:pt x="121" y="482"/>
                  <a:pt x="61" y="496"/>
                  <a:pt x="77" y="559"/>
                </a:cubicBezTo>
                <a:cubicBezTo>
                  <a:pt x="87" y="596"/>
                  <a:pt x="78" y="616"/>
                  <a:pt x="52" y="616"/>
                </a:cubicBezTo>
                <a:cubicBezTo>
                  <a:pt x="0" y="616"/>
                  <a:pt x="0" y="746"/>
                  <a:pt x="53" y="767"/>
                </a:cubicBezTo>
                <a:cubicBezTo>
                  <a:pt x="77" y="776"/>
                  <a:pt x="87" y="804"/>
                  <a:pt x="77" y="840"/>
                </a:cubicBezTo>
                <a:cubicBezTo>
                  <a:pt x="59" y="910"/>
                  <a:pt x="89" y="914"/>
                  <a:pt x="160" y="850"/>
                </a:cubicBezTo>
                <a:cubicBezTo>
                  <a:pt x="210" y="804"/>
                  <a:pt x="212" y="807"/>
                  <a:pt x="194" y="918"/>
                </a:cubicBezTo>
                <a:cubicBezTo>
                  <a:pt x="176" y="1031"/>
                  <a:pt x="178" y="1033"/>
                  <a:pt x="271" y="1054"/>
                </a:cubicBezTo>
                <a:cubicBezTo>
                  <a:pt x="362" y="1074"/>
                  <a:pt x="363" y="1077"/>
                  <a:pt x="302" y="1104"/>
                </a:cubicBezTo>
                <a:cubicBezTo>
                  <a:pt x="231" y="1136"/>
                  <a:pt x="232" y="1197"/>
                  <a:pt x="304" y="1191"/>
                </a:cubicBezTo>
                <a:cubicBezTo>
                  <a:pt x="335" y="1188"/>
                  <a:pt x="347" y="1207"/>
                  <a:pt x="343" y="1247"/>
                </a:cubicBezTo>
                <a:cubicBezTo>
                  <a:pt x="338" y="1298"/>
                  <a:pt x="351" y="1307"/>
                  <a:pt x="429" y="1304"/>
                </a:cubicBezTo>
                <a:cubicBezTo>
                  <a:pt x="479" y="1301"/>
                  <a:pt x="520" y="1311"/>
                  <a:pt x="520" y="1325"/>
                </a:cubicBezTo>
                <a:cubicBezTo>
                  <a:pt x="520" y="1339"/>
                  <a:pt x="540" y="1350"/>
                  <a:pt x="563" y="1350"/>
                </a:cubicBezTo>
                <a:cubicBezTo>
                  <a:pt x="596" y="1350"/>
                  <a:pt x="602" y="1330"/>
                  <a:pt x="588" y="1272"/>
                </a:cubicBezTo>
                <a:lnTo>
                  <a:pt x="570" y="1194"/>
                </a:lnTo>
                <a:lnTo>
                  <a:pt x="650" y="1272"/>
                </a:lnTo>
                <a:lnTo>
                  <a:pt x="730" y="1349"/>
                </a:lnTo>
                <a:lnTo>
                  <a:pt x="813" y="1272"/>
                </a:lnTo>
                <a:lnTo>
                  <a:pt x="895" y="1194"/>
                </a:lnTo>
                <a:lnTo>
                  <a:pt x="877" y="1272"/>
                </a:lnTo>
                <a:cubicBezTo>
                  <a:pt x="861" y="1338"/>
                  <a:pt x="867" y="1350"/>
                  <a:pt x="917" y="1350"/>
                </a:cubicBezTo>
                <a:cubicBezTo>
                  <a:pt x="949" y="1350"/>
                  <a:pt x="967" y="1337"/>
                  <a:pt x="958" y="1321"/>
                </a:cubicBezTo>
                <a:cubicBezTo>
                  <a:pt x="948" y="1306"/>
                  <a:pt x="954" y="1293"/>
                  <a:pt x="969" y="1293"/>
                </a:cubicBezTo>
                <a:cubicBezTo>
                  <a:pt x="985" y="1293"/>
                  <a:pt x="1004" y="1306"/>
                  <a:pt x="1014" y="1321"/>
                </a:cubicBezTo>
                <a:cubicBezTo>
                  <a:pt x="1045" y="1371"/>
                  <a:pt x="1147" y="1297"/>
                  <a:pt x="1128" y="1238"/>
                </a:cubicBezTo>
                <a:cubicBezTo>
                  <a:pt x="1116" y="1202"/>
                  <a:pt x="1125" y="1188"/>
                  <a:pt x="1159" y="1191"/>
                </a:cubicBezTo>
                <a:cubicBezTo>
                  <a:pt x="1232" y="1197"/>
                  <a:pt x="1235" y="1137"/>
                  <a:pt x="1163" y="1104"/>
                </a:cubicBezTo>
                <a:cubicBezTo>
                  <a:pt x="1101" y="1077"/>
                  <a:pt x="1103" y="1074"/>
                  <a:pt x="1194" y="1054"/>
                </a:cubicBezTo>
                <a:cubicBezTo>
                  <a:pt x="1287" y="1033"/>
                  <a:pt x="1289" y="1031"/>
                  <a:pt x="1271" y="918"/>
                </a:cubicBezTo>
                <a:cubicBezTo>
                  <a:pt x="1253" y="807"/>
                  <a:pt x="1254" y="804"/>
                  <a:pt x="1305" y="850"/>
                </a:cubicBezTo>
                <a:cubicBezTo>
                  <a:pt x="1379" y="917"/>
                  <a:pt x="1405" y="910"/>
                  <a:pt x="1389" y="827"/>
                </a:cubicBezTo>
                <a:cubicBezTo>
                  <a:pt x="1380" y="780"/>
                  <a:pt x="1388" y="757"/>
                  <a:pt x="1414" y="757"/>
                </a:cubicBezTo>
                <a:cubicBezTo>
                  <a:pt x="1436" y="757"/>
                  <a:pt x="1452" y="727"/>
                  <a:pt x="1452" y="686"/>
                </a:cubicBezTo>
                <a:cubicBezTo>
                  <a:pt x="1452" y="633"/>
                  <a:pt x="1436" y="616"/>
                  <a:pt x="1388" y="614"/>
                </a:cubicBezTo>
                <a:cubicBezTo>
                  <a:pt x="1353" y="613"/>
                  <a:pt x="1340" y="605"/>
                  <a:pt x="1360" y="597"/>
                </a:cubicBezTo>
                <a:cubicBezTo>
                  <a:pt x="1406" y="578"/>
                  <a:pt x="1406" y="503"/>
                  <a:pt x="1359" y="503"/>
                </a:cubicBezTo>
                <a:cubicBezTo>
                  <a:pt x="1339" y="503"/>
                  <a:pt x="1307" y="518"/>
                  <a:pt x="1289" y="536"/>
                </a:cubicBezTo>
                <a:cubicBezTo>
                  <a:pt x="1264" y="561"/>
                  <a:pt x="1261" y="544"/>
                  <a:pt x="1273" y="466"/>
                </a:cubicBezTo>
                <a:cubicBezTo>
                  <a:pt x="1285" y="392"/>
                  <a:pt x="1279" y="360"/>
                  <a:pt x="1251" y="351"/>
                </a:cubicBezTo>
                <a:cubicBezTo>
                  <a:pt x="1098" y="304"/>
                  <a:pt x="1094" y="301"/>
                  <a:pt x="1164" y="274"/>
                </a:cubicBezTo>
                <a:cubicBezTo>
                  <a:pt x="1233" y="248"/>
                  <a:pt x="1225" y="192"/>
                  <a:pt x="1153" y="192"/>
                </a:cubicBezTo>
                <a:cubicBezTo>
                  <a:pt x="1129" y="192"/>
                  <a:pt x="1117" y="181"/>
                  <a:pt x="1126" y="167"/>
                </a:cubicBezTo>
                <a:cubicBezTo>
                  <a:pt x="1160" y="112"/>
                  <a:pt x="1106" y="46"/>
                  <a:pt x="1038" y="59"/>
                </a:cubicBezTo>
                <a:cubicBezTo>
                  <a:pt x="1001" y="66"/>
                  <a:pt x="965" y="61"/>
                  <a:pt x="957" y="49"/>
                </a:cubicBezTo>
                <a:cubicBezTo>
                  <a:pt x="927" y="0"/>
                  <a:pt x="857" y="57"/>
                  <a:pt x="876" y="116"/>
                </a:cubicBezTo>
                <a:cubicBezTo>
                  <a:pt x="894" y="173"/>
                  <a:pt x="894" y="173"/>
                  <a:pt x="817" y="113"/>
                </a:cubicBezTo>
                <a:cubicBezTo>
                  <a:pt x="739" y="51"/>
                  <a:pt x="716" y="53"/>
                  <a:pt x="624" y="132"/>
                </a:cubicBezTo>
                <a:cubicBezTo>
                  <a:pt x="576" y="174"/>
                  <a:pt x="574" y="172"/>
                  <a:pt x="592" y="100"/>
                </a:cubicBezTo>
                <a:cubicBezTo>
                  <a:pt x="605" y="47"/>
                  <a:pt x="596" y="20"/>
                  <a:pt x="574" y="24"/>
                </a:cubicBezTo>
                <a:close/>
                <a:moveTo>
                  <a:pt x="732" y="136"/>
                </a:moveTo>
                <a:cubicBezTo>
                  <a:pt x="736" y="136"/>
                  <a:pt x="748" y="155"/>
                  <a:pt x="757" y="178"/>
                </a:cubicBezTo>
                <a:cubicBezTo>
                  <a:pt x="766" y="204"/>
                  <a:pt x="756" y="221"/>
                  <a:pt x="732" y="221"/>
                </a:cubicBezTo>
                <a:cubicBezTo>
                  <a:pt x="707" y="221"/>
                  <a:pt x="698" y="204"/>
                  <a:pt x="708" y="178"/>
                </a:cubicBezTo>
                <a:cubicBezTo>
                  <a:pt x="717" y="155"/>
                  <a:pt x="727" y="136"/>
                  <a:pt x="732" y="136"/>
                </a:cubicBezTo>
                <a:close/>
                <a:moveTo>
                  <a:pt x="566" y="292"/>
                </a:moveTo>
                <a:cubicBezTo>
                  <a:pt x="580" y="292"/>
                  <a:pt x="581" y="305"/>
                  <a:pt x="564" y="332"/>
                </a:cubicBezTo>
                <a:cubicBezTo>
                  <a:pt x="554" y="348"/>
                  <a:pt x="524" y="362"/>
                  <a:pt x="499" y="362"/>
                </a:cubicBezTo>
                <a:cubicBezTo>
                  <a:pt x="461" y="362"/>
                  <a:pt x="462" y="356"/>
                  <a:pt x="508" y="322"/>
                </a:cubicBezTo>
                <a:cubicBezTo>
                  <a:pt x="530" y="306"/>
                  <a:pt x="548" y="296"/>
                  <a:pt x="560" y="293"/>
                </a:cubicBezTo>
                <a:cubicBezTo>
                  <a:pt x="562" y="292"/>
                  <a:pt x="564" y="292"/>
                  <a:pt x="566" y="292"/>
                </a:cubicBezTo>
                <a:close/>
                <a:moveTo>
                  <a:pt x="895" y="293"/>
                </a:moveTo>
                <a:cubicBezTo>
                  <a:pt x="905" y="291"/>
                  <a:pt x="927" y="300"/>
                  <a:pt x="957" y="322"/>
                </a:cubicBezTo>
                <a:cubicBezTo>
                  <a:pt x="1003" y="356"/>
                  <a:pt x="1003" y="362"/>
                  <a:pt x="965" y="362"/>
                </a:cubicBezTo>
                <a:cubicBezTo>
                  <a:pt x="939" y="362"/>
                  <a:pt x="911" y="348"/>
                  <a:pt x="900" y="332"/>
                </a:cubicBezTo>
                <a:cubicBezTo>
                  <a:pt x="885" y="308"/>
                  <a:pt x="885" y="295"/>
                  <a:pt x="895" y="293"/>
                </a:cubicBezTo>
                <a:close/>
                <a:moveTo>
                  <a:pt x="731" y="334"/>
                </a:moveTo>
                <a:cubicBezTo>
                  <a:pt x="755" y="334"/>
                  <a:pt x="774" y="339"/>
                  <a:pt x="774" y="346"/>
                </a:cubicBezTo>
                <a:cubicBezTo>
                  <a:pt x="774" y="376"/>
                  <a:pt x="721" y="389"/>
                  <a:pt x="705" y="363"/>
                </a:cubicBezTo>
                <a:cubicBezTo>
                  <a:pt x="695" y="347"/>
                  <a:pt x="707" y="334"/>
                  <a:pt x="731" y="334"/>
                </a:cubicBezTo>
                <a:close/>
                <a:moveTo>
                  <a:pt x="310" y="418"/>
                </a:moveTo>
                <a:cubicBezTo>
                  <a:pt x="335" y="418"/>
                  <a:pt x="346" y="431"/>
                  <a:pt x="337" y="446"/>
                </a:cubicBezTo>
                <a:cubicBezTo>
                  <a:pt x="327" y="462"/>
                  <a:pt x="308" y="475"/>
                  <a:pt x="294" y="475"/>
                </a:cubicBezTo>
                <a:cubicBezTo>
                  <a:pt x="279" y="475"/>
                  <a:pt x="266" y="462"/>
                  <a:pt x="266" y="446"/>
                </a:cubicBezTo>
                <a:cubicBezTo>
                  <a:pt x="266" y="431"/>
                  <a:pt x="286" y="418"/>
                  <a:pt x="310" y="418"/>
                </a:cubicBezTo>
                <a:close/>
                <a:moveTo>
                  <a:pt x="1155" y="418"/>
                </a:moveTo>
                <a:cubicBezTo>
                  <a:pt x="1179" y="418"/>
                  <a:pt x="1198" y="431"/>
                  <a:pt x="1198" y="446"/>
                </a:cubicBezTo>
                <a:cubicBezTo>
                  <a:pt x="1198" y="462"/>
                  <a:pt x="1179" y="475"/>
                  <a:pt x="1155" y="475"/>
                </a:cubicBezTo>
                <a:cubicBezTo>
                  <a:pt x="1132" y="475"/>
                  <a:pt x="1113" y="462"/>
                  <a:pt x="1113" y="446"/>
                </a:cubicBezTo>
                <a:cubicBezTo>
                  <a:pt x="1113" y="431"/>
                  <a:pt x="1132" y="418"/>
                  <a:pt x="1155" y="418"/>
                </a:cubicBezTo>
                <a:close/>
                <a:moveTo>
                  <a:pt x="436" y="503"/>
                </a:moveTo>
                <a:cubicBezTo>
                  <a:pt x="451" y="503"/>
                  <a:pt x="464" y="516"/>
                  <a:pt x="464" y="531"/>
                </a:cubicBezTo>
                <a:cubicBezTo>
                  <a:pt x="464" y="547"/>
                  <a:pt x="451" y="559"/>
                  <a:pt x="436" y="559"/>
                </a:cubicBezTo>
                <a:cubicBezTo>
                  <a:pt x="420" y="559"/>
                  <a:pt x="407" y="547"/>
                  <a:pt x="407" y="531"/>
                </a:cubicBezTo>
                <a:cubicBezTo>
                  <a:pt x="407" y="516"/>
                  <a:pt x="420" y="503"/>
                  <a:pt x="436" y="503"/>
                </a:cubicBezTo>
                <a:close/>
                <a:moveTo>
                  <a:pt x="1028" y="503"/>
                </a:moveTo>
                <a:cubicBezTo>
                  <a:pt x="1044" y="503"/>
                  <a:pt x="1056" y="516"/>
                  <a:pt x="1056" y="531"/>
                </a:cubicBezTo>
                <a:cubicBezTo>
                  <a:pt x="1056" y="547"/>
                  <a:pt x="1044" y="559"/>
                  <a:pt x="1028" y="559"/>
                </a:cubicBezTo>
                <a:cubicBezTo>
                  <a:pt x="1013" y="559"/>
                  <a:pt x="1000" y="547"/>
                  <a:pt x="1000" y="531"/>
                </a:cubicBezTo>
                <a:cubicBezTo>
                  <a:pt x="1000" y="516"/>
                  <a:pt x="1013" y="503"/>
                  <a:pt x="1028" y="503"/>
                </a:cubicBezTo>
                <a:close/>
                <a:moveTo>
                  <a:pt x="655" y="533"/>
                </a:moveTo>
                <a:cubicBezTo>
                  <a:pt x="669" y="531"/>
                  <a:pt x="689" y="545"/>
                  <a:pt x="703" y="580"/>
                </a:cubicBezTo>
                <a:cubicBezTo>
                  <a:pt x="721" y="628"/>
                  <a:pt x="724" y="628"/>
                  <a:pt x="758" y="580"/>
                </a:cubicBezTo>
                <a:cubicBezTo>
                  <a:pt x="810" y="511"/>
                  <a:pt x="840" y="520"/>
                  <a:pt x="820" y="599"/>
                </a:cubicBezTo>
                <a:cubicBezTo>
                  <a:pt x="807" y="650"/>
                  <a:pt x="814" y="665"/>
                  <a:pt x="849" y="663"/>
                </a:cubicBezTo>
                <a:cubicBezTo>
                  <a:pt x="875" y="660"/>
                  <a:pt x="901" y="674"/>
                  <a:pt x="908" y="693"/>
                </a:cubicBezTo>
                <a:cubicBezTo>
                  <a:pt x="916" y="714"/>
                  <a:pt x="896" y="729"/>
                  <a:pt x="861" y="729"/>
                </a:cubicBezTo>
                <a:cubicBezTo>
                  <a:pt x="810" y="729"/>
                  <a:pt x="805" y="740"/>
                  <a:pt x="820" y="806"/>
                </a:cubicBezTo>
                <a:cubicBezTo>
                  <a:pt x="837" y="881"/>
                  <a:pt x="836" y="882"/>
                  <a:pt x="787" y="835"/>
                </a:cubicBezTo>
                <a:cubicBezTo>
                  <a:pt x="738" y="789"/>
                  <a:pt x="733" y="789"/>
                  <a:pt x="681" y="835"/>
                </a:cubicBezTo>
                <a:cubicBezTo>
                  <a:pt x="627" y="883"/>
                  <a:pt x="625" y="881"/>
                  <a:pt x="639" y="806"/>
                </a:cubicBezTo>
                <a:cubicBezTo>
                  <a:pt x="651" y="744"/>
                  <a:pt x="643" y="729"/>
                  <a:pt x="601" y="729"/>
                </a:cubicBezTo>
                <a:cubicBezTo>
                  <a:pt x="532" y="729"/>
                  <a:pt x="533" y="683"/>
                  <a:pt x="603" y="665"/>
                </a:cubicBezTo>
                <a:cubicBezTo>
                  <a:pt x="643" y="655"/>
                  <a:pt x="654" y="634"/>
                  <a:pt x="643" y="591"/>
                </a:cubicBezTo>
                <a:cubicBezTo>
                  <a:pt x="633" y="555"/>
                  <a:pt x="641" y="535"/>
                  <a:pt x="655" y="533"/>
                </a:cubicBezTo>
                <a:close/>
                <a:moveTo>
                  <a:pt x="303" y="625"/>
                </a:moveTo>
                <a:cubicBezTo>
                  <a:pt x="304" y="624"/>
                  <a:pt x="305" y="624"/>
                  <a:pt x="306" y="625"/>
                </a:cubicBezTo>
                <a:cubicBezTo>
                  <a:pt x="311" y="627"/>
                  <a:pt x="317" y="637"/>
                  <a:pt x="327" y="654"/>
                </a:cubicBezTo>
                <a:cubicBezTo>
                  <a:pt x="349" y="691"/>
                  <a:pt x="349" y="715"/>
                  <a:pt x="326" y="737"/>
                </a:cubicBezTo>
                <a:cubicBezTo>
                  <a:pt x="303" y="760"/>
                  <a:pt x="295" y="746"/>
                  <a:pt x="295" y="685"/>
                </a:cubicBezTo>
                <a:cubicBezTo>
                  <a:pt x="296" y="646"/>
                  <a:pt x="298" y="626"/>
                  <a:pt x="303" y="625"/>
                </a:cubicBezTo>
                <a:close/>
                <a:moveTo>
                  <a:pt x="1159" y="652"/>
                </a:moveTo>
                <a:cubicBezTo>
                  <a:pt x="1167" y="653"/>
                  <a:pt x="1169" y="667"/>
                  <a:pt x="1169" y="695"/>
                </a:cubicBezTo>
                <a:cubicBezTo>
                  <a:pt x="1169" y="763"/>
                  <a:pt x="1155" y="774"/>
                  <a:pt x="1126" y="727"/>
                </a:cubicBezTo>
                <a:cubicBezTo>
                  <a:pt x="1116" y="710"/>
                  <a:pt x="1121" y="682"/>
                  <a:pt x="1138" y="664"/>
                </a:cubicBezTo>
                <a:cubicBezTo>
                  <a:pt x="1147" y="656"/>
                  <a:pt x="1154" y="651"/>
                  <a:pt x="1159" y="652"/>
                </a:cubicBezTo>
                <a:close/>
                <a:moveTo>
                  <a:pt x="435" y="842"/>
                </a:moveTo>
                <a:cubicBezTo>
                  <a:pt x="451" y="842"/>
                  <a:pt x="464" y="854"/>
                  <a:pt x="464" y="870"/>
                </a:cubicBezTo>
                <a:cubicBezTo>
                  <a:pt x="464" y="885"/>
                  <a:pt x="458" y="898"/>
                  <a:pt x="451" y="898"/>
                </a:cubicBezTo>
                <a:cubicBezTo>
                  <a:pt x="445" y="898"/>
                  <a:pt x="431" y="885"/>
                  <a:pt x="421" y="870"/>
                </a:cubicBezTo>
                <a:cubicBezTo>
                  <a:pt x="412" y="854"/>
                  <a:pt x="418" y="842"/>
                  <a:pt x="435" y="842"/>
                </a:cubicBezTo>
                <a:close/>
                <a:moveTo>
                  <a:pt x="1028" y="842"/>
                </a:moveTo>
                <a:cubicBezTo>
                  <a:pt x="1044" y="842"/>
                  <a:pt x="1056" y="847"/>
                  <a:pt x="1056" y="854"/>
                </a:cubicBezTo>
                <a:cubicBezTo>
                  <a:pt x="1056" y="861"/>
                  <a:pt x="1044" y="874"/>
                  <a:pt x="1028" y="884"/>
                </a:cubicBezTo>
                <a:cubicBezTo>
                  <a:pt x="1013" y="893"/>
                  <a:pt x="1000" y="888"/>
                  <a:pt x="1000" y="872"/>
                </a:cubicBezTo>
                <a:cubicBezTo>
                  <a:pt x="1000" y="855"/>
                  <a:pt x="1013" y="842"/>
                  <a:pt x="1028" y="842"/>
                </a:cubicBezTo>
                <a:close/>
                <a:moveTo>
                  <a:pt x="312" y="909"/>
                </a:moveTo>
                <a:cubicBezTo>
                  <a:pt x="324" y="910"/>
                  <a:pt x="327" y="926"/>
                  <a:pt x="310" y="953"/>
                </a:cubicBezTo>
                <a:cubicBezTo>
                  <a:pt x="300" y="969"/>
                  <a:pt x="278" y="983"/>
                  <a:pt x="262" y="983"/>
                </a:cubicBezTo>
                <a:cubicBezTo>
                  <a:pt x="243" y="983"/>
                  <a:pt x="245" y="967"/>
                  <a:pt x="267" y="940"/>
                </a:cubicBezTo>
                <a:cubicBezTo>
                  <a:pt x="282" y="923"/>
                  <a:pt x="296" y="913"/>
                  <a:pt x="306" y="910"/>
                </a:cubicBezTo>
                <a:cubicBezTo>
                  <a:pt x="308" y="910"/>
                  <a:pt x="310" y="909"/>
                  <a:pt x="312" y="909"/>
                </a:cubicBezTo>
                <a:close/>
                <a:moveTo>
                  <a:pt x="1149" y="913"/>
                </a:moveTo>
                <a:cubicBezTo>
                  <a:pt x="1164" y="913"/>
                  <a:pt x="1184" y="924"/>
                  <a:pt x="1198" y="941"/>
                </a:cubicBezTo>
                <a:cubicBezTo>
                  <a:pt x="1237" y="987"/>
                  <a:pt x="1206" y="997"/>
                  <a:pt x="1146" y="958"/>
                </a:cubicBezTo>
                <a:cubicBezTo>
                  <a:pt x="1122" y="943"/>
                  <a:pt x="1118" y="927"/>
                  <a:pt x="1135" y="917"/>
                </a:cubicBezTo>
                <a:cubicBezTo>
                  <a:pt x="1139" y="914"/>
                  <a:pt x="1144" y="913"/>
                  <a:pt x="1149" y="913"/>
                </a:cubicBezTo>
                <a:close/>
                <a:moveTo>
                  <a:pt x="509" y="1012"/>
                </a:moveTo>
                <a:cubicBezTo>
                  <a:pt x="525" y="1009"/>
                  <a:pt x="548" y="1024"/>
                  <a:pt x="559" y="1053"/>
                </a:cubicBezTo>
                <a:cubicBezTo>
                  <a:pt x="568" y="1077"/>
                  <a:pt x="572" y="1095"/>
                  <a:pt x="569" y="1094"/>
                </a:cubicBezTo>
                <a:cubicBezTo>
                  <a:pt x="512" y="1073"/>
                  <a:pt x="492" y="1059"/>
                  <a:pt x="492" y="1037"/>
                </a:cubicBezTo>
                <a:cubicBezTo>
                  <a:pt x="492" y="1022"/>
                  <a:pt x="499" y="1013"/>
                  <a:pt x="509" y="1012"/>
                </a:cubicBezTo>
                <a:close/>
                <a:moveTo>
                  <a:pt x="950" y="1012"/>
                </a:moveTo>
                <a:cubicBezTo>
                  <a:pt x="952" y="1012"/>
                  <a:pt x="954" y="1011"/>
                  <a:pt x="956" y="1012"/>
                </a:cubicBezTo>
                <a:cubicBezTo>
                  <a:pt x="965" y="1013"/>
                  <a:pt x="972" y="1021"/>
                  <a:pt x="972" y="1036"/>
                </a:cubicBezTo>
                <a:cubicBezTo>
                  <a:pt x="972" y="1050"/>
                  <a:pt x="954" y="1068"/>
                  <a:pt x="931" y="1077"/>
                </a:cubicBezTo>
                <a:cubicBezTo>
                  <a:pt x="904" y="1088"/>
                  <a:pt x="895" y="1080"/>
                  <a:pt x="906" y="1052"/>
                </a:cubicBezTo>
                <a:cubicBezTo>
                  <a:pt x="915" y="1028"/>
                  <a:pt x="934" y="1013"/>
                  <a:pt x="950" y="1012"/>
                </a:cubicBezTo>
                <a:close/>
                <a:moveTo>
                  <a:pt x="716" y="1152"/>
                </a:moveTo>
                <a:cubicBezTo>
                  <a:pt x="721" y="1152"/>
                  <a:pt x="726" y="1152"/>
                  <a:pt x="732" y="1152"/>
                </a:cubicBezTo>
                <a:cubicBezTo>
                  <a:pt x="755" y="1152"/>
                  <a:pt x="774" y="1162"/>
                  <a:pt x="774" y="1173"/>
                </a:cubicBezTo>
                <a:cubicBezTo>
                  <a:pt x="774" y="1185"/>
                  <a:pt x="763" y="1212"/>
                  <a:pt x="750" y="1232"/>
                </a:cubicBezTo>
                <a:cubicBezTo>
                  <a:pt x="730" y="1262"/>
                  <a:pt x="722" y="1260"/>
                  <a:pt x="708" y="1223"/>
                </a:cubicBezTo>
                <a:cubicBezTo>
                  <a:pt x="686" y="1165"/>
                  <a:pt x="684" y="1154"/>
                  <a:pt x="716" y="1152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9" name="Freeform 57"/>
          <p:cNvSpPr>
            <a:spLocks noEditPoints="1"/>
          </p:cNvSpPr>
          <p:nvPr/>
        </p:nvSpPr>
        <p:spPr bwMode="auto">
          <a:xfrm>
            <a:off x="5629984" y="2350379"/>
            <a:ext cx="374650" cy="382588"/>
          </a:xfrm>
          <a:custGeom>
            <a:avLst/>
            <a:gdLst>
              <a:gd name="T0" fmla="*/ 499 w 1391"/>
              <a:gd name="T1" fmla="*/ 63 h 1426"/>
              <a:gd name="T2" fmla="*/ 329 w 1391"/>
              <a:gd name="T3" fmla="*/ 168 h 1426"/>
              <a:gd name="T4" fmla="*/ 218 w 1391"/>
              <a:gd name="T5" fmla="*/ 287 h 1426"/>
              <a:gd name="T6" fmla="*/ 335 w 1391"/>
              <a:gd name="T7" fmla="*/ 384 h 1426"/>
              <a:gd name="T8" fmla="*/ 385 w 1391"/>
              <a:gd name="T9" fmla="*/ 487 h 1426"/>
              <a:gd name="T10" fmla="*/ 449 w 1391"/>
              <a:gd name="T11" fmla="*/ 605 h 1426"/>
              <a:gd name="T12" fmla="*/ 274 w 1391"/>
              <a:gd name="T13" fmla="*/ 492 h 1426"/>
              <a:gd name="T14" fmla="*/ 233 w 1391"/>
              <a:gd name="T15" fmla="*/ 527 h 1426"/>
              <a:gd name="T16" fmla="*/ 150 w 1391"/>
              <a:gd name="T17" fmla="*/ 556 h 1426"/>
              <a:gd name="T18" fmla="*/ 133 w 1391"/>
              <a:gd name="T19" fmla="*/ 556 h 1426"/>
              <a:gd name="T20" fmla="*/ 44 w 1391"/>
              <a:gd name="T21" fmla="*/ 577 h 1426"/>
              <a:gd name="T22" fmla="*/ 39 w 1391"/>
              <a:gd name="T23" fmla="*/ 751 h 1426"/>
              <a:gd name="T24" fmla="*/ 165 w 1391"/>
              <a:gd name="T25" fmla="*/ 912 h 1426"/>
              <a:gd name="T26" fmla="*/ 452 w 1391"/>
              <a:gd name="T27" fmla="*/ 803 h 1426"/>
              <a:gd name="T28" fmla="*/ 405 w 1391"/>
              <a:gd name="T29" fmla="*/ 931 h 1426"/>
              <a:gd name="T30" fmla="*/ 246 w 1391"/>
              <a:gd name="T31" fmla="*/ 1077 h 1426"/>
              <a:gd name="T32" fmla="*/ 332 w 1391"/>
              <a:gd name="T33" fmla="*/ 1251 h 1426"/>
              <a:gd name="T34" fmla="*/ 496 w 1391"/>
              <a:gd name="T35" fmla="*/ 1336 h 1426"/>
              <a:gd name="T36" fmla="*/ 656 w 1391"/>
              <a:gd name="T37" fmla="*/ 1082 h 1426"/>
              <a:gd name="T38" fmla="*/ 732 w 1391"/>
              <a:gd name="T39" fmla="*/ 978 h 1426"/>
              <a:gd name="T40" fmla="*/ 767 w 1391"/>
              <a:gd name="T41" fmla="*/ 1250 h 1426"/>
              <a:gd name="T42" fmla="*/ 904 w 1391"/>
              <a:gd name="T43" fmla="*/ 1337 h 1426"/>
              <a:gd name="T44" fmla="*/ 1054 w 1391"/>
              <a:gd name="T45" fmla="*/ 1254 h 1426"/>
              <a:gd name="T46" fmla="*/ 1222 w 1391"/>
              <a:gd name="T47" fmla="*/ 1184 h 1426"/>
              <a:gd name="T48" fmla="*/ 993 w 1391"/>
              <a:gd name="T49" fmla="*/ 933 h 1426"/>
              <a:gd name="T50" fmla="*/ 944 w 1391"/>
              <a:gd name="T51" fmla="*/ 803 h 1426"/>
              <a:gd name="T52" fmla="*/ 1150 w 1391"/>
              <a:gd name="T53" fmla="*/ 880 h 1426"/>
              <a:gd name="T54" fmla="*/ 1300 w 1391"/>
              <a:gd name="T55" fmla="*/ 916 h 1426"/>
              <a:gd name="T56" fmla="*/ 1360 w 1391"/>
              <a:gd name="T57" fmla="*/ 752 h 1426"/>
              <a:gd name="T58" fmla="*/ 1363 w 1391"/>
              <a:gd name="T59" fmla="*/ 550 h 1426"/>
              <a:gd name="T60" fmla="*/ 1167 w 1391"/>
              <a:gd name="T61" fmla="*/ 527 h 1426"/>
              <a:gd name="T62" fmla="*/ 1046 w 1391"/>
              <a:gd name="T63" fmla="*/ 549 h 1426"/>
              <a:gd name="T64" fmla="*/ 912 w 1391"/>
              <a:gd name="T65" fmla="*/ 549 h 1426"/>
              <a:gd name="T66" fmla="*/ 1045 w 1391"/>
              <a:gd name="T67" fmla="*/ 405 h 1426"/>
              <a:gd name="T68" fmla="*/ 1142 w 1391"/>
              <a:gd name="T69" fmla="*/ 343 h 1426"/>
              <a:gd name="T70" fmla="*/ 1165 w 1391"/>
              <a:gd name="T71" fmla="*/ 214 h 1426"/>
              <a:gd name="T72" fmla="*/ 972 w 1391"/>
              <a:gd name="T73" fmla="*/ 117 h 1426"/>
              <a:gd name="T74" fmla="*/ 836 w 1391"/>
              <a:gd name="T75" fmla="*/ 99 h 1426"/>
              <a:gd name="T76" fmla="*/ 777 w 1391"/>
              <a:gd name="T77" fmla="*/ 177 h 1426"/>
              <a:gd name="T78" fmla="*/ 742 w 1391"/>
              <a:gd name="T79" fmla="*/ 323 h 1426"/>
              <a:gd name="T80" fmla="*/ 663 w 1391"/>
              <a:gd name="T81" fmla="*/ 434 h 1426"/>
              <a:gd name="T82" fmla="*/ 630 w 1391"/>
              <a:gd name="T83" fmla="*/ 224 h 1426"/>
              <a:gd name="T84" fmla="*/ 547 w 1391"/>
              <a:gd name="T85" fmla="*/ 161 h 1426"/>
              <a:gd name="T86" fmla="*/ 551 w 1391"/>
              <a:gd name="T87" fmla="*/ 35 h 1426"/>
              <a:gd name="T88" fmla="*/ 411 w 1391"/>
              <a:gd name="T89" fmla="*/ 186 h 1426"/>
              <a:gd name="T90" fmla="*/ 701 w 1391"/>
              <a:gd name="T91" fmla="*/ 633 h 1426"/>
              <a:gd name="T92" fmla="*/ 990 w 1391"/>
              <a:gd name="T93" fmla="*/ 204 h 1426"/>
              <a:gd name="T94" fmla="*/ 989 w 1391"/>
              <a:gd name="T95" fmla="*/ 690 h 1426"/>
              <a:gd name="T96" fmla="*/ 1010 w 1391"/>
              <a:gd name="T97" fmla="*/ 736 h 1426"/>
              <a:gd name="T98" fmla="*/ 869 w 1391"/>
              <a:gd name="T99" fmla="*/ 960 h 1426"/>
              <a:gd name="T100" fmla="*/ 884 w 1391"/>
              <a:gd name="T101" fmla="*/ 1080 h 1426"/>
              <a:gd name="T102" fmla="*/ 559 w 1391"/>
              <a:gd name="T103" fmla="*/ 1000 h 1426"/>
              <a:gd name="T104" fmla="*/ 516 w 1391"/>
              <a:gd name="T105" fmla="*/ 976 h 1426"/>
              <a:gd name="T106" fmla="*/ 375 w 1391"/>
              <a:gd name="T107" fmla="*/ 735 h 1426"/>
              <a:gd name="T108" fmla="*/ 375 w 1391"/>
              <a:gd name="T109" fmla="*/ 690 h 1426"/>
              <a:gd name="T110" fmla="*/ 516 w 1391"/>
              <a:gd name="T111" fmla="*/ 444 h 1426"/>
              <a:gd name="T112" fmla="*/ 411 w 1391"/>
              <a:gd name="T113" fmla="*/ 186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91" h="1426">
                <a:moveTo>
                  <a:pt x="525" y="18"/>
                </a:moveTo>
                <a:cubicBezTo>
                  <a:pt x="514" y="17"/>
                  <a:pt x="507" y="31"/>
                  <a:pt x="499" y="63"/>
                </a:cubicBezTo>
                <a:cubicBezTo>
                  <a:pt x="487" y="106"/>
                  <a:pt x="461" y="125"/>
                  <a:pt x="414" y="125"/>
                </a:cubicBezTo>
                <a:cubicBezTo>
                  <a:pt x="377" y="125"/>
                  <a:pt x="338" y="144"/>
                  <a:pt x="329" y="168"/>
                </a:cubicBezTo>
                <a:cubicBezTo>
                  <a:pt x="321" y="191"/>
                  <a:pt x="283" y="210"/>
                  <a:pt x="246" y="210"/>
                </a:cubicBezTo>
                <a:cubicBezTo>
                  <a:pt x="171" y="210"/>
                  <a:pt x="156" y="252"/>
                  <a:pt x="218" y="287"/>
                </a:cubicBezTo>
                <a:cubicBezTo>
                  <a:pt x="241" y="299"/>
                  <a:pt x="257" y="321"/>
                  <a:pt x="255" y="337"/>
                </a:cubicBezTo>
                <a:cubicBezTo>
                  <a:pt x="253" y="353"/>
                  <a:pt x="289" y="374"/>
                  <a:pt x="335" y="384"/>
                </a:cubicBezTo>
                <a:cubicBezTo>
                  <a:pt x="404" y="399"/>
                  <a:pt x="407" y="402"/>
                  <a:pt x="352" y="405"/>
                </a:cubicBezTo>
                <a:cubicBezTo>
                  <a:pt x="263" y="409"/>
                  <a:pt x="289" y="476"/>
                  <a:pt x="385" y="487"/>
                </a:cubicBezTo>
                <a:cubicBezTo>
                  <a:pt x="427" y="492"/>
                  <a:pt x="474" y="520"/>
                  <a:pt x="490" y="550"/>
                </a:cubicBezTo>
                <a:cubicBezTo>
                  <a:pt x="515" y="598"/>
                  <a:pt x="510" y="605"/>
                  <a:pt x="449" y="605"/>
                </a:cubicBezTo>
                <a:cubicBezTo>
                  <a:pt x="407" y="605"/>
                  <a:pt x="365" y="582"/>
                  <a:pt x="347" y="549"/>
                </a:cubicBezTo>
                <a:cubicBezTo>
                  <a:pt x="330" y="518"/>
                  <a:pt x="298" y="492"/>
                  <a:pt x="274" y="492"/>
                </a:cubicBezTo>
                <a:cubicBezTo>
                  <a:pt x="248" y="492"/>
                  <a:pt x="239" y="506"/>
                  <a:pt x="251" y="527"/>
                </a:cubicBezTo>
                <a:cubicBezTo>
                  <a:pt x="267" y="556"/>
                  <a:pt x="264" y="556"/>
                  <a:pt x="233" y="527"/>
                </a:cubicBezTo>
                <a:cubicBezTo>
                  <a:pt x="212" y="508"/>
                  <a:pt x="178" y="492"/>
                  <a:pt x="157" y="492"/>
                </a:cubicBezTo>
                <a:cubicBezTo>
                  <a:pt x="128" y="492"/>
                  <a:pt x="126" y="507"/>
                  <a:pt x="150" y="556"/>
                </a:cubicBezTo>
                <a:lnTo>
                  <a:pt x="180" y="619"/>
                </a:lnTo>
                <a:lnTo>
                  <a:pt x="133" y="556"/>
                </a:lnTo>
                <a:cubicBezTo>
                  <a:pt x="107" y="521"/>
                  <a:pt x="69" y="492"/>
                  <a:pt x="48" y="492"/>
                </a:cubicBezTo>
                <a:cubicBezTo>
                  <a:pt x="0" y="492"/>
                  <a:pt x="0" y="506"/>
                  <a:pt x="44" y="577"/>
                </a:cubicBezTo>
                <a:cubicBezTo>
                  <a:pt x="70" y="619"/>
                  <a:pt x="70" y="640"/>
                  <a:pt x="45" y="665"/>
                </a:cubicBezTo>
                <a:cubicBezTo>
                  <a:pt x="22" y="688"/>
                  <a:pt x="20" y="715"/>
                  <a:pt x="39" y="751"/>
                </a:cubicBezTo>
                <a:cubicBezTo>
                  <a:pt x="58" y="786"/>
                  <a:pt x="57" y="821"/>
                  <a:pt x="37" y="859"/>
                </a:cubicBezTo>
                <a:cubicBezTo>
                  <a:pt x="8" y="912"/>
                  <a:pt x="16" y="915"/>
                  <a:pt x="165" y="912"/>
                </a:cubicBezTo>
                <a:cubicBezTo>
                  <a:pt x="287" y="909"/>
                  <a:pt x="332" y="896"/>
                  <a:pt x="357" y="856"/>
                </a:cubicBezTo>
                <a:cubicBezTo>
                  <a:pt x="375" y="827"/>
                  <a:pt x="417" y="803"/>
                  <a:pt x="452" y="803"/>
                </a:cubicBezTo>
                <a:cubicBezTo>
                  <a:pt x="509" y="803"/>
                  <a:pt x="513" y="810"/>
                  <a:pt x="485" y="871"/>
                </a:cubicBezTo>
                <a:cubicBezTo>
                  <a:pt x="466" y="913"/>
                  <a:pt x="435" y="936"/>
                  <a:pt x="405" y="931"/>
                </a:cubicBezTo>
                <a:cubicBezTo>
                  <a:pt x="350" y="920"/>
                  <a:pt x="270" y="961"/>
                  <a:pt x="296" y="987"/>
                </a:cubicBezTo>
                <a:cubicBezTo>
                  <a:pt x="305" y="997"/>
                  <a:pt x="283" y="1037"/>
                  <a:pt x="246" y="1077"/>
                </a:cubicBezTo>
                <a:cubicBezTo>
                  <a:pt x="160" y="1169"/>
                  <a:pt x="160" y="1198"/>
                  <a:pt x="247" y="1198"/>
                </a:cubicBezTo>
                <a:cubicBezTo>
                  <a:pt x="289" y="1198"/>
                  <a:pt x="322" y="1219"/>
                  <a:pt x="332" y="1251"/>
                </a:cubicBezTo>
                <a:cubicBezTo>
                  <a:pt x="344" y="1288"/>
                  <a:pt x="368" y="1299"/>
                  <a:pt x="415" y="1290"/>
                </a:cubicBezTo>
                <a:cubicBezTo>
                  <a:pt x="464" y="1281"/>
                  <a:pt x="485" y="1292"/>
                  <a:pt x="496" y="1336"/>
                </a:cubicBezTo>
                <a:cubicBezTo>
                  <a:pt x="520" y="1426"/>
                  <a:pt x="553" y="1407"/>
                  <a:pt x="621" y="1264"/>
                </a:cubicBezTo>
                <a:cubicBezTo>
                  <a:pt x="668" y="1168"/>
                  <a:pt x="676" y="1121"/>
                  <a:pt x="656" y="1082"/>
                </a:cubicBezTo>
                <a:cubicBezTo>
                  <a:pt x="637" y="1046"/>
                  <a:pt x="639" y="1013"/>
                  <a:pt x="664" y="974"/>
                </a:cubicBezTo>
                <a:cubicBezTo>
                  <a:pt x="699" y="918"/>
                  <a:pt x="699" y="917"/>
                  <a:pt x="732" y="978"/>
                </a:cubicBezTo>
                <a:cubicBezTo>
                  <a:pt x="755" y="1021"/>
                  <a:pt x="756" y="1059"/>
                  <a:pt x="736" y="1103"/>
                </a:cubicBezTo>
                <a:cubicBezTo>
                  <a:pt x="713" y="1152"/>
                  <a:pt x="720" y="1183"/>
                  <a:pt x="767" y="1250"/>
                </a:cubicBezTo>
                <a:cubicBezTo>
                  <a:pt x="800" y="1296"/>
                  <a:pt x="827" y="1347"/>
                  <a:pt x="827" y="1364"/>
                </a:cubicBezTo>
                <a:cubicBezTo>
                  <a:pt x="827" y="1419"/>
                  <a:pt x="889" y="1397"/>
                  <a:pt x="904" y="1337"/>
                </a:cubicBezTo>
                <a:cubicBezTo>
                  <a:pt x="914" y="1302"/>
                  <a:pt x="935" y="1286"/>
                  <a:pt x="958" y="1295"/>
                </a:cubicBezTo>
                <a:cubicBezTo>
                  <a:pt x="980" y="1303"/>
                  <a:pt x="1023" y="1285"/>
                  <a:pt x="1054" y="1254"/>
                </a:cubicBezTo>
                <a:cubicBezTo>
                  <a:pt x="1084" y="1224"/>
                  <a:pt x="1134" y="1198"/>
                  <a:pt x="1166" y="1198"/>
                </a:cubicBezTo>
                <a:cubicBezTo>
                  <a:pt x="1197" y="1198"/>
                  <a:pt x="1222" y="1192"/>
                  <a:pt x="1222" y="1184"/>
                </a:cubicBezTo>
                <a:cubicBezTo>
                  <a:pt x="1222" y="1154"/>
                  <a:pt x="1073" y="944"/>
                  <a:pt x="1049" y="940"/>
                </a:cubicBezTo>
                <a:cubicBezTo>
                  <a:pt x="1036" y="938"/>
                  <a:pt x="1010" y="935"/>
                  <a:pt x="993" y="933"/>
                </a:cubicBezTo>
                <a:cubicBezTo>
                  <a:pt x="975" y="931"/>
                  <a:pt x="942" y="901"/>
                  <a:pt x="919" y="866"/>
                </a:cubicBezTo>
                <a:cubicBezTo>
                  <a:pt x="879" y="806"/>
                  <a:pt x="881" y="803"/>
                  <a:pt x="944" y="803"/>
                </a:cubicBezTo>
                <a:cubicBezTo>
                  <a:pt x="981" y="803"/>
                  <a:pt x="1027" y="828"/>
                  <a:pt x="1046" y="859"/>
                </a:cubicBezTo>
                <a:cubicBezTo>
                  <a:pt x="1085" y="920"/>
                  <a:pt x="1184" y="940"/>
                  <a:pt x="1150" y="880"/>
                </a:cubicBezTo>
                <a:cubicBezTo>
                  <a:pt x="1134" y="852"/>
                  <a:pt x="1137" y="852"/>
                  <a:pt x="1167" y="880"/>
                </a:cubicBezTo>
                <a:cubicBezTo>
                  <a:pt x="1188" y="900"/>
                  <a:pt x="1248" y="916"/>
                  <a:pt x="1300" y="916"/>
                </a:cubicBezTo>
                <a:cubicBezTo>
                  <a:pt x="1385" y="916"/>
                  <a:pt x="1390" y="910"/>
                  <a:pt x="1363" y="859"/>
                </a:cubicBezTo>
                <a:cubicBezTo>
                  <a:pt x="1343" y="822"/>
                  <a:pt x="1343" y="785"/>
                  <a:pt x="1360" y="752"/>
                </a:cubicBezTo>
                <a:cubicBezTo>
                  <a:pt x="1377" y="721"/>
                  <a:pt x="1377" y="685"/>
                  <a:pt x="1360" y="654"/>
                </a:cubicBezTo>
                <a:cubicBezTo>
                  <a:pt x="1342" y="623"/>
                  <a:pt x="1343" y="587"/>
                  <a:pt x="1363" y="550"/>
                </a:cubicBezTo>
                <a:cubicBezTo>
                  <a:pt x="1391" y="498"/>
                  <a:pt x="1385" y="492"/>
                  <a:pt x="1300" y="492"/>
                </a:cubicBezTo>
                <a:cubicBezTo>
                  <a:pt x="1248" y="492"/>
                  <a:pt x="1188" y="508"/>
                  <a:pt x="1167" y="527"/>
                </a:cubicBezTo>
                <a:cubicBezTo>
                  <a:pt x="1137" y="556"/>
                  <a:pt x="1134" y="556"/>
                  <a:pt x="1150" y="527"/>
                </a:cubicBezTo>
                <a:cubicBezTo>
                  <a:pt x="1184" y="467"/>
                  <a:pt x="1085" y="488"/>
                  <a:pt x="1046" y="549"/>
                </a:cubicBezTo>
                <a:cubicBezTo>
                  <a:pt x="1027" y="580"/>
                  <a:pt x="982" y="605"/>
                  <a:pt x="947" y="605"/>
                </a:cubicBezTo>
                <a:cubicBezTo>
                  <a:pt x="891" y="605"/>
                  <a:pt x="885" y="597"/>
                  <a:pt x="912" y="549"/>
                </a:cubicBezTo>
                <a:cubicBezTo>
                  <a:pt x="929" y="517"/>
                  <a:pt x="971" y="492"/>
                  <a:pt x="1009" y="492"/>
                </a:cubicBezTo>
                <a:cubicBezTo>
                  <a:pt x="1097" y="492"/>
                  <a:pt x="1131" y="410"/>
                  <a:pt x="1045" y="405"/>
                </a:cubicBezTo>
                <a:cubicBezTo>
                  <a:pt x="996" y="402"/>
                  <a:pt x="1002" y="397"/>
                  <a:pt x="1066" y="384"/>
                </a:cubicBezTo>
                <a:cubicBezTo>
                  <a:pt x="1112" y="374"/>
                  <a:pt x="1145" y="355"/>
                  <a:pt x="1142" y="343"/>
                </a:cubicBezTo>
                <a:cubicBezTo>
                  <a:pt x="1138" y="331"/>
                  <a:pt x="1157" y="299"/>
                  <a:pt x="1184" y="273"/>
                </a:cubicBezTo>
                <a:cubicBezTo>
                  <a:pt x="1230" y="227"/>
                  <a:pt x="1229" y="224"/>
                  <a:pt x="1165" y="214"/>
                </a:cubicBezTo>
                <a:cubicBezTo>
                  <a:pt x="1127" y="209"/>
                  <a:pt x="1080" y="182"/>
                  <a:pt x="1061" y="154"/>
                </a:cubicBezTo>
                <a:cubicBezTo>
                  <a:pt x="1039" y="123"/>
                  <a:pt x="1004" y="108"/>
                  <a:pt x="972" y="117"/>
                </a:cubicBezTo>
                <a:cubicBezTo>
                  <a:pt x="934" y="126"/>
                  <a:pt x="911" y="113"/>
                  <a:pt x="898" y="72"/>
                </a:cubicBezTo>
                <a:cubicBezTo>
                  <a:pt x="876" y="0"/>
                  <a:pt x="817" y="26"/>
                  <a:pt x="836" y="99"/>
                </a:cubicBezTo>
                <a:cubicBezTo>
                  <a:pt x="845" y="136"/>
                  <a:pt x="837" y="145"/>
                  <a:pt x="806" y="133"/>
                </a:cubicBezTo>
                <a:cubicBezTo>
                  <a:pt x="772" y="120"/>
                  <a:pt x="765" y="130"/>
                  <a:pt x="777" y="177"/>
                </a:cubicBezTo>
                <a:cubicBezTo>
                  <a:pt x="786" y="211"/>
                  <a:pt x="783" y="232"/>
                  <a:pt x="770" y="224"/>
                </a:cubicBezTo>
                <a:cubicBezTo>
                  <a:pt x="729" y="199"/>
                  <a:pt x="710" y="263"/>
                  <a:pt x="742" y="323"/>
                </a:cubicBezTo>
                <a:cubicBezTo>
                  <a:pt x="765" y="366"/>
                  <a:pt x="764" y="394"/>
                  <a:pt x="735" y="435"/>
                </a:cubicBezTo>
                <a:cubicBezTo>
                  <a:pt x="698" y="488"/>
                  <a:pt x="697" y="488"/>
                  <a:pt x="663" y="434"/>
                </a:cubicBezTo>
                <a:cubicBezTo>
                  <a:pt x="638" y="394"/>
                  <a:pt x="636" y="363"/>
                  <a:pt x="658" y="322"/>
                </a:cubicBezTo>
                <a:cubicBezTo>
                  <a:pt x="690" y="263"/>
                  <a:pt x="671" y="199"/>
                  <a:pt x="630" y="224"/>
                </a:cubicBezTo>
                <a:cubicBezTo>
                  <a:pt x="617" y="232"/>
                  <a:pt x="613" y="213"/>
                  <a:pt x="621" y="182"/>
                </a:cubicBezTo>
                <a:cubicBezTo>
                  <a:pt x="638" y="118"/>
                  <a:pt x="603" y="108"/>
                  <a:pt x="547" y="161"/>
                </a:cubicBezTo>
                <a:cubicBezTo>
                  <a:pt x="517" y="189"/>
                  <a:pt x="518" y="184"/>
                  <a:pt x="548" y="133"/>
                </a:cubicBezTo>
                <a:cubicBezTo>
                  <a:pt x="579" y="83"/>
                  <a:pt x="579" y="64"/>
                  <a:pt x="551" y="35"/>
                </a:cubicBezTo>
                <a:cubicBezTo>
                  <a:pt x="540" y="25"/>
                  <a:pt x="532" y="18"/>
                  <a:pt x="525" y="18"/>
                </a:cubicBezTo>
                <a:close/>
                <a:moveTo>
                  <a:pt x="411" y="186"/>
                </a:moveTo>
                <a:cubicBezTo>
                  <a:pt x="425" y="190"/>
                  <a:pt x="463" y="254"/>
                  <a:pt x="576" y="443"/>
                </a:cubicBezTo>
                <a:cubicBezTo>
                  <a:pt x="638" y="548"/>
                  <a:pt x="694" y="633"/>
                  <a:pt x="701" y="633"/>
                </a:cubicBezTo>
                <a:cubicBezTo>
                  <a:pt x="707" y="633"/>
                  <a:pt x="773" y="530"/>
                  <a:pt x="846" y="403"/>
                </a:cubicBezTo>
                <a:cubicBezTo>
                  <a:pt x="919" y="276"/>
                  <a:pt x="984" y="186"/>
                  <a:pt x="990" y="204"/>
                </a:cubicBezTo>
                <a:cubicBezTo>
                  <a:pt x="1002" y="239"/>
                  <a:pt x="781" y="635"/>
                  <a:pt x="731" y="669"/>
                </a:cubicBezTo>
                <a:cubicBezTo>
                  <a:pt x="714" y="680"/>
                  <a:pt x="830" y="690"/>
                  <a:pt x="989" y="690"/>
                </a:cubicBezTo>
                <a:cubicBezTo>
                  <a:pt x="1148" y="690"/>
                  <a:pt x="1278" y="702"/>
                  <a:pt x="1278" y="716"/>
                </a:cubicBezTo>
                <a:cubicBezTo>
                  <a:pt x="1278" y="730"/>
                  <a:pt x="1158" y="739"/>
                  <a:pt x="1010" y="736"/>
                </a:cubicBezTo>
                <a:cubicBezTo>
                  <a:pt x="863" y="732"/>
                  <a:pt x="742" y="733"/>
                  <a:pt x="742" y="737"/>
                </a:cubicBezTo>
                <a:cubicBezTo>
                  <a:pt x="742" y="741"/>
                  <a:pt x="799" y="842"/>
                  <a:pt x="869" y="960"/>
                </a:cubicBezTo>
                <a:cubicBezTo>
                  <a:pt x="999" y="1180"/>
                  <a:pt x="1038" y="1296"/>
                  <a:pt x="940" y="1170"/>
                </a:cubicBezTo>
                <a:cubicBezTo>
                  <a:pt x="909" y="1131"/>
                  <a:pt x="885" y="1090"/>
                  <a:pt x="884" y="1080"/>
                </a:cubicBezTo>
                <a:cubicBezTo>
                  <a:pt x="884" y="1059"/>
                  <a:pt x="711" y="774"/>
                  <a:pt x="699" y="774"/>
                </a:cubicBezTo>
                <a:cubicBezTo>
                  <a:pt x="695" y="774"/>
                  <a:pt x="632" y="876"/>
                  <a:pt x="559" y="1000"/>
                </a:cubicBezTo>
                <a:cubicBezTo>
                  <a:pt x="486" y="1124"/>
                  <a:pt x="421" y="1226"/>
                  <a:pt x="415" y="1226"/>
                </a:cubicBezTo>
                <a:cubicBezTo>
                  <a:pt x="383" y="1226"/>
                  <a:pt x="415" y="1147"/>
                  <a:pt x="516" y="976"/>
                </a:cubicBezTo>
                <a:cubicBezTo>
                  <a:pt x="579" y="871"/>
                  <a:pt x="629" y="773"/>
                  <a:pt x="629" y="757"/>
                </a:cubicBezTo>
                <a:cubicBezTo>
                  <a:pt x="629" y="739"/>
                  <a:pt x="532" y="731"/>
                  <a:pt x="375" y="735"/>
                </a:cubicBezTo>
                <a:cubicBezTo>
                  <a:pt x="236" y="738"/>
                  <a:pt x="121" y="729"/>
                  <a:pt x="121" y="715"/>
                </a:cubicBezTo>
                <a:cubicBezTo>
                  <a:pt x="121" y="701"/>
                  <a:pt x="236" y="690"/>
                  <a:pt x="375" y="690"/>
                </a:cubicBezTo>
                <a:cubicBezTo>
                  <a:pt x="535" y="690"/>
                  <a:pt x="629" y="679"/>
                  <a:pt x="629" y="661"/>
                </a:cubicBezTo>
                <a:cubicBezTo>
                  <a:pt x="629" y="644"/>
                  <a:pt x="579" y="547"/>
                  <a:pt x="516" y="444"/>
                </a:cubicBezTo>
                <a:cubicBezTo>
                  <a:pt x="454" y="341"/>
                  <a:pt x="404" y="236"/>
                  <a:pt x="404" y="212"/>
                </a:cubicBezTo>
                <a:cubicBezTo>
                  <a:pt x="405" y="195"/>
                  <a:pt x="405" y="184"/>
                  <a:pt x="411" y="186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0" name="Freeform 58"/>
          <p:cNvSpPr>
            <a:spLocks noEditPoints="1"/>
          </p:cNvSpPr>
          <p:nvPr/>
        </p:nvSpPr>
        <p:spPr bwMode="auto">
          <a:xfrm>
            <a:off x="5112806" y="2320217"/>
            <a:ext cx="368300" cy="412750"/>
          </a:xfrm>
          <a:custGeom>
            <a:avLst/>
            <a:gdLst>
              <a:gd name="T0" fmla="*/ 477 w 1367"/>
              <a:gd name="T1" fmla="*/ 278 h 1540"/>
              <a:gd name="T2" fmla="*/ 366 w 1367"/>
              <a:gd name="T3" fmla="*/ 373 h 1540"/>
              <a:gd name="T4" fmla="*/ 32 w 1367"/>
              <a:gd name="T5" fmla="*/ 458 h 1540"/>
              <a:gd name="T6" fmla="*/ 241 w 1367"/>
              <a:gd name="T7" fmla="*/ 685 h 1540"/>
              <a:gd name="T8" fmla="*/ 144 w 1367"/>
              <a:gd name="T9" fmla="*/ 828 h 1540"/>
              <a:gd name="T10" fmla="*/ 10 w 1367"/>
              <a:gd name="T11" fmla="*/ 1124 h 1540"/>
              <a:gd name="T12" fmla="*/ 467 w 1367"/>
              <a:gd name="T13" fmla="*/ 1051 h 1540"/>
              <a:gd name="T14" fmla="*/ 516 w 1367"/>
              <a:gd name="T15" fmla="*/ 1284 h 1540"/>
              <a:gd name="T16" fmla="*/ 740 w 1367"/>
              <a:gd name="T17" fmla="*/ 1493 h 1540"/>
              <a:gd name="T18" fmla="*/ 840 w 1367"/>
              <a:gd name="T19" fmla="*/ 1122 h 1540"/>
              <a:gd name="T20" fmla="*/ 1051 w 1367"/>
              <a:gd name="T21" fmla="*/ 1168 h 1540"/>
              <a:gd name="T22" fmla="*/ 1301 w 1367"/>
              <a:gd name="T23" fmla="*/ 1011 h 1540"/>
              <a:gd name="T24" fmla="*/ 1068 w 1367"/>
              <a:gd name="T25" fmla="*/ 789 h 1540"/>
              <a:gd name="T26" fmla="*/ 1301 w 1367"/>
              <a:gd name="T27" fmla="*/ 516 h 1540"/>
              <a:gd name="T28" fmla="*/ 1002 w 1367"/>
              <a:gd name="T29" fmla="*/ 380 h 1540"/>
              <a:gd name="T30" fmla="*/ 847 w 1367"/>
              <a:gd name="T31" fmla="*/ 302 h 1540"/>
              <a:gd name="T32" fmla="*/ 642 w 1367"/>
              <a:gd name="T33" fmla="*/ 155 h 1540"/>
              <a:gd name="T34" fmla="*/ 726 w 1367"/>
              <a:gd name="T35" fmla="*/ 160 h 1540"/>
              <a:gd name="T36" fmla="*/ 596 w 1367"/>
              <a:gd name="T37" fmla="*/ 271 h 1540"/>
              <a:gd name="T38" fmla="*/ 739 w 1367"/>
              <a:gd name="T39" fmla="*/ 261 h 1540"/>
              <a:gd name="T40" fmla="*/ 726 w 1367"/>
              <a:gd name="T41" fmla="*/ 465 h 1540"/>
              <a:gd name="T42" fmla="*/ 199 w 1367"/>
              <a:gd name="T43" fmla="*/ 447 h 1540"/>
              <a:gd name="T44" fmla="*/ 309 w 1367"/>
              <a:gd name="T45" fmla="*/ 436 h 1540"/>
              <a:gd name="T46" fmla="*/ 1100 w 1367"/>
              <a:gd name="T47" fmla="*/ 470 h 1540"/>
              <a:gd name="T48" fmla="*/ 1015 w 1367"/>
              <a:gd name="T49" fmla="*/ 440 h 1540"/>
              <a:gd name="T50" fmla="*/ 157 w 1367"/>
              <a:gd name="T51" fmla="*/ 483 h 1540"/>
              <a:gd name="T52" fmla="*/ 625 w 1367"/>
              <a:gd name="T53" fmla="*/ 514 h 1540"/>
              <a:gd name="T54" fmla="*/ 900 w 1367"/>
              <a:gd name="T55" fmla="*/ 605 h 1540"/>
              <a:gd name="T56" fmla="*/ 443 w 1367"/>
              <a:gd name="T57" fmla="*/ 520 h 1540"/>
              <a:gd name="T58" fmla="*/ 1153 w 1367"/>
              <a:gd name="T59" fmla="*/ 612 h 1540"/>
              <a:gd name="T60" fmla="*/ 861 w 1367"/>
              <a:gd name="T61" fmla="*/ 574 h 1540"/>
              <a:gd name="T62" fmla="*/ 647 w 1367"/>
              <a:gd name="T63" fmla="*/ 613 h 1540"/>
              <a:gd name="T64" fmla="*/ 265 w 1367"/>
              <a:gd name="T65" fmla="*/ 620 h 1540"/>
              <a:gd name="T66" fmla="*/ 1086 w 1367"/>
              <a:gd name="T67" fmla="*/ 598 h 1540"/>
              <a:gd name="T68" fmla="*/ 964 w 1367"/>
              <a:gd name="T69" fmla="*/ 650 h 1540"/>
              <a:gd name="T70" fmla="*/ 806 w 1367"/>
              <a:gd name="T71" fmla="*/ 655 h 1540"/>
              <a:gd name="T72" fmla="*/ 913 w 1367"/>
              <a:gd name="T73" fmla="*/ 685 h 1540"/>
              <a:gd name="T74" fmla="*/ 828 w 1367"/>
              <a:gd name="T75" fmla="*/ 717 h 1540"/>
              <a:gd name="T76" fmla="*/ 548 w 1367"/>
              <a:gd name="T77" fmla="*/ 789 h 1540"/>
              <a:gd name="T78" fmla="*/ 855 w 1367"/>
              <a:gd name="T79" fmla="*/ 823 h 1540"/>
              <a:gd name="T80" fmla="*/ 962 w 1367"/>
              <a:gd name="T81" fmla="*/ 801 h 1540"/>
              <a:gd name="T82" fmla="*/ 354 w 1367"/>
              <a:gd name="T83" fmla="*/ 837 h 1540"/>
              <a:gd name="T84" fmla="*/ 560 w 1367"/>
              <a:gd name="T85" fmla="*/ 886 h 1540"/>
              <a:gd name="T86" fmla="*/ 255 w 1367"/>
              <a:gd name="T87" fmla="*/ 899 h 1540"/>
              <a:gd name="T88" fmla="*/ 1133 w 1367"/>
              <a:gd name="T89" fmla="*/ 886 h 1540"/>
              <a:gd name="T90" fmla="*/ 697 w 1367"/>
              <a:gd name="T91" fmla="*/ 937 h 1540"/>
              <a:gd name="T92" fmla="*/ 1150 w 1367"/>
              <a:gd name="T93" fmla="*/ 922 h 1540"/>
              <a:gd name="T94" fmla="*/ 426 w 1367"/>
              <a:gd name="T95" fmla="*/ 1002 h 1540"/>
              <a:gd name="T96" fmla="*/ 211 w 1367"/>
              <a:gd name="T97" fmla="*/ 951 h 1540"/>
              <a:gd name="T98" fmla="*/ 316 w 1367"/>
              <a:gd name="T99" fmla="*/ 1046 h 1540"/>
              <a:gd name="T100" fmla="*/ 1011 w 1367"/>
              <a:gd name="T101" fmla="*/ 1044 h 1540"/>
              <a:gd name="T102" fmla="*/ 607 w 1367"/>
              <a:gd name="T103" fmla="*/ 1006 h 1540"/>
              <a:gd name="T104" fmla="*/ 149 w 1367"/>
              <a:gd name="T105" fmla="*/ 1023 h 1540"/>
              <a:gd name="T106" fmla="*/ 1186 w 1367"/>
              <a:gd name="T107" fmla="*/ 1039 h 1540"/>
              <a:gd name="T108" fmla="*/ 770 w 1367"/>
              <a:gd name="T109" fmla="*/ 1070 h 1540"/>
              <a:gd name="T110" fmla="*/ 628 w 1367"/>
              <a:gd name="T111" fmla="*/ 1054 h 1540"/>
              <a:gd name="T112" fmla="*/ 666 w 1367"/>
              <a:gd name="T113" fmla="*/ 1194 h 1540"/>
              <a:gd name="T114" fmla="*/ 723 w 1367"/>
              <a:gd name="T115" fmla="*/ 1369 h 1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67" h="1540">
                <a:moveTo>
                  <a:pt x="679" y="1"/>
                </a:moveTo>
                <a:cubicBezTo>
                  <a:pt x="669" y="2"/>
                  <a:pt x="663" y="8"/>
                  <a:pt x="665" y="19"/>
                </a:cubicBezTo>
                <a:cubicBezTo>
                  <a:pt x="667" y="28"/>
                  <a:pt x="660" y="33"/>
                  <a:pt x="650" y="30"/>
                </a:cubicBezTo>
                <a:cubicBezTo>
                  <a:pt x="641" y="26"/>
                  <a:pt x="620" y="41"/>
                  <a:pt x="604" y="62"/>
                </a:cubicBezTo>
                <a:cubicBezTo>
                  <a:pt x="585" y="88"/>
                  <a:pt x="582" y="102"/>
                  <a:pt x="594" y="106"/>
                </a:cubicBezTo>
                <a:cubicBezTo>
                  <a:pt x="619" y="114"/>
                  <a:pt x="600" y="138"/>
                  <a:pt x="567" y="138"/>
                </a:cubicBezTo>
                <a:cubicBezTo>
                  <a:pt x="534" y="138"/>
                  <a:pt x="529" y="174"/>
                  <a:pt x="561" y="186"/>
                </a:cubicBezTo>
                <a:cubicBezTo>
                  <a:pt x="597" y="200"/>
                  <a:pt x="555" y="254"/>
                  <a:pt x="516" y="244"/>
                </a:cubicBezTo>
                <a:cubicBezTo>
                  <a:pt x="485" y="236"/>
                  <a:pt x="448" y="268"/>
                  <a:pt x="477" y="278"/>
                </a:cubicBezTo>
                <a:cubicBezTo>
                  <a:pt x="485" y="281"/>
                  <a:pt x="504" y="292"/>
                  <a:pt x="519" y="302"/>
                </a:cubicBezTo>
                <a:cubicBezTo>
                  <a:pt x="541" y="319"/>
                  <a:pt x="542" y="325"/>
                  <a:pt x="526" y="345"/>
                </a:cubicBezTo>
                <a:cubicBezTo>
                  <a:pt x="510" y="364"/>
                  <a:pt x="510" y="374"/>
                  <a:pt x="530" y="404"/>
                </a:cubicBezTo>
                <a:cubicBezTo>
                  <a:pt x="561" y="451"/>
                  <a:pt x="544" y="451"/>
                  <a:pt x="508" y="404"/>
                </a:cubicBezTo>
                <a:cubicBezTo>
                  <a:pt x="458" y="341"/>
                  <a:pt x="412" y="368"/>
                  <a:pt x="460" y="431"/>
                </a:cubicBezTo>
                <a:cubicBezTo>
                  <a:pt x="471" y="446"/>
                  <a:pt x="477" y="465"/>
                  <a:pt x="472" y="472"/>
                </a:cubicBezTo>
                <a:cubicBezTo>
                  <a:pt x="468" y="480"/>
                  <a:pt x="456" y="471"/>
                  <a:pt x="447" y="452"/>
                </a:cubicBezTo>
                <a:cubicBezTo>
                  <a:pt x="436" y="431"/>
                  <a:pt x="418" y="419"/>
                  <a:pt x="398" y="420"/>
                </a:cubicBezTo>
                <a:cubicBezTo>
                  <a:pt x="372" y="421"/>
                  <a:pt x="366" y="413"/>
                  <a:pt x="366" y="373"/>
                </a:cubicBezTo>
                <a:cubicBezTo>
                  <a:pt x="366" y="315"/>
                  <a:pt x="328" y="306"/>
                  <a:pt x="314" y="362"/>
                </a:cubicBezTo>
                <a:cubicBezTo>
                  <a:pt x="308" y="386"/>
                  <a:pt x="298" y="396"/>
                  <a:pt x="284" y="390"/>
                </a:cubicBezTo>
                <a:cubicBezTo>
                  <a:pt x="273" y="386"/>
                  <a:pt x="257" y="382"/>
                  <a:pt x="249" y="382"/>
                </a:cubicBezTo>
                <a:cubicBezTo>
                  <a:pt x="241" y="382"/>
                  <a:pt x="239" y="376"/>
                  <a:pt x="244" y="368"/>
                </a:cubicBezTo>
                <a:cubicBezTo>
                  <a:pt x="249" y="360"/>
                  <a:pt x="242" y="349"/>
                  <a:pt x="229" y="344"/>
                </a:cubicBezTo>
                <a:cubicBezTo>
                  <a:pt x="216" y="339"/>
                  <a:pt x="200" y="344"/>
                  <a:pt x="193" y="354"/>
                </a:cubicBezTo>
                <a:cubicBezTo>
                  <a:pt x="185" y="368"/>
                  <a:pt x="176" y="369"/>
                  <a:pt x="162" y="358"/>
                </a:cubicBezTo>
                <a:cubicBezTo>
                  <a:pt x="142" y="343"/>
                  <a:pt x="94" y="345"/>
                  <a:pt x="39" y="362"/>
                </a:cubicBezTo>
                <a:cubicBezTo>
                  <a:pt x="3" y="373"/>
                  <a:pt x="0" y="419"/>
                  <a:pt x="32" y="458"/>
                </a:cubicBezTo>
                <a:cubicBezTo>
                  <a:pt x="42" y="469"/>
                  <a:pt x="46" y="483"/>
                  <a:pt x="41" y="487"/>
                </a:cubicBezTo>
                <a:cubicBezTo>
                  <a:pt x="36" y="492"/>
                  <a:pt x="47" y="503"/>
                  <a:pt x="63" y="512"/>
                </a:cubicBezTo>
                <a:cubicBezTo>
                  <a:pt x="85" y="523"/>
                  <a:pt x="92" y="536"/>
                  <a:pt x="86" y="556"/>
                </a:cubicBezTo>
                <a:cubicBezTo>
                  <a:pt x="78" y="578"/>
                  <a:pt x="83" y="584"/>
                  <a:pt x="112" y="584"/>
                </a:cubicBezTo>
                <a:cubicBezTo>
                  <a:pt x="148" y="584"/>
                  <a:pt x="169" y="602"/>
                  <a:pt x="174" y="638"/>
                </a:cubicBezTo>
                <a:cubicBezTo>
                  <a:pt x="176" y="648"/>
                  <a:pt x="171" y="652"/>
                  <a:pt x="163" y="648"/>
                </a:cubicBezTo>
                <a:cubicBezTo>
                  <a:pt x="149" y="639"/>
                  <a:pt x="128" y="681"/>
                  <a:pt x="140" y="694"/>
                </a:cubicBezTo>
                <a:cubicBezTo>
                  <a:pt x="145" y="698"/>
                  <a:pt x="167" y="691"/>
                  <a:pt x="191" y="679"/>
                </a:cubicBezTo>
                <a:cubicBezTo>
                  <a:pt x="231" y="658"/>
                  <a:pt x="234" y="658"/>
                  <a:pt x="241" y="685"/>
                </a:cubicBezTo>
                <a:cubicBezTo>
                  <a:pt x="245" y="701"/>
                  <a:pt x="259" y="713"/>
                  <a:pt x="271" y="713"/>
                </a:cubicBezTo>
                <a:cubicBezTo>
                  <a:pt x="284" y="713"/>
                  <a:pt x="294" y="720"/>
                  <a:pt x="294" y="728"/>
                </a:cubicBezTo>
                <a:cubicBezTo>
                  <a:pt x="294" y="736"/>
                  <a:pt x="278" y="742"/>
                  <a:pt x="258" y="742"/>
                </a:cubicBezTo>
                <a:cubicBezTo>
                  <a:pt x="236" y="742"/>
                  <a:pt x="222" y="750"/>
                  <a:pt x="222" y="764"/>
                </a:cubicBezTo>
                <a:cubicBezTo>
                  <a:pt x="222" y="782"/>
                  <a:pt x="249" y="793"/>
                  <a:pt x="283" y="787"/>
                </a:cubicBezTo>
                <a:cubicBezTo>
                  <a:pt x="308" y="783"/>
                  <a:pt x="292" y="812"/>
                  <a:pt x="265" y="819"/>
                </a:cubicBezTo>
                <a:cubicBezTo>
                  <a:pt x="250" y="823"/>
                  <a:pt x="237" y="836"/>
                  <a:pt x="237" y="849"/>
                </a:cubicBezTo>
                <a:cubicBezTo>
                  <a:pt x="237" y="870"/>
                  <a:pt x="233" y="870"/>
                  <a:pt x="194" y="850"/>
                </a:cubicBezTo>
                <a:cubicBezTo>
                  <a:pt x="171" y="838"/>
                  <a:pt x="148" y="828"/>
                  <a:pt x="144" y="828"/>
                </a:cubicBezTo>
                <a:cubicBezTo>
                  <a:pt x="128" y="828"/>
                  <a:pt x="137" y="863"/>
                  <a:pt x="160" y="889"/>
                </a:cubicBezTo>
                <a:cubicBezTo>
                  <a:pt x="174" y="904"/>
                  <a:pt x="177" y="915"/>
                  <a:pt x="167" y="915"/>
                </a:cubicBezTo>
                <a:cubicBezTo>
                  <a:pt x="158" y="915"/>
                  <a:pt x="150" y="924"/>
                  <a:pt x="150" y="935"/>
                </a:cubicBezTo>
                <a:cubicBezTo>
                  <a:pt x="150" y="948"/>
                  <a:pt x="139" y="952"/>
                  <a:pt x="113" y="947"/>
                </a:cubicBezTo>
                <a:cubicBezTo>
                  <a:pt x="80" y="940"/>
                  <a:pt x="76" y="944"/>
                  <a:pt x="85" y="970"/>
                </a:cubicBezTo>
                <a:cubicBezTo>
                  <a:pt x="92" y="991"/>
                  <a:pt x="86" y="1004"/>
                  <a:pt x="63" y="1016"/>
                </a:cubicBezTo>
                <a:cubicBezTo>
                  <a:pt x="47" y="1025"/>
                  <a:pt x="36" y="1036"/>
                  <a:pt x="41" y="1041"/>
                </a:cubicBezTo>
                <a:cubicBezTo>
                  <a:pt x="46" y="1045"/>
                  <a:pt x="42" y="1058"/>
                  <a:pt x="32" y="1070"/>
                </a:cubicBezTo>
                <a:cubicBezTo>
                  <a:pt x="22" y="1081"/>
                  <a:pt x="13" y="1106"/>
                  <a:pt x="10" y="1124"/>
                </a:cubicBezTo>
                <a:cubicBezTo>
                  <a:pt x="7" y="1153"/>
                  <a:pt x="14" y="1159"/>
                  <a:pt x="74" y="1172"/>
                </a:cubicBezTo>
                <a:cubicBezTo>
                  <a:pt x="122" y="1182"/>
                  <a:pt x="148" y="1182"/>
                  <a:pt x="162" y="1171"/>
                </a:cubicBezTo>
                <a:cubicBezTo>
                  <a:pt x="175" y="1159"/>
                  <a:pt x="185" y="1160"/>
                  <a:pt x="197" y="1172"/>
                </a:cubicBezTo>
                <a:cubicBezTo>
                  <a:pt x="222" y="1197"/>
                  <a:pt x="250" y="1192"/>
                  <a:pt x="245" y="1163"/>
                </a:cubicBezTo>
                <a:cubicBezTo>
                  <a:pt x="237" y="1121"/>
                  <a:pt x="307" y="1126"/>
                  <a:pt x="318" y="1168"/>
                </a:cubicBezTo>
                <a:cubicBezTo>
                  <a:pt x="331" y="1223"/>
                  <a:pt x="366" y="1211"/>
                  <a:pt x="366" y="1151"/>
                </a:cubicBezTo>
                <a:cubicBezTo>
                  <a:pt x="366" y="1122"/>
                  <a:pt x="372" y="1104"/>
                  <a:pt x="381" y="1109"/>
                </a:cubicBezTo>
                <a:cubicBezTo>
                  <a:pt x="401" y="1122"/>
                  <a:pt x="452" y="1090"/>
                  <a:pt x="452" y="1065"/>
                </a:cubicBezTo>
                <a:cubicBezTo>
                  <a:pt x="452" y="1052"/>
                  <a:pt x="459" y="1047"/>
                  <a:pt x="467" y="1051"/>
                </a:cubicBezTo>
                <a:cubicBezTo>
                  <a:pt x="476" y="1057"/>
                  <a:pt x="473" y="1076"/>
                  <a:pt x="460" y="1102"/>
                </a:cubicBezTo>
                <a:cubicBezTo>
                  <a:pt x="433" y="1154"/>
                  <a:pt x="433" y="1159"/>
                  <a:pt x="459" y="1159"/>
                </a:cubicBezTo>
                <a:cubicBezTo>
                  <a:pt x="470" y="1159"/>
                  <a:pt x="492" y="1143"/>
                  <a:pt x="508" y="1123"/>
                </a:cubicBezTo>
                <a:cubicBezTo>
                  <a:pt x="523" y="1104"/>
                  <a:pt x="541" y="1087"/>
                  <a:pt x="547" y="1087"/>
                </a:cubicBezTo>
                <a:cubicBezTo>
                  <a:pt x="553" y="1087"/>
                  <a:pt x="548" y="1099"/>
                  <a:pt x="535" y="1113"/>
                </a:cubicBezTo>
                <a:cubicBezTo>
                  <a:pt x="502" y="1150"/>
                  <a:pt x="501" y="1153"/>
                  <a:pt x="524" y="1181"/>
                </a:cubicBezTo>
                <a:cubicBezTo>
                  <a:pt x="543" y="1203"/>
                  <a:pt x="542" y="1208"/>
                  <a:pt x="519" y="1226"/>
                </a:cubicBezTo>
                <a:cubicBezTo>
                  <a:pt x="504" y="1236"/>
                  <a:pt x="485" y="1247"/>
                  <a:pt x="477" y="1250"/>
                </a:cubicBezTo>
                <a:cubicBezTo>
                  <a:pt x="448" y="1259"/>
                  <a:pt x="485" y="1291"/>
                  <a:pt x="516" y="1284"/>
                </a:cubicBezTo>
                <a:cubicBezTo>
                  <a:pt x="555" y="1274"/>
                  <a:pt x="597" y="1327"/>
                  <a:pt x="561" y="1341"/>
                </a:cubicBezTo>
                <a:cubicBezTo>
                  <a:pt x="528" y="1354"/>
                  <a:pt x="534" y="1390"/>
                  <a:pt x="569" y="1390"/>
                </a:cubicBezTo>
                <a:cubicBezTo>
                  <a:pt x="593" y="1390"/>
                  <a:pt x="598" y="1396"/>
                  <a:pt x="592" y="1419"/>
                </a:cubicBezTo>
                <a:cubicBezTo>
                  <a:pt x="588" y="1438"/>
                  <a:pt x="592" y="1452"/>
                  <a:pt x="605" y="1457"/>
                </a:cubicBezTo>
                <a:cubicBezTo>
                  <a:pt x="616" y="1461"/>
                  <a:pt x="625" y="1471"/>
                  <a:pt x="625" y="1478"/>
                </a:cubicBezTo>
                <a:cubicBezTo>
                  <a:pt x="625" y="1486"/>
                  <a:pt x="633" y="1501"/>
                  <a:pt x="643" y="1512"/>
                </a:cubicBezTo>
                <a:cubicBezTo>
                  <a:pt x="664" y="1536"/>
                  <a:pt x="711" y="1540"/>
                  <a:pt x="711" y="1518"/>
                </a:cubicBezTo>
                <a:cubicBezTo>
                  <a:pt x="711" y="1510"/>
                  <a:pt x="718" y="1507"/>
                  <a:pt x="726" y="1512"/>
                </a:cubicBezTo>
                <a:cubicBezTo>
                  <a:pt x="734" y="1517"/>
                  <a:pt x="740" y="1509"/>
                  <a:pt x="740" y="1493"/>
                </a:cubicBezTo>
                <a:cubicBezTo>
                  <a:pt x="740" y="1478"/>
                  <a:pt x="750" y="1461"/>
                  <a:pt x="761" y="1457"/>
                </a:cubicBezTo>
                <a:cubicBezTo>
                  <a:pt x="773" y="1452"/>
                  <a:pt x="778" y="1438"/>
                  <a:pt x="774" y="1419"/>
                </a:cubicBezTo>
                <a:cubicBezTo>
                  <a:pt x="768" y="1396"/>
                  <a:pt x="773" y="1390"/>
                  <a:pt x="796" y="1390"/>
                </a:cubicBezTo>
                <a:cubicBezTo>
                  <a:pt x="831" y="1390"/>
                  <a:pt x="838" y="1354"/>
                  <a:pt x="805" y="1341"/>
                </a:cubicBezTo>
                <a:cubicBezTo>
                  <a:pt x="769" y="1327"/>
                  <a:pt x="810" y="1274"/>
                  <a:pt x="850" y="1284"/>
                </a:cubicBezTo>
                <a:cubicBezTo>
                  <a:pt x="881" y="1291"/>
                  <a:pt x="918" y="1259"/>
                  <a:pt x="889" y="1250"/>
                </a:cubicBezTo>
                <a:cubicBezTo>
                  <a:pt x="881" y="1247"/>
                  <a:pt x="863" y="1237"/>
                  <a:pt x="849" y="1226"/>
                </a:cubicBezTo>
                <a:cubicBezTo>
                  <a:pt x="827" y="1211"/>
                  <a:pt x="826" y="1203"/>
                  <a:pt x="841" y="1176"/>
                </a:cubicBezTo>
                <a:cubicBezTo>
                  <a:pt x="854" y="1151"/>
                  <a:pt x="854" y="1138"/>
                  <a:pt x="840" y="1122"/>
                </a:cubicBezTo>
                <a:cubicBezTo>
                  <a:pt x="831" y="1111"/>
                  <a:pt x="826" y="1098"/>
                  <a:pt x="830" y="1094"/>
                </a:cubicBezTo>
                <a:cubicBezTo>
                  <a:pt x="834" y="1090"/>
                  <a:pt x="848" y="1103"/>
                  <a:pt x="861" y="1123"/>
                </a:cubicBezTo>
                <a:cubicBezTo>
                  <a:pt x="874" y="1143"/>
                  <a:pt x="895" y="1159"/>
                  <a:pt x="906" y="1159"/>
                </a:cubicBezTo>
                <a:cubicBezTo>
                  <a:pt x="933" y="1159"/>
                  <a:pt x="933" y="1154"/>
                  <a:pt x="906" y="1102"/>
                </a:cubicBezTo>
                <a:cubicBezTo>
                  <a:pt x="893" y="1076"/>
                  <a:pt x="890" y="1057"/>
                  <a:pt x="899" y="1051"/>
                </a:cubicBezTo>
                <a:cubicBezTo>
                  <a:pt x="907" y="1047"/>
                  <a:pt x="913" y="1052"/>
                  <a:pt x="913" y="1065"/>
                </a:cubicBezTo>
                <a:cubicBezTo>
                  <a:pt x="913" y="1090"/>
                  <a:pt x="965" y="1122"/>
                  <a:pt x="985" y="1109"/>
                </a:cubicBezTo>
                <a:cubicBezTo>
                  <a:pt x="994" y="1104"/>
                  <a:pt x="999" y="1122"/>
                  <a:pt x="999" y="1151"/>
                </a:cubicBezTo>
                <a:cubicBezTo>
                  <a:pt x="999" y="1211"/>
                  <a:pt x="1037" y="1224"/>
                  <a:pt x="1051" y="1168"/>
                </a:cubicBezTo>
                <a:cubicBezTo>
                  <a:pt x="1057" y="1144"/>
                  <a:pt x="1069" y="1134"/>
                  <a:pt x="1095" y="1134"/>
                </a:cubicBezTo>
                <a:cubicBezTo>
                  <a:pt x="1119" y="1134"/>
                  <a:pt x="1128" y="1141"/>
                  <a:pt x="1123" y="1154"/>
                </a:cubicBezTo>
                <a:cubicBezTo>
                  <a:pt x="1113" y="1181"/>
                  <a:pt x="1141" y="1194"/>
                  <a:pt x="1166" y="1173"/>
                </a:cubicBezTo>
                <a:cubicBezTo>
                  <a:pt x="1181" y="1161"/>
                  <a:pt x="1192" y="1161"/>
                  <a:pt x="1205" y="1172"/>
                </a:cubicBezTo>
                <a:cubicBezTo>
                  <a:pt x="1217" y="1181"/>
                  <a:pt x="1243" y="1182"/>
                  <a:pt x="1276" y="1175"/>
                </a:cubicBezTo>
                <a:cubicBezTo>
                  <a:pt x="1305" y="1168"/>
                  <a:pt x="1332" y="1166"/>
                  <a:pt x="1337" y="1171"/>
                </a:cubicBezTo>
                <a:cubicBezTo>
                  <a:pt x="1354" y="1188"/>
                  <a:pt x="1359" y="1132"/>
                  <a:pt x="1343" y="1094"/>
                </a:cubicBezTo>
                <a:cubicBezTo>
                  <a:pt x="1334" y="1071"/>
                  <a:pt x="1327" y="1044"/>
                  <a:pt x="1328" y="1035"/>
                </a:cubicBezTo>
                <a:cubicBezTo>
                  <a:pt x="1330" y="1026"/>
                  <a:pt x="1317" y="1015"/>
                  <a:pt x="1301" y="1011"/>
                </a:cubicBezTo>
                <a:cubicBezTo>
                  <a:pt x="1277" y="1005"/>
                  <a:pt x="1272" y="996"/>
                  <a:pt x="1280" y="971"/>
                </a:cubicBezTo>
                <a:cubicBezTo>
                  <a:pt x="1289" y="944"/>
                  <a:pt x="1286" y="941"/>
                  <a:pt x="1257" y="948"/>
                </a:cubicBezTo>
                <a:cubicBezTo>
                  <a:pt x="1235" y="954"/>
                  <a:pt x="1219" y="949"/>
                  <a:pt x="1207" y="932"/>
                </a:cubicBezTo>
                <a:cubicBezTo>
                  <a:pt x="1192" y="912"/>
                  <a:pt x="1193" y="903"/>
                  <a:pt x="1217" y="877"/>
                </a:cubicBezTo>
                <a:cubicBezTo>
                  <a:pt x="1255" y="836"/>
                  <a:pt x="1229" y="821"/>
                  <a:pt x="1172" y="850"/>
                </a:cubicBezTo>
                <a:cubicBezTo>
                  <a:pt x="1134" y="870"/>
                  <a:pt x="1129" y="870"/>
                  <a:pt x="1129" y="851"/>
                </a:cubicBezTo>
                <a:cubicBezTo>
                  <a:pt x="1129" y="826"/>
                  <a:pt x="1087" y="801"/>
                  <a:pt x="1060" y="810"/>
                </a:cubicBezTo>
                <a:cubicBezTo>
                  <a:pt x="1051" y="814"/>
                  <a:pt x="1042" y="810"/>
                  <a:pt x="1042" y="803"/>
                </a:cubicBezTo>
                <a:cubicBezTo>
                  <a:pt x="1042" y="795"/>
                  <a:pt x="1054" y="789"/>
                  <a:pt x="1068" y="789"/>
                </a:cubicBezTo>
                <a:cubicBezTo>
                  <a:pt x="1127" y="790"/>
                  <a:pt x="1143" y="784"/>
                  <a:pt x="1143" y="764"/>
                </a:cubicBezTo>
                <a:cubicBezTo>
                  <a:pt x="1143" y="745"/>
                  <a:pt x="1117" y="735"/>
                  <a:pt x="1082" y="741"/>
                </a:cubicBezTo>
                <a:cubicBezTo>
                  <a:pt x="1057" y="745"/>
                  <a:pt x="1074" y="716"/>
                  <a:pt x="1100" y="709"/>
                </a:cubicBezTo>
                <a:cubicBezTo>
                  <a:pt x="1116" y="705"/>
                  <a:pt x="1129" y="691"/>
                  <a:pt x="1129" y="678"/>
                </a:cubicBezTo>
                <a:cubicBezTo>
                  <a:pt x="1129" y="657"/>
                  <a:pt x="1133" y="657"/>
                  <a:pt x="1174" y="678"/>
                </a:cubicBezTo>
                <a:cubicBezTo>
                  <a:pt x="1228" y="707"/>
                  <a:pt x="1258" y="687"/>
                  <a:pt x="1217" y="650"/>
                </a:cubicBezTo>
                <a:cubicBezTo>
                  <a:pt x="1178" y="615"/>
                  <a:pt x="1203" y="571"/>
                  <a:pt x="1255" y="581"/>
                </a:cubicBezTo>
                <a:cubicBezTo>
                  <a:pt x="1286" y="587"/>
                  <a:pt x="1289" y="584"/>
                  <a:pt x="1280" y="556"/>
                </a:cubicBezTo>
                <a:cubicBezTo>
                  <a:pt x="1272" y="531"/>
                  <a:pt x="1277" y="523"/>
                  <a:pt x="1301" y="516"/>
                </a:cubicBezTo>
                <a:cubicBezTo>
                  <a:pt x="1319" y="512"/>
                  <a:pt x="1329" y="500"/>
                  <a:pt x="1325" y="489"/>
                </a:cubicBezTo>
                <a:cubicBezTo>
                  <a:pt x="1321" y="479"/>
                  <a:pt x="1326" y="465"/>
                  <a:pt x="1335" y="457"/>
                </a:cubicBezTo>
                <a:cubicBezTo>
                  <a:pt x="1367" y="430"/>
                  <a:pt x="1362" y="372"/>
                  <a:pt x="1327" y="361"/>
                </a:cubicBezTo>
                <a:cubicBezTo>
                  <a:pt x="1272" y="344"/>
                  <a:pt x="1223" y="343"/>
                  <a:pt x="1203" y="358"/>
                </a:cubicBezTo>
                <a:cubicBezTo>
                  <a:pt x="1190" y="369"/>
                  <a:pt x="1181" y="368"/>
                  <a:pt x="1172" y="354"/>
                </a:cubicBezTo>
                <a:cubicBezTo>
                  <a:pt x="1158" y="331"/>
                  <a:pt x="1112" y="346"/>
                  <a:pt x="1122" y="371"/>
                </a:cubicBezTo>
                <a:cubicBezTo>
                  <a:pt x="1127" y="383"/>
                  <a:pt x="1116" y="391"/>
                  <a:pt x="1094" y="392"/>
                </a:cubicBezTo>
                <a:cubicBezTo>
                  <a:pt x="1068" y="393"/>
                  <a:pt x="1057" y="384"/>
                  <a:pt x="1051" y="358"/>
                </a:cubicBezTo>
                <a:cubicBezTo>
                  <a:pt x="1038" y="310"/>
                  <a:pt x="1008" y="324"/>
                  <a:pt x="1002" y="380"/>
                </a:cubicBezTo>
                <a:cubicBezTo>
                  <a:pt x="1000" y="405"/>
                  <a:pt x="992" y="422"/>
                  <a:pt x="984" y="418"/>
                </a:cubicBezTo>
                <a:cubicBezTo>
                  <a:pt x="965" y="406"/>
                  <a:pt x="913" y="438"/>
                  <a:pt x="913" y="463"/>
                </a:cubicBezTo>
                <a:cubicBezTo>
                  <a:pt x="913" y="475"/>
                  <a:pt x="906" y="481"/>
                  <a:pt x="898" y="475"/>
                </a:cubicBezTo>
                <a:cubicBezTo>
                  <a:pt x="888" y="469"/>
                  <a:pt x="890" y="454"/>
                  <a:pt x="905" y="432"/>
                </a:cubicBezTo>
                <a:cubicBezTo>
                  <a:pt x="918" y="413"/>
                  <a:pt x="927" y="391"/>
                  <a:pt x="927" y="383"/>
                </a:cubicBezTo>
                <a:cubicBezTo>
                  <a:pt x="927" y="354"/>
                  <a:pt x="885" y="368"/>
                  <a:pt x="861" y="404"/>
                </a:cubicBezTo>
                <a:cubicBezTo>
                  <a:pt x="833" y="447"/>
                  <a:pt x="817" y="442"/>
                  <a:pt x="841" y="397"/>
                </a:cubicBezTo>
                <a:cubicBezTo>
                  <a:pt x="854" y="373"/>
                  <a:pt x="853" y="361"/>
                  <a:pt x="839" y="344"/>
                </a:cubicBezTo>
                <a:cubicBezTo>
                  <a:pt x="824" y="326"/>
                  <a:pt x="825" y="318"/>
                  <a:pt x="847" y="302"/>
                </a:cubicBezTo>
                <a:cubicBezTo>
                  <a:pt x="862" y="292"/>
                  <a:pt x="881" y="281"/>
                  <a:pt x="889" y="278"/>
                </a:cubicBezTo>
                <a:cubicBezTo>
                  <a:pt x="918" y="268"/>
                  <a:pt x="881" y="236"/>
                  <a:pt x="850" y="244"/>
                </a:cubicBezTo>
                <a:cubicBezTo>
                  <a:pt x="810" y="254"/>
                  <a:pt x="769" y="200"/>
                  <a:pt x="805" y="186"/>
                </a:cubicBezTo>
                <a:cubicBezTo>
                  <a:pt x="837" y="174"/>
                  <a:pt x="831" y="138"/>
                  <a:pt x="797" y="138"/>
                </a:cubicBezTo>
                <a:cubicBezTo>
                  <a:pt x="774" y="138"/>
                  <a:pt x="770" y="132"/>
                  <a:pt x="776" y="110"/>
                </a:cubicBezTo>
                <a:cubicBezTo>
                  <a:pt x="781" y="94"/>
                  <a:pt x="777" y="77"/>
                  <a:pt x="766" y="71"/>
                </a:cubicBezTo>
                <a:cubicBezTo>
                  <a:pt x="756" y="64"/>
                  <a:pt x="741" y="46"/>
                  <a:pt x="732" y="30"/>
                </a:cubicBezTo>
                <a:cubicBezTo>
                  <a:pt x="721" y="10"/>
                  <a:pt x="695" y="0"/>
                  <a:pt x="679" y="1"/>
                </a:cubicBezTo>
                <a:close/>
                <a:moveTo>
                  <a:pt x="642" y="155"/>
                </a:moveTo>
                <a:cubicBezTo>
                  <a:pt x="645" y="154"/>
                  <a:pt x="650" y="157"/>
                  <a:pt x="657" y="163"/>
                </a:cubicBezTo>
                <a:cubicBezTo>
                  <a:pt x="666" y="173"/>
                  <a:pt x="671" y="184"/>
                  <a:pt x="667" y="188"/>
                </a:cubicBezTo>
                <a:cubicBezTo>
                  <a:pt x="657" y="198"/>
                  <a:pt x="640" y="181"/>
                  <a:pt x="640" y="162"/>
                </a:cubicBezTo>
                <a:cubicBezTo>
                  <a:pt x="640" y="158"/>
                  <a:pt x="641" y="156"/>
                  <a:pt x="642" y="155"/>
                </a:cubicBezTo>
                <a:close/>
                <a:moveTo>
                  <a:pt x="726" y="160"/>
                </a:moveTo>
                <a:cubicBezTo>
                  <a:pt x="734" y="160"/>
                  <a:pt x="740" y="165"/>
                  <a:pt x="740" y="173"/>
                </a:cubicBezTo>
                <a:cubicBezTo>
                  <a:pt x="740" y="176"/>
                  <a:pt x="731" y="181"/>
                  <a:pt x="720" y="186"/>
                </a:cubicBezTo>
                <a:cubicBezTo>
                  <a:pt x="706" y="191"/>
                  <a:pt x="701" y="187"/>
                  <a:pt x="707" y="173"/>
                </a:cubicBezTo>
                <a:cubicBezTo>
                  <a:pt x="710" y="165"/>
                  <a:pt x="718" y="160"/>
                  <a:pt x="726" y="160"/>
                </a:cubicBezTo>
                <a:close/>
                <a:moveTo>
                  <a:pt x="621" y="196"/>
                </a:moveTo>
                <a:cubicBezTo>
                  <a:pt x="631" y="196"/>
                  <a:pt x="642" y="202"/>
                  <a:pt x="647" y="210"/>
                </a:cubicBezTo>
                <a:cubicBezTo>
                  <a:pt x="658" y="228"/>
                  <a:pt x="653" y="228"/>
                  <a:pt x="625" y="210"/>
                </a:cubicBezTo>
                <a:cubicBezTo>
                  <a:pt x="612" y="201"/>
                  <a:pt x="611" y="196"/>
                  <a:pt x="621" y="196"/>
                </a:cubicBezTo>
                <a:close/>
                <a:moveTo>
                  <a:pt x="629" y="247"/>
                </a:moveTo>
                <a:cubicBezTo>
                  <a:pt x="635" y="245"/>
                  <a:pt x="644" y="259"/>
                  <a:pt x="652" y="280"/>
                </a:cubicBezTo>
                <a:cubicBezTo>
                  <a:pt x="669" y="330"/>
                  <a:pt x="666" y="335"/>
                  <a:pt x="640" y="303"/>
                </a:cubicBezTo>
                <a:cubicBezTo>
                  <a:pt x="630" y="291"/>
                  <a:pt x="612" y="281"/>
                  <a:pt x="599" y="281"/>
                </a:cubicBezTo>
                <a:cubicBezTo>
                  <a:pt x="579" y="280"/>
                  <a:pt x="578" y="278"/>
                  <a:pt x="596" y="271"/>
                </a:cubicBezTo>
                <a:cubicBezTo>
                  <a:pt x="608" y="267"/>
                  <a:pt x="622" y="257"/>
                  <a:pt x="627" y="249"/>
                </a:cubicBezTo>
                <a:cubicBezTo>
                  <a:pt x="628" y="248"/>
                  <a:pt x="628" y="248"/>
                  <a:pt x="629" y="247"/>
                </a:cubicBezTo>
                <a:close/>
                <a:moveTo>
                  <a:pt x="739" y="261"/>
                </a:moveTo>
                <a:cubicBezTo>
                  <a:pt x="744" y="261"/>
                  <a:pt x="749" y="262"/>
                  <a:pt x="754" y="263"/>
                </a:cubicBezTo>
                <a:cubicBezTo>
                  <a:pt x="770" y="267"/>
                  <a:pt x="783" y="276"/>
                  <a:pt x="783" y="283"/>
                </a:cubicBezTo>
                <a:cubicBezTo>
                  <a:pt x="783" y="290"/>
                  <a:pt x="775" y="292"/>
                  <a:pt x="764" y="287"/>
                </a:cubicBezTo>
                <a:cubicBezTo>
                  <a:pt x="753" y="283"/>
                  <a:pt x="733" y="294"/>
                  <a:pt x="720" y="313"/>
                </a:cubicBezTo>
                <a:cubicBezTo>
                  <a:pt x="694" y="350"/>
                  <a:pt x="691" y="343"/>
                  <a:pt x="711" y="291"/>
                </a:cubicBezTo>
                <a:cubicBezTo>
                  <a:pt x="719" y="271"/>
                  <a:pt x="727" y="262"/>
                  <a:pt x="739" y="261"/>
                </a:cubicBezTo>
                <a:close/>
                <a:moveTo>
                  <a:pt x="758" y="326"/>
                </a:moveTo>
                <a:cubicBezTo>
                  <a:pt x="760" y="326"/>
                  <a:pt x="761" y="326"/>
                  <a:pt x="762" y="327"/>
                </a:cubicBezTo>
                <a:cubicBezTo>
                  <a:pt x="767" y="332"/>
                  <a:pt x="759" y="340"/>
                  <a:pt x="745" y="345"/>
                </a:cubicBezTo>
                <a:cubicBezTo>
                  <a:pt x="724" y="353"/>
                  <a:pt x="723" y="352"/>
                  <a:pt x="737" y="337"/>
                </a:cubicBezTo>
                <a:cubicBezTo>
                  <a:pt x="744" y="330"/>
                  <a:pt x="752" y="326"/>
                  <a:pt x="758" y="326"/>
                </a:cubicBezTo>
                <a:close/>
                <a:moveTo>
                  <a:pt x="765" y="417"/>
                </a:moveTo>
                <a:cubicBezTo>
                  <a:pt x="768" y="418"/>
                  <a:pt x="771" y="418"/>
                  <a:pt x="774" y="420"/>
                </a:cubicBezTo>
                <a:cubicBezTo>
                  <a:pt x="798" y="429"/>
                  <a:pt x="798" y="431"/>
                  <a:pt x="775" y="456"/>
                </a:cubicBezTo>
                <a:cubicBezTo>
                  <a:pt x="747" y="487"/>
                  <a:pt x="726" y="491"/>
                  <a:pt x="726" y="465"/>
                </a:cubicBezTo>
                <a:cubicBezTo>
                  <a:pt x="727" y="436"/>
                  <a:pt x="744" y="416"/>
                  <a:pt x="765" y="417"/>
                </a:cubicBezTo>
                <a:close/>
                <a:moveTo>
                  <a:pt x="609" y="420"/>
                </a:moveTo>
                <a:cubicBezTo>
                  <a:pt x="621" y="420"/>
                  <a:pt x="628" y="427"/>
                  <a:pt x="633" y="443"/>
                </a:cubicBezTo>
                <a:cubicBezTo>
                  <a:pt x="646" y="483"/>
                  <a:pt x="634" y="488"/>
                  <a:pt x="596" y="457"/>
                </a:cubicBezTo>
                <a:lnTo>
                  <a:pt x="563" y="430"/>
                </a:lnTo>
                <a:lnTo>
                  <a:pt x="594" y="422"/>
                </a:lnTo>
                <a:cubicBezTo>
                  <a:pt x="599" y="421"/>
                  <a:pt x="604" y="420"/>
                  <a:pt x="609" y="420"/>
                </a:cubicBezTo>
                <a:close/>
                <a:moveTo>
                  <a:pt x="176" y="425"/>
                </a:moveTo>
                <a:cubicBezTo>
                  <a:pt x="184" y="425"/>
                  <a:pt x="194" y="435"/>
                  <a:pt x="199" y="447"/>
                </a:cubicBezTo>
                <a:cubicBezTo>
                  <a:pt x="203" y="459"/>
                  <a:pt x="205" y="469"/>
                  <a:pt x="202" y="469"/>
                </a:cubicBezTo>
                <a:cubicBezTo>
                  <a:pt x="199" y="469"/>
                  <a:pt x="189" y="459"/>
                  <a:pt x="179" y="447"/>
                </a:cubicBezTo>
                <a:cubicBezTo>
                  <a:pt x="169" y="435"/>
                  <a:pt x="167" y="425"/>
                  <a:pt x="176" y="425"/>
                </a:cubicBezTo>
                <a:close/>
                <a:moveTo>
                  <a:pt x="1186" y="425"/>
                </a:moveTo>
                <a:cubicBezTo>
                  <a:pt x="1194" y="425"/>
                  <a:pt x="1201" y="428"/>
                  <a:pt x="1201" y="432"/>
                </a:cubicBezTo>
                <a:cubicBezTo>
                  <a:pt x="1201" y="435"/>
                  <a:pt x="1194" y="442"/>
                  <a:pt x="1186" y="447"/>
                </a:cubicBezTo>
                <a:cubicBezTo>
                  <a:pt x="1178" y="452"/>
                  <a:pt x="1172" y="449"/>
                  <a:pt x="1172" y="441"/>
                </a:cubicBezTo>
                <a:cubicBezTo>
                  <a:pt x="1172" y="432"/>
                  <a:pt x="1178" y="425"/>
                  <a:pt x="1186" y="425"/>
                </a:cubicBezTo>
                <a:close/>
                <a:moveTo>
                  <a:pt x="309" y="436"/>
                </a:moveTo>
                <a:cubicBezTo>
                  <a:pt x="315" y="437"/>
                  <a:pt x="315" y="449"/>
                  <a:pt x="311" y="477"/>
                </a:cubicBezTo>
                <a:cubicBezTo>
                  <a:pt x="308" y="504"/>
                  <a:pt x="303" y="526"/>
                  <a:pt x="300" y="526"/>
                </a:cubicBezTo>
                <a:cubicBezTo>
                  <a:pt x="293" y="526"/>
                  <a:pt x="262" y="467"/>
                  <a:pt x="268" y="464"/>
                </a:cubicBezTo>
                <a:cubicBezTo>
                  <a:pt x="271" y="462"/>
                  <a:pt x="283" y="453"/>
                  <a:pt x="295" y="444"/>
                </a:cubicBezTo>
                <a:cubicBezTo>
                  <a:pt x="300" y="440"/>
                  <a:pt x="303" y="438"/>
                  <a:pt x="306" y="437"/>
                </a:cubicBezTo>
                <a:cubicBezTo>
                  <a:pt x="307" y="436"/>
                  <a:pt x="308" y="436"/>
                  <a:pt x="309" y="436"/>
                </a:cubicBezTo>
                <a:close/>
                <a:moveTo>
                  <a:pt x="1057" y="438"/>
                </a:moveTo>
                <a:cubicBezTo>
                  <a:pt x="1060" y="437"/>
                  <a:pt x="1066" y="440"/>
                  <a:pt x="1074" y="445"/>
                </a:cubicBezTo>
                <a:cubicBezTo>
                  <a:pt x="1089" y="454"/>
                  <a:pt x="1100" y="465"/>
                  <a:pt x="1100" y="470"/>
                </a:cubicBezTo>
                <a:cubicBezTo>
                  <a:pt x="1100" y="474"/>
                  <a:pt x="1092" y="490"/>
                  <a:pt x="1081" y="505"/>
                </a:cubicBezTo>
                <a:cubicBezTo>
                  <a:pt x="1062" y="530"/>
                  <a:pt x="1061" y="528"/>
                  <a:pt x="1055" y="480"/>
                </a:cubicBezTo>
                <a:cubicBezTo>
                  <a:pt x="1052" y="452"/>
                  <a:pt x="1051" y="440"/>
                  <a:pt x="1057" y="438"/>
                </a:cubicBezTo>
                <a:close/>
                <a:moveTo>
                  <a:pt x="350" y="440"/>
                </a:moveTo>
                <a:cubicBezTo>
                  <a:pt x="358" y="440"/>
                  <a:pt x="360" y="453"/>
                  <a:pt x="356" y="469"/>
                </a:cubicBezTo>
                <a:cubicBezTo>
                  <a:pt x="352" y="484"/>
                  <a:pt x="346" y="497"/>
                  <a:pt x="343" y="497"/>
                </a:cubicBezTo>
                <a:cubicBezTo>
                  <a:pt x="340" y="497"/>
                  <a:pt x="337" y="484"/>
                  <a:pt x="337" y="469"/>
                </a:cubicBezTo>
                <a:cubicBezTo>
                  <a:pt x="337" y="453"/>
                  <a:pt x="343" y="440"/>
                  <a:pt x="350" y="440"/>
                </a:cubicBezTo>
                <a:close/>
                <a:moveTo>
                  <a:pt x="1015" y="440"/>
                </a:moveTo>
                <a:cubicBezTo>
                  <a:pt x="1022" y="440"/>
                  <a:pt x="1028" y="453"/>
                  <a:pt x="1028" y="469"/>
                </a:cubicBezTo>
                <a:cubicBezTo>
                  <a:pt x="1028" y="484"/>
                  <a:pt x="1026" y="497"/>
                  <a:pt x="1023" y="497"/>
                </a:cubicBezTo>
                <a:cubicBezTo>
                  <a:pt x="1020" y="497"/>
                  <a:pt x="1014" y="484"/>
                  <a:pt x="1010" y="469"/>
                </a:cubicBezTo>
                <a:cubicBezTo>
                  <a:pt x="1006" y="453"/>
                  <a:pt x="1008" y="440"/>
                  <a:pt x="1015" y="440"/>
                </a:cubicBezTo>
                <a:close/>
                <a:moveTo>
                  <a:pt x="157" y="483"/>
                </a:moveTo>
                <a:cubicBezTo>
                  <a:pt x="169" y="483"/>
                  <a:pt x="179" y="486"/>
                  <a:pt x="179" y="489"/>
                </a:cubicBezTo>
                <a:cubicBezTo>
                  <a:pt x="179" y="492"/>
                  <a:pt x="169" y="498"/>
                  <a:pt x="157" y="503"/>
                </a:cubicBezTo>
                <a:cubicBezTo>
                  <a:pt x="146" y="507"/>
                  <a:pt x="136" y="505"/>
                  <a:pt x="136" y="497"/>
                </a:cubicBezTo>
                <a:cubicBezTo>
                  <a:pt x="136" y="489"/>
                  <a:pt x="146" y="483"/>
                  <a:pt x="157" y="483"/>
                </a:cubicBezTo>
                <a:close/>
                <a:moveTo>
                  <a:pt x="1204" y="484"/>
                </a:moveTo>
                <a:cubicBezTo>
                  <a:pt x="1218" y="483"/>
                  <a:pt x="1230" y="490"/>
                  <a:pt x="1230" y="497"/>
                </a:cubicBezTo>
                <a:cubicBezTo>
                  <a:pt x="1230" y="515"/>
                  <a:pt x="1228" y="515"/>
                  <a:pt x="1201" y="497"/>
                </a:cubicBezTo>
                <a:cubicBezTo>
                  <a:pt x="1182" y="486"/>
                  <a:pt x="1183" y="484"/>
                  <a:pt x="1204" y="484"/>
                </a:cubicBezTo>
                <a:close/>
                <a:moveTo>
                  <a:pt x="625" y="514"/>
                </a:moveTo>
                <a:cubicBezTo>
                  <a:pt x="632" y="514"/>
                  <a:pt x="638" y="515"/>
                  <a:pt x="643" y="517"/>
                </a:cubicBezTo>
                <a:cubicBezTo>
                  <a:pt x="653" y="521"/>
                  <a:pt x="645" y="524"/>
                  <a:pt x="625" y="524"/>
                </a:cubicBezTo>
                <a:cubicBezTo>
                  <a:pt x="605" y="524"/>
                  <a:pt x="597" y="521"/>
                  <a:pt x="607" y="517"/>
                </a:cubicBezTo>
                <a:cubicBezTo>
                  <a:pt x="612" y="515"/>
                  <a:pt x="619" y="514"/>
                  <a:pt x="625" y="514"/>
                </a:cubicBezTo>
                <a:close/>
                <a:moveTo>
                  <a:pt x="740" y="514"/>
                </a:moveTo>
                <a:cubicBezTo>
                  <a:pt x="747" y="514"/>
                  <a:pt x="753" y="515"/>
                  <a:pt x="758" y="517"/>
                </a:cubicBezTo>
                <a:cubicBezTo>
                  <a:pt x="768" y="521"/>
                  <a:pt x="760" y="524"/>
                  <a:pt x="740" y="524"/>
                </a:cubicBezTo>
                <a:cubicBezTo>
                  <a:pt x="720" y="524"/>
                  <a:pt x="712" y="521"/>
                  <a:pt x="722" y="517"/>
                </a:cubicBezTo>
                <a:cubicBezTo>
                  <a:pt x="727" y="515"/>
                  <a:pt x="734" y="514"/>
                  <a:pt x="740" y="514"/>
                </a:cubicBezTo>
                <a:close/>
                <a:moveTo>
                  <a:pt x="918" y="519"/>
                </a:moveTo>
                <a:cubicBezTo>
                  <a:pt x="924" y="518"/>
                  <a:pt x="931" y="520"/>
                  <a:pt x="939" y="525"/>
                </a:cubicBezTo>
                <a:cubicBezTo>
                  <a:pt x="953" y="533"/>
                  <a:pt x="951" y="545"/>
                  <a:pt x="929" y="571"/>
                </a:cubicBezTo>
                <a:lnTo>
                  <a:pt x="900" y="605"/>
                </a:lnTo>
                <a:lnTo>
                  <a:pt x="899" y="567"/>
                </a:lnTo>
                <a:cubicBezTo>
                  <a:pt x="899" y="537"/>
                  <a:pt x="906" y="521"/>
                  <a:pt x="918" y="519"/>
                </a:cubicBezTo>
                <a:close/>
                <a:moveTo>
                  <a:pt x="443" y="520"/>
                </a:moveTo>
                <a:cubicBezTo>
                  <a:pt x="449" y="520"/>
                  <a:pt x="454" y="522"/>
                  <a:pt x="457" y="525"/>
                </a:cubicBezTo>
                <a:cubicBezTo>
                  <a:pt x="464" y="532"/>
                  <a:pt x="467" y="553"/>
                  <a:pt x="465" y="572"/>
                </a:cubicBezTo>
                <a:lnTo>
                  <a:pt x="460" y="605"/>
                </a:lnTo>
                <a:lnTo>
                  <a:pt x="435" y="570"/>
                </a:lnTo>
                <a:cubicBezTo>
                  <a:pt x="416" y="544"/>
                  <a:pt x="414" y="532"/>
                  <a:pt x="428" y="524"/>
                </a:cubicBezTo>
                <a:cubicBezTo>
                  <a:pt x="433" y="521"/>
                  <a:pt x="438" y="520"/>
                  <a:pt x="443" y="520"/>
                </a:cubicBezTo>
                <a:close/>
                <a:moveTo>
                  <a:pt x="230" y="543"/>
                </a:moveTo>
                <a:cubicBezTo>
                  <a:pt x="239" y="542"/>
                  <a:pt x="252" y="546"/>
                  <a:pt x="273" y="555"/>
                </a:cubicBezTo>
                <a:cubicBezTo>
                  <a:pt x="290" y="562"/>
                  <a:pt x="293" y="568"/>
                  <a:pt x="281" y="569"/>
                </a:cubicBezTo>
                <a:cubicBezTo>
                  <a:pt x="270" y="569"/>
                  <a:pt x="249" y="580"/>
                  <a:pt x="236" y="592"/>
                </a:cubicBezTo>
                <a:cubicBezTo>
                  <a:pt x="213" y="613"/>
                  <a:pt x="211" y="612"/>
                  <a:pt x="213" y="577"/>
                </a:cubicBezTo>
                <a:cubicBezTo>
                  <a:pt x="214" y="556"/>
                  <a:pt x="218" y="545"/>
                  <a:pt x="230" y="543"/>
                </a:cubicBezTo>
                <a:close/>
                <a:moveTo>
                  <a:pt x="1132" y="544"/>
                </a:moveTo>
                <a:cubicBezTo>
                  <a:pt x="1148" y="543"/>
                  <a:pt x="1151" y="553"/>
                  <a:pt x="1153" y="577"/>
                </a:cubicBezTo>
                <a:cubicBezTo>
                  <a:pt x="1154" y="596"/>
                  <a:pt x="1154" y="612"/>
                  <a:pt x="1153" y="612"/>
                </a:cubicBezTo>
                <a:cubicBezTo>
                  <a:pt x="1152" y="612"/>
                  <a:pt x="1142" y="602"/>
                  <a:pt x="1132" y="591"/>
                </a:cubicBezTo>
                <a:cubicBezTo>
                  <a:pt x="1122" y="579"/>
                  <a:pt x="1099" y="569"/>
                  <a:pt x="1082" y="568"/>
                </a:cubicBezTo>
                <a:cubicBezTo>
                  <a:pt x="1052" y="567"/>
                  <a:pt x="1052" y="566"/>
                  <a:pt x="1086" y="555"/>
                </a:cubicBezTo>
                <a:cubicBezTo>
                  <a:pt x="1107" y="548"/>
                  <a:pt x="1122" y="544"/>
                  <a:pt x="1132" y="544"/>
                </a:cubicBezTo>
                <a:close/>
                <a:moveTo>
                  <a:pt x="861" y="574"/>
                </a:moveTo>
                <a:cubicBezTo>
                  <a:pt x="865" y="573"/>
                  <a:pt x="871" y="580"/>
                  <a:pt x="875" y="591"/>
                </a:cubicBezTo>
                <a:cubicBezTo>
                  <a:pt x="884" y="616"/>
                  <a:pt x="876" y="620"/>
                  <a:pt x="862" y="597"/>
                </a:cubicBezTo>
                <a:cubicBezTo>
                  <a:pt x="857" y="589"/>
                  <a:pt x="856" y="579"/>
                  <a:pt x="859" y="575"/>
                </a:cubicBezTo>
                <a:cubicBezTo>
                  <a:pt x="860" y="575"/>
                  <a:pt x="861" y="574"/>
                  <a:pt x="861" y="574"/>
                </a:cubicBezTo>
                <a:close/>
                <a:moveTo>
                  <a:pt x="504" y="575"/>
                </a:moveTo>
                <a:cubicBezTo>
                  <a:pt x="505" y="575"/>
                  <a:pt x="506" y="575"/>
                  <a:pt x="507" y="576"/>
                </a:cubicBezTo>
                <a:cubicBezTo>
                  <a:pt x="512" y="581"/>
                  <a:pt x="507" y="592"/>
                  <a:pt x="497" y="602"/>
                </a:cubicBezTo>
                <a:cubicBezTo>
                  <a:pt x="483" y="616"/>
                  <a:pt x="482" y="615"/>
                  <a:pt x="489" y="594"/>
                </a:cubicBezTo>
                <a:cubicBezTo>
                  <a:pt x="493" y="583"/>
                  <a:pt x="499" y="576"/>
                  <a:pt x="504" y="575"/>
                </a:cubicBezTo>
                <a:close/>
                <a:moveTo>
                  <a:pt x="661" y="582"/>
                </a:moveTo>
                <a:cubicBezTo>
                  <a:pt x="662" y="582"/>
                  <a:pt x="663" y="582"/>
                  <a:pt x="664" y="582"/>
                </a:cubicBezTo>
                <a:cubicBezTo>
                  <a:pt x="667" y="583"/>
                  <a:pt x="668" y="585"/>
                  <a:pt x="668" y="589"/>
                </a:cubicBezTo>
                <a:cubicBezTo>
                  <a:pt x="668" y="592"/>
                  <a:pt x="659" y="603"/>
                  <a:pt x="647" y="613"/>
                </a:cubicBezTo>
                <a:cubicBezTo>
                  <a:pt x="628" y="628"/>
                  <a:pt x="626" y="627"/>
                  <a:pt x="634" y="608"/>
                </a:cubicBezTo>
                <a:cubicBezTo>
                  <a:pt x="639" y="594"/>
                  <a:pt x="652" y="584"/>
                  <a:pt x="661" y="582"/>
                </a:cubicBezTo>
                <a:close/>
                <a:moveTo>
                  <a:pt x="708" y="584"/>
                </a:moveTo>
                <a:cubicBezTo>
                  <a:pt x="716" y="584"/>
                  <a:pt x="727" y="594"/>
                  <a:pt x="731" y="605"/>
                </a:cubicBezTo>
                <a:cubicBezTo>
                  <a:pt x="736" y="617"/>
                  <a:pt x="737" y="627"/>
                  <a:pt x="734" y="627"/>
                </a:cubicBezTo>
                <a:cubicBezTo>
                  <a:pt x="732" y="627"/>
                  <a:pt x="721" y="617"/>
                  <a:pt x="711" y="605"/>
                </a:cubicBezTo>
                <a:cubicBezTo>
                  <a:pt x="701" y="593"/>
                  <a:pt x="700" y="584"/>
                  <a:pt x="708" y="584"/>
                </a:cubicBezTo>
                <a:close/>
                <a:moveTo>
                  <a:pt x="276" y="598"/>
                </a:moveTo>
                <a:cubicBezTo>
                  <a:pt x="280" y="598"/>
                  <a:pt x="275" y="608"/>
                  <a:pt x="265" y="620"/>
                </a:cubicBezTo>
                <a:cubicBezTo>
                  <a:pt x="256" y="632"/>
                  <a:pt x="245" y="641"/>
                  <a:pt x="241" y="641"/>
                </a:cubicBezTo>
                <a:cubicBezTo>
                  <a:pt x="237" y="641"/>
                  <a:pt x="241" y="632"/>
                  <a:pt x="251" y="620"/>
                </a:cubicBezTo>
                <a:cubicBezTo>
                  <a:pt x="261" y="608"/>
                  <a:pt x="272" y="598"/>
                  <a:pt x="276" y="598"/>
                </a:cubicBezTo>
                <a:close/>
                <a:moveTo>
                  <a:pt x="1086" y="598"/>
                </a:moveTo>
                <a:cubicBezTo>
                  <a:pt x="1087" y="598"/>
                  <a:pt x="1094" y="602"/>
                  <a:pt x="1107" y="612"/>
                </a:cubicBezTo>
                <a:cubicBezTo>
                  <a:pt x="1123" y="624"/>
                  <a:pt x="1139" y="635"/>
                  <a:pt x="1142" y="637"/>
                </a:cubicBezTo>
                <a:cubicBezTo>
                  <a:pt x="1146" y="640"/>
                  <a:pt x="1142" y="641"/>
                  <a:pt x="1133" y="641"/>
                </a:cubicBezTo>
                <a:cubicBezTo>
                  <a:pt x="1125" y="641"/>
                  <a:pt x="1109" y="630"/>
                  <a:pt x="1098" y="616"/>
                </a:cubicBezTo>
                <a:cubicBezTo>
                  <a:pt x="1089" y="605"/>
                  <a:pt x="1085" y="599"/>
                  <a:pt x="1086" y="598"/>
                </a:cubicBezTo>
                <a:close/>
                <a:moveTo>
                  <a:pt x="371" y="642"/>
                </a:moveTo>
                <a:cubicBezTo>
                  <a:pt x="381" y="642"/>
                  <a:pt x="394" y="646"/>
                  <a:pt x="407" y="654"/>
                </a:cubicBezTo>
                <a:cubicBezTo>
                  <a:pt x="422" y="664"/>
                  <a:pt x="421" y="669"/>
                  <a:pt x="400" y="678"/>
                </a:cubicBezTo>
                <a:cubicBezTo>
                  <a:pt x="353" y="698"/>
                  <a:pt x="343" y="696"/>
                  <a:pt x="341" y="669"/>
                </a:cubicBezTo>
                <a:cubicBezTo>
                  <a:pt x="340" y="651"/>
                  <a:pt x="353" y="641"/>
                  <a:pt x="371" y="642"/>
                </a:cubicBezTo>
                <a:close/>
                <a:moveTo>
                  <a:pt x="1000" y="642"/>
                </a:moveTo>
                <a:cubicBezTo>
                  <a:pt x="1015" y="642"/>
                  <a:pt x="1023" y="651"/>
                  <a:pt x="1024" y="668"/>
                </a:cubicBezTo>
                <a:cubicBezTo>
                  <a:pt x="1026" y="698"/>
                  <a:pt x="1000" y="702"/>
                  <a:pt x="965" y="677"/>
                </a:cubicBezTo>
                <a:cubicBezTo>
                  <a:pt x="943" y="661"/>
                  <a:pt x="943" y="658"/>
                  <a:pt x="964" y="650"/>
                </a:cubicBezTo>
                <a:cubicBezTo>
                  <a:pt x="979" y="645"/>
                  <a:pt x="991" y="642"/>
                  <a:pt x="1000" y="642"/>
                </a:cubicBezTo>
                <a:close/>
                <a:moveTo>
                  <a:pt x="555" y="643"/>
                </a:moveTo>
                <a:cubicBezTo>
                  <a:pt x="560" y="643"/>
                  <a:pt x="565" y="644"/>
                  <a:pt x="570" y="646"/>
                </a:cubicBezTo>
                <a:cubicBezTo>
                  <a:pt x="582" y="650"/>
                  <a:pt x="579" y="654"/>
                  <a:pt x="562" y="655"/>
                </a:cubicBezTo>
                <a:cubicBezTo>
                  <a:pt x="547" y="655"/>
                  <a:pt x="538" y="652"/>
                  <a:pt x="543" y="647"/>
                </a:cubicBezTo>
                <a:cubicBezTo>
                  <a:pt x="545" y="645"/>
                  <a:pt x="550" y="643"/>
                  <a:pt x="555" y="643"/>
                </a:cubicBezTo>
                <a:close/>
                <a:moveTo>
                  <a:pt x="799" y="643"/>
                </a:moveTo>
                <a:cubicBezTo>
                  <a:pt x="804" y="643"/>
                  <a:pt x="810" y="644"/>
                  <a:pt x="815" y="646"/>
                </a:cubicBezTo>
                <a:cubicBezTo>
                  <a:pt x="826" y="650"/>
                  <a:pt x="823" y="654"/>
                  <a:pt x="806" y="655"/>
                </a:cubicBezTo>
                <a:cubicBezTo>
                  <a:pt x="791" y="655"/>
                  <a:pt x="783" y="652"/>
                  <a:pt x="787" y="647"/>
                </a:cubicBezTo>
                <a:cubicBezTo>
                  <a:pt x="790" y="645"/>
                  <a:pt x="794" y="643"/>
                  <a:pt x="799" y="643"/>
                </a:cubicBezTo>
                <a:close/>
                <a:moveTo>
                  <a:pt x="452" y="685"/>
                </a:moveTo>
                <a:cubicBezTo>
                  <a:pt x="454" y="685"/>
                  <a:pt x="449" y="691"/>
                  <a:pt x="440" y="703"/>
                </a:cubicBezTo>
                <a:cubicBezTo>
                  <a:pt x="429" y="716"/>
                  <a:pt x="414" y="728"/>
                  <a:pt x="405" y="728"/>
                </a:cubicBezTo>
                <a:cubicBezTo>
                  <a:pt x="397" y="728"/>
                  <a:pt x="393" y="726"/>
                  <a:pt x="396" y="724"/>
                </a:cubicBezTo>
                <a:cubicBezTo>
                  <a:pt x="400" y="721"/>
                  <a:pt x="415" y="710"/>
                  <a:pt x="431" y="698"/>
                </a:cubicBezTo>
                <a:cubicBezTo>
                  <a:pt x="444" y="689"/>
                  <a:pt x="451" y="684"/>
                  <a:pt x="452" y="685"/>
                </a:cubicBezTo>
                <a:close/>
                <a:moveTo>
                  <a:pt x="913" y="685"/>
                </a:moveTo>
                <a:cubicBezTo>
                  <a:pt x="915" y="684"/>
                  <a:pt x="921" y="689"/>
                  <a:pt x="935" y="698"/>
                </a:cubicBezTo>
                <a:cubicBezTo>
                  <a:pt x="950" y="710"/>
                  <a:pt x="966" y="721"/>
                  <a:pt x="970" y="724"/>
                </a:cubicBezTo>
                <a:cubicBezTo>
                  <a:pt x="973" y="726"/>
                  <a:pt x="969" y="728"/>
                  <a:pt x="961" y="728"/>
                </a:cubicBezTo>
                <a:cubicBezTo>
                  <a:pt x="952" y="728"/>
                  <a:pt x="936" y="716"/>
                  <a:pt x="926" y="703"/>
                </a:cubicBezTo>
                <a:cubicBezTo>
                  <a:pt x="916" y="691"/>
                  <a:pt x="912" y="685"/>
                  <a:pt x="913" y="685"/>
                </a:cubicBezTo>
                <a:close/>
                <a:moveTo>
                  <a:pt x="852" y="685"/>
                </a:moveTo>
                <a:cubicBezTo>
                  <a:pt x="854" y="684"/>
                  <a:pt x="855" y="692"/>
                  <a:pt x="855" y="703"/>
                </a:cubicBezTo>
                <a:cubicBezTo>
                  <a:pt x="855" y="715"/>
                  <a:pt x="845" y="729"/>
                  <a:pt x="832" y="734"/>
                </a:cubicBezTo>
                <a:cubicBezTo>
                  <a:pt x="811" y="742"/>
                  <a:pt x="811" y="740"/>
                  <a:pt x="828" y="717"/>
                </a:cubicBezTo>
                <a:cubicBezTo>
                  <a:pt x="839" y="703"/>
                  <a:pt x="849" y="689"/>
                  <a:pt x="851" y="686"/>
                </a:cubicBezTo>
                <a:cubicBezTo>
                  <a:pt x="852" y="685"/>
                  <a:pt x="852" y="685"/>
                  <a:pt x="852" y="685"/>
                </a:cubicBezTo>
                <a:close/>
                <a:moveTo>
                  <a:pt x="516" y="696"/>
                </a:moveTo>
                <a:cubicBezTo>
                  <a:pt x="517" y="696"/>
                  <a:pt x="517" y="696"/>
                  <a:pt x="518" y="696"/>
                </a:cubicBezTo>
                <a:cubicBezTo>
                  <a:pt x="523" y="697"/>
                  <a:pt x="529" y="703"/>
                  <a:pt x="536" y="713"/>
                </a:cubicBezTo>
                <a:cubicBezTo>
                  <a:pt x="556" y="746"/>
                  <a:pt x="555" y="747"/>
                  <a:pt x="527" y="729"/>
                </a:cubicBezTo>
                <a:cubicBezTo>
                  <a:pt x="516" y="723"/>
                  <a:pt x="509" y="710"/>
                  <a:pt x="512" y="701"/>
                </a:cubicBezTo>
                <a:cubicBezTo>
                  <a:pt x="513" y="698"/>
                  <a:pt x="515" y="697"/>
                  <a:pt x="516" y="696"/>
                </a:cubicBezTo>
                <a:close/>
                <a:moveTo>
                  <a:pt x="548" y="789"/>
                </a:moveTo>
                <a:cubicBezTo>
                  <a:pt x="553" y="790"/>
                  <a:pt x="549" y="796"/>
                  <a:pt x="538" y="810"/>
                </a:cubicBezTo>
                <a:cubicBezTo>
                  <a:pt x="527" y="824"/>
                  <a:pt x="516" y="839"/>
                  <a:pt x="514" y="842"/>
                </a:cubicBezTo>
                <a:cubicBezTo>
                  <a:pt x="512" y="845"/>
                  <a:pt x="510" y="838"/>
                  <a:pt x="510" y="825"/>
                </a:cubicBezTo>
                <a:cubicBezTo>
                  <a:pt x="510" y="813"/>
                  <a:pt x="521" y="799"/>
                  <a:pt x="534" y="794"/>
                </a:cubicBezTo>
                <a:cubicBezTo>
                  <a:pt x="539" y="792"/>
                  <a:pt x="543" y="790"/>
                  <a:pt x="546" y="790"/>
                </a:cubicBezTo>
                <a:cubicBezTo>
                  <a:pt x="547" y="790"/>
                  <a:pt x="548" y="789"/>
                  <a:pt x="548" y="789"/>
                </a:cubicBezTo>
                <a:close/>
                <a:moveTo>
                  <a:pt x="821" y="792"/>
                </a:moveTo>
                <a:cubicBezTo>
                  <a:pt x="823" y="791"/>
                  <a:pt x="828" y="792"/>
                  <a:pt x="834" y="795"/>
                </a:cubicBezTo>
                <a:cubicBezTo>
                  <a:pt x="846" y="799"/>
                  <a:pt x="855" y="812"/>
                  <a:pt x="855" y="823"/>
                </a:cubicBezTo>
                <a:cubicBezTo>
                  <a:pt x="855" y="850"/>
                  <a:pt x="852" y="848"/>
                  <a:pt x="831" y="814"/>
                </a:cubicBezTo>
                <a:cubicBezTo>
                  <a:pt x="821" y="800"/>
                  <a:pt x="818" y="793"/>
                  <a:pt x="821" y="792"/>
                </a:cubicBezTo>
                <a:close/>
                <a:moveTo>
                  <a:pt x="409" y="800"/>
                </a:moveTo>
                <a:cubicBezTo>
                  <a:pt x="410" y="799"/>
                  <a:pt x="416" y="803"/>
                  <a:pt x="427" y="812"/>
                </a:cubicBezTo>
                <a:cubicBezTo>
                  <a:pt x="441" y="823"/>
                  <a:pt x="452" y="834"/>
                  <a:pt x="452" y="837"/>
                </a:cubicBezTo>
                <a:cubicBezTo>
                  <a:pt x="452" y="849"/>
                  <a:pt x="441" y="842"/>
                  <a:pt x="422" y="818"/>
                </a:cubicBezTo>
                <a:cubicBezTo>
                  <a:pt x="413" y="806"/>
                  <a:pt x="409" y="800"/>
                  <a:pt x="409" y="800"/>
                </a:cubicBezTo>
                <a:close/>
                <a:moveTo>
                  <a:pt x="961" y="800"/>
                </a:moveTo>
                <a:cubicBezTo>
                  <a:pt x="961" y="800"/>
                  <a:pt x="962" y="801"/>
                  <a:pt x="962" y="801"/>
                </a:cubicBezTo>
                <a:cubicBezTo>
                  <a:pt x="966" y="805"/>
                  <a:pt x="955" y="817"/>
                  <a:pt x="938" y="827"/>
                </a:cubicBezTo>
                <a:cubicBezTo>
                  <a:pt x="907" y="845"/>
                  <a:pt x="907" y="845"/>
                  <a:pt x="931" y="820"/>
                </a:cubicBezTo>
                <a:cubicBezTo>
                  <a:pt x="941" y="810"/>
                  <a:pt x="952" y="802"/>
                  <a:pt x="958" y="801"/>
                </a:cubicBezTo>
                <a:cubicBezTo>
                  <a:pt x="959" y="800"/>
                  <a:pt x="960" y="800"/>
                  <a:pt x="961" y="800"/>
                </a:cubicBezTo>
                <a:close/>
                <a:moveTo>
                  <a:pt x="354" y="837"/>
                </a:moveTo>
                <a:cubicBezTo>
                  <a:pt x="363" y="835"/>
                  <a:pt x="377" y="840"/>
                  <a:pt x="400" y="850"/>
                </a:cubicBezTo>
                <a:cubicBezTo>
                  <a:pt x="421" y="859"/>
                  <a:pt x="422" y="864"/>
                  <a:pt x="407" y="873"/>
                </a:cubicBezTo>
                <a:cubicBezTo>
                  <a:pt x="374" y="894"/>
                  <a:pt x="344" y="887"/>
                  <a:pt x="344" y="859"/>
                </a:cubicBezTo>
                <a:cubicBezTo>
                  <a:pt x="344" y="845"/>
                  <a:pt x="346" y="838"/>
                  <a:pt x="354" y="837"/>
                </a:cubicBezTo>
                <a:close/>
                <a:moveTo>
                  <a:pt x="1004" y="837"/>
                </a:moveTo>
                <a:cubicBezTo>
                  <a:pt x="1007" y="836"/>
                  <a:pt x="1009" y="836"/>
                  <a:pt x="1011" y="837"/>
                </a:cubicBezTo>
                <a:cubicBezTo>
                  <a:pt x="1020" y="838"/>
                  <a:pt x="1022" y="845"/>
                  <a:pt x="1022" y="859"/>
                </a:cubicBezTo>
                <a:cubicBezTo>
                  <a:pt x="1022" y="887"/>
                  <a:pt x="992" y="894"/>
                  <a:pt x="959" y="873"/>
                </a:cubicBezTo>
                <a:cubicBezTo>
                  <a:pt x="944" y="864"/>
                  <a:pt x="945" y="859"/>
                  <a:pt x="966" y="850"/>
                </a:cubicBezTo>
                <a:cubicBezTo>
                  <a:pt x="984" y="842"/>
                  <a:pt x="996" y="838"/>
                  <a:pt x="1004" y="837"/>
                </a:cubicBezTo>
                <a:close/>
                <a:moveTo>
                  <a:pt x="578" y="866"/>
                </a:moveTo>
                <a:cubicBezTo>
                  <a:pt x="587" y="865"/>
                  <a:pt x="592" y="868"/>
                  <a:pt x="589" y="873"/>
                </a:cubicBezTo>
                <a:cubicBezTo>
                  <a:pt x="584" y="880"/>
                  <a:pt x="571" y="886"/>
                  <a:pt x="560" y="886"/>
                </a:cubicBezTo>
                <a:cubicBezTo>
                  <a:pt x="530" y="886"/>
                  <a:pt x="534" y="876"/>
                  <a:pt x="568" y="868"/>
                </a:cubicBezTo>
                <a:cubicBezTo>
                  <a:pt x="572" y="867"/>
                  <a:pt x="575" y="866"/>
                  <a:pt x="578" y="866"/>
                </a:cubicBezTo>
                <a:close/>
                <a:moveTo>
                  <a:pt x="799" y="873"/>
                </a:moveTo>
                <a:cubicBezTo>
                  <a:pt x="804" y="873"/>
                  <a:pt x="810" y="874"/>
                  <a:pt x="815" y="876"/>
                </a:cubicBezTo>
                <a:cubicBezTo>
                  <a:pt x="826" y="881"/>
                  <a:pt x="823" y="884"/>
                  <a:pt x="806" y="885"/>
                </a:cubicBezTo>
                <a:cubicBezTo>
                  <a:pt x="791" y="886"/>
                  <a:pt x="783" y="882"/>
                  <a:pt x="787" y="877"/>
                </a:cubicBezTo>
                <a:cubicBezTo>
                  <a:pt x="790" y="875"/>
                  <a:pt x="794" y="874"/>
                  <a:pt x="799" y="873"/>
                </a:cubicBezTo>
                <a:close/>
                <a:moveTo>
                  <a:pt x="237" y="886"/>
                </a:moveTo>
                <a:cubicBezTo>
                  <a:pt x="237" y="885"/>
                  <a:pt x="243" y="890"/>
                  <a:pt x="255" y="899"/>
                </a:cubicBezTo>
                <a:cubicBezTo>
                  <a:pt x="268" y="909"/>
                  <a:pt x="280" y="921"/>
                  <a:pt x="280" y="924"/>
                </a:cubicBezTo>
                <a:cubicBezTo>
                  <a:pt x="280" y="936"/>
                  <a:pt x="268" y="928"/>
                  <a:pt x="249" y="904"/>
                </a:cubicBezTo>
                <a:cubicBezTo>
                  <a:pt x="240" y="893"/>
                  <a:pt x="236" y="887"/>
                  <a:pt x="237" y="886"/>
                </a:cubicBezTo>
                <a:close/>
                <a:moveTo>
                  <a:pt x="1133" y="886"/>
                </a:moveTo>
                <a:cubicBezTo>
                  <a:pt x="1134" y="886"/>
                  <a:pt x="1135" y="887"/>
                  <a:pt x="1135" y="887"/>
                </a:cubicBezTo>
                <a:cubicBezTo>
                  <a:pt x="1139" y="891"/>
                  <a:pt x="1128" y="903"/>
                  <a:pt x="1110" y="913"/>
                </a:cubicBezTo>
                <a:cubicBezTo>
                  <a:pt x="1080" y="932"/>
                  <a:pt x="1080" y="931"/>
                  <a:pt x="1104" y="907"/>
                </a:cubicBezTo>
                <a:cubicBezTo>
                  <a:pt x="1114" y="896"/>
                  <a:pt x="1124" y="888"/>
                  <a:pt x="1131" y="887"/>
                </a:cubicBezTo>
                <a:cubicBezTo>
                  <a:pt x="1132" y="887"/>
                  <a:pt x="1133" y="886"/>
                  <a:pt x="1133" y="886"/>
                </a:cubicBezTo>
                <a:close/>
                <a:moveTo>
                  <a:pt x="485" y="917"/>
                </a:moveTo>
                <a:cubicBezTo>
                  <a:pt x="487" y="915"/>
                  <a:pt x="490" y="919"/>
                  <a:pt x="497" y="926"/>
                </a:cubicBezTo>
                <a:cubicBezTo>
                  <a:pt x="507" y="935"/>
                  <a:pt x="512" y="947"/>
                  <a:pt x="507" y="951"/>
                </a:cubicBezTo>
                <a:cubicBezTo>
                  <a:pt x="503" y="956"/>
                  <a:pt x="495" y="948"/>
                  <a:pt x="489" y="934"/>
                </a:cubicBezTo>
                <a:cubicBezTo>
                  <a:pt x="485" y="923"/>
                  <a:pt x="484" y="918"/>
                  <a:pt x="485" y="917"/>
                </a:cubicBezTo>
                <a:close/>
                <a:moveTo>
                  <a:pt x="717" y="920"/>
                </a:moveTo>
                <a:cubicBezTo>
                  <a:pt x="723" y="919"/>
                  <a:pt x="726" y="922"/>
                  <a:pt x="726" y="928"/>
                </a:cubicBezTo>
                <a:cubicBezTo>
                  <a:pt x="726" y="937"/>
                  <a:pt x="719" y="944"/>
                  <a:pt x="711" y="944"/>
                </a:cubicBezTo>
                <a:cubicBezTo>
                  <a:pt x="704" y="944"/>
                  <a:pt x="697" y="941"/>
                  <a:pt x="697" y="937"/>
                </a:cubicBezTo>
                <a:cubicBezTo>
                  <a:pt x="697" y="934"/>
                  <a:pt x="704" y="927"/>
                  <a:pt x="711" y="922"/>
                </a:cubicBezTo>
                <a:cubicBezTo>
                  <a:pt x="713" y="921"/>
                  <a:pt x="716" y="920"/>
                  <a:pt x="717" y="920"/>
                </a:cubicBezTo>
                <a:close/>
                <a:moveTo>
                  <a:pt x="874" y="920"/>
                </a:moveTo>
                <a:cubicBezTo>
                  <a:pt x="878" y="920"/>
                  <a:pt x="879" y="926"/>
                  <a:pt x="876" y="936"/>
                </a:cubicBezTo>
                <a:cubicBezTo>
                  <a:pt x="866" y="961"/>
                  <a:pt x="855" y="965"/>
                  <a:pt x="855" y="944"/>
                </a:cubicBezTo>
                <a:cubicBezTo>
                  <a:pt x="855" y="937"/>
                  <a:pt x="862" y="927"/>
                  <a:pt x="870" y="922"/>
                </a:cubicBezTo>
                <a:cubicBezTo>
                  <a:pt x="871" y="922"/>
                  <a:pt x="872" y="921"/>
                  <a:pt x="872" y="921"/>
                </a:cubicBezTo>
                <a:cubicBezTo>
                  <a:pt x="873" y="920"/>
                  <a:pt x="874" y="920"/>
                  <a:pt x="874" y="920"/>
                </a:cubicBezTo>
                <a:close/>
                <a:moveTo>
                  <a:pt x="1150" y="922"/>
                </a:moveTo>
                <a:cubicBezTo>
                  <a:pt x="1154" y="922"/>
                  <a:pt x="1154" y="930"/>
                  <a:pt x="1153" y="948"/>
                </a:cubicBezTo>
                <a:cubicBezTo>
                  <a:pt x="1150" y="984"/>
                  <a:pt x="1138" y="989"/>
                  <a:pt x="1092" y="971"/>
                </a:cubicBezTo>
                <a:cubicBezTo>
                  <a:pt x="1076" y="965"/>
                  <a:pt x="1073" y="960"/>
                  <a:pt x="1085" y="959"/>
                </a:cubicBezTo>
                <a:cubicBezTo>
                  <a:pt x="1096" y="959"/>
                  <a:pt x="1117" y="948"/>
                  <a:pt x="1130" y="935"/>
                </a:cubicBezTo>
                <a:cubicBezTo>
                  <a:pt x="1139" y="928"/>
                  <a:pt x="1144" y="923"/>
                  <a:pt x="1148" y="922"/>
                </a:cubicBezTo>
                <a:cubicBezTo>
                  <a:pt x="1148" y="922"/>
                  <a:pt x="1149" y="921"/>
                  <a:pt x="1150" y="922"/>
                </a:cubicBezTo>
                <a:close/>
                <a:moveTo>
                  <a:pt x="466" y="922"/>
                </a:moveTo>
                <a:lnTo>
                  <a:pt x="466" y="961"/>
                </a:lnTo>
                <a:cubicBezTo>
                  <a:pt x="467" y="1004"/>
                  <a:pt x="453" y="1019"/>
                  <a:pt x="426" y="1002"/>
                </a:cubicBezTo>
                <a:cubicBezTo>
                  <a:pt x="413" y="994"/>
                  <a:pt x="415" y="983"/>
                  <a:pt x="437" y="957"/>
                </a:cubicBezTo>
                <a:lnTo>
                  <a:pt x="466" y="922"/>
                </a:lnTo>
                <a:close/>
                <a:moveTo>
                  <a:pt x="217" y="923"/>
                </a:moveTo>
                <a:cubicBezTo>
                  <a:pt x="217" y="923"/>
                  <a:pt x="218" y="923"/>
                  <a:pt x="219" y="923"/>
                </a:cubicBezTo>
                <a:cubicBezTo>
                  <a:pt x="222" y="923"/>
                  <a:pt x="227" y="927"/>
                  <a:pt x="235" y="934"/>
                </a:cubicBezTo>
                <a:cubicBezTo>
                  <a:pt x="248" y="945"/>
                  <a:pt x="268" y="958"/>
                  <a:pt x="280" y="962"/>
                </a:cubicBezTo>
                <a:cubicBezTo>
                  <a:pt x="297" y="969"/>
                  <a:pt x="297" y="971"/>
                  <a:pt x="278" y="971"/>
                </a:cubicBezTo>
                <a:cubicBezTo>
                  <a:pt x="264" y="972"/>
                  <a:pt x="244" y="976"/>
                  <a:pt x="233" y="980"/>
                </a:cubicBezTo>
                <a:cubicBezTo>
                  <a:pt x="218" y="986"/>
                  <a:pt x="211" y="978"/>
                  <a:pt x="211" y="951"/>
                </a:cubicBezTo>
                <a:cubicBezTo>
                  <a:pt x="211" y="933"/>
                  <a:pt x="213" y="924"/>
                  <a:pt x="217" y="923"/>
                </a:cubicBezTo>
                <a:close/>
                <a:moveTo>
                  <a:pt x="899" y="923"/>
                </a:moveTo>
                <a:lnTo>
                  <a:pt x="930" y="954"/>
                </a:lnTo>
                <a:cubicBezTo>
                  <a:pt x="958" y="982"/>
                  <a:pt x="958" y="987"/>
                  <a:pt x="938" y="1007"/>
                </a:cubicBezTo>
                <a:cubicBezTo>
                  <a:pt x="918" y="1027"/>
                  <a:pt x="915" y="1027"/>
                  <a:pt x="908" y="1007"/>
                </a:cubicBezTo>
                <a:cubicBezTo>
                  <a:pt x="903" y="995"/>
                  <a:pt x="899" y="971"/>
                  <a:pt x="899" y="954"/>
                </a:cubicBezTo>
                <a:lnTo>
                  <a:pt x="899" y="923"/>
                </a:lnTo>
                <a:close/>
                <a:moveTo>
                  <a:pt x="309" y="999"/>
                </a:moveTo>
                <a:cubicBezTo>
                  <a:pt x="315" y="999"/>
                  <a:pt x="316" y="1013"/>
                  <a:pt x="316" y="1046"/>
                </a:cubicBezTo>
                <a:lnTo>
                  <a:pt x="316" y="1101"/>
                </a:lnTo>
                <a:cubicBezTo>
                  <a:pt x="316" y="1101"/>
                  <a:pt x="304" y="1093"/>
                  <a:pt x="291" y="1082"/>
                </a:cubicBezTo>
                <a:cubicBezTo>
                  <a:pt x="277" y="1072"/>
                  <a:pt x="265" y="1057"/>
                  <a:pt x="265" y="1049"/>
                </a:cubicBezTo>
                <a:cubicBezTo>
                  <a:pt x="265" y="1041"/>
                  <a:pt x="277" y="1024"/>
                  <a:pt x="291" y="1012"/>
                </a:cubicBezTo>
                <a:cubicBezTo>
                  <a:pt x="299" y="1004"/>
                  <a:pt x="305" y="999"/>
                  <a:pt x="309" y="999"/>
                </a:cubicBezTo>
                <a:close/>
                <a:moveTo>
                  <a:pt x="1023" y="1001"/>
                </a:moveTo>
                <a:cubicBezTo>
                  <a:pt x="1026" y="1001"/>
                  <a:pt x="1028" y="1021"/>
                  <a:pt x="1028" y="1044"/>
                </a:cubicBezTo>
                <a:cubicBezTo>
                  <a:pt x="1028" y="1068"/>
                  <a:pt x="1023" y="1087"/>
                  <a:pt x="1016" y="1087"/>
                </a:cubicBezTo>
                <a:cubicBezTo>
                  <a:pt x="1010" y="1087"/>
                  <a:pt x="1008" y="1068"/>
                  <a:pt x="1011" y="1044"/>
                </a:cubicBezTo>
                <a:cubicBezTo>
                  <a:pt x="1014" y="1021"/>
                  <a:pt x="1020" y="1001"/>
                  <a:pt x="1023" y="1001"/>
                </a:cubicBezTo>
                <a:close/>
                <a:moveTo>
                  <a:pt x="765" y="1002"/>
                </a:moveTo>
                <a:cubicBezTo>
                  <a:pt x="774" y="1001"/>
                  <a:pt x="786" y="1008"/>
                  <a:pt x="791" y="1016"/>
                </a:cubicBezTo>
                <a:cubicBezTo>
                  <a:pt x="802" y="1033"/>
                  <a:pt x="797" y="1033"/>
                  <a:pt x="769" y="1016"/>
                </a:cubicBezTo>
                <a:cubicBezTo>
                  <a:pt x="756" y="1007"/>
                  <a:pt x="755" y="1002"/>
                  <a:pt x="765" y="1002"/>
                </a:cubicBezTo>
                <a:close/>
                <a:moveTo>
                  <a:pt x="625" y="1003"/>
                </a:moveTo>
                <a:cubicBezTo>
                  <a:pt x="632" y="1003"/>
                  <a:pt x="638" y="1004"/>
                  <a:pt x="643" y="1006"/>
                </a:cubicBezTo>
                <a:cubicBezTo>
                  <a:pt x="653" y="1010"/>
                  <a:pt x="645" y="1013"/>
                  <a:pt x="625" y="1013"/>
                </a:cubicBezTo>
                <a:cubicBezTo>
                  <a:pt x="605" y="1013"/>
                  <a:pt x="597" y="1010"/>
                  <a:pt x="607" y="1006"/>
                </a:cubicBezTo>
                <a:cubicBezTo>
                  <a:pt x="612" y="1004"/>
                  <a:pt x="619" y="1003"/>
                  <a:pt x="625" y="1003"/>
                </a:cubicBezTo>
                <a:close/>
                <a:moveTo>
                  <a:pt x="1058" y="1003"/>
                </a:moveTo>
                <a:cubicBezTo>
                  <a:pt x="1065" y="1003"/>
                  <a:pt x="1077" y="1015"/>
                  <a:pt x="1093" y="1041"/>
                </a:cubicBezTo>
                <a:cubicBezTo>
                  <a:pt x="1107" y="1062"/>
                  <a:pt x="1114" y="1076"/>
                  <a:pt x="1107" y="1070"/>
                </a:cubicBezTo>
                <a:cubicBezTo>
                  <a:pt x="1101" y="1064"/>
                  <a:pt x="1088" y="1065"/>
                  <a:pt x="1078" y="1074"/>
                </a:cubicBezTo>
                <a:cubicBezTo>
                  <a:pt x="1065" y="1084"/>
                  <a:pt x="1059" y="1077"/>
                  <a:pt x="1054" y="1045"/>
                </a:cubicBezTo>
                <a:cubicBezTo>
                  <a:pt x="1050" y="1018"/>
                  <a:pt x="1052" y="1004"/>
                  <a:pt x="1058" y="1003"/>
                </a:cubicBezTo>
                <a:close/>
                <a:moveTo>
                  <a:pt x="144" y="1023"/>
                </a:moveTo>
                <a:cubicBezTo>
                  <a:pt x="146" y="1022"/>
                  <a:pt x="147" y="1022"/>
                  <a:pt x="149" y="1023"/>
                </a:cubicBezTo>
                <a:cubicBezTo>
                  <a:pt x="152" y="1023"/>
                  <a:pt x="154" y="1024"/>
                  <a:pt x="157" y="1025"/>
                </a:cubicBezTo>
                <a:cubicBezTo>
                  <a:pt x="169" y="1030"/>
                  <a:pt x="179" y="1036"/>
                  <a:pt x="179" y="1039"/>
                </a:cubicBezTo>
                <a:cubicBezTo>
                  <a:pt x="179" y="1042"/>
                  <a:pt x="169" y="1044"/>
                  <a:pt x="157" y="1044"/>
                </a:cubicBezTo>
                <a:cubicBezTo>
                  <a:pt x="146" y="1044"/>
                  <a:pt x="136" y="1038"/>
                  <a:pt x="136" y="1030"/>
                </a:cubicBezTo>
                <a:cubicBezTo>
                  <a:pt x="136" y="1026"/>
                  <a:pt x="139" y="1023"/>
                  <a:pt x="144" y="1023"/>
                </a:cubicBezTo>
                <a:close/>
                <a:moveTo>
                  <a:pt x="1217" y="1023"/>
                </a:moveTo>
                <a:cubicBezTo>
                  <a:pt x="1224" y="1022"/>
                  <a:pt x="1230" y="1025"/>
                  <a:pt x="1230" y="1030"/>
                </a:cubicBezTo>
                <a:cubicBezTo>
                  <a:pt x="1230" y="1038"/>
                  <a:pt x="1220" y="1044"/>
                  <a:pt x="1208" y="1044"/>
                </a:cubicBezTo>
                <a:cubicBezTo>
                  <a:pt x="1196" y="1044"/>
                  <a:pt x="1186" y="1042"/>
                  <a:pt x="1186" y="1039"/>
                </a:cubicBezTo>
                <a:cubicBezTo>
                  <a:pt x="1186" y="1036"/>
                  <a:pt x="1196" y="1030"/>
                  <a:pt x="1208" y="1025"/>
                </a:cubicBezTo>
                <a:cubicBezTo>
                  <a:pt x="1211" y="1024"/>
                  <a:pt x="1214" y="1023"/>
                  <a:pt x="1217" y="1023"/>
                </a:cubicBezTo>
                <a:close/>
                <a:moveTo>
                  <a:pt x="343" y="1044"/>
                </a:moveTo>
                <a:cubicBezTo>
                  <a:pt x="346" y="1044"/>
                  <a:pt x="353" y="1054"/>
                  <a:pt x="357" y="1066"/>
                </a:cubicBezTo>
                <a:cubicBezTo>
                  <a:pt x="362" y="1078"/>
                  <a:pt x="359" y="1087"/>
                  <a:pt x="351" y="1087"/>
                </a:cubicBezTo>
                <a:cubicBezTo>
                  <a:pt x="344" y="1087"/>
                  <a:pt x="337" y="1078"/>
                  <a:pt x="337" y="1066"/>
                </a:cubicBezTo>
                <a:cubicBezTo>
                  <a:pt x="337" y="1054"/>
                  <a:pt x="340" y="1044"/>
                  <a:pt x="343" y="1044"/>
                </a:cubicBezTo>
                <a:close/>
                <a:moveTo>
                  <a:pt x="734" y="1051"/>
                </a:moveTo>
                <a:cubicBezTo>
                  <a:pt x="741" y="1050"/>
                  <a:pt x="753" y="1057"/>
                  <a:pt x="770" y="1070"/>
                </a:cubicBezTo>
                <a:lnTo>
                  <a:pt x="803" y="1097"/>
                </a:lnTo>
                <a:lnTo>
                  <a:pt x="772" y="1105"/>
                </a:lnTo>
                <a:cubicBezTo>
                  <a:pt x="750" y="1111"/>
                  <a:pt x="739" y="1106"/>
                  <a:pt x="733" y="1085"/>
                </a:cubicBezTo>
                <a:cubicBezTo>
                  <a:pt x="725" y="1062"/>
                  <a:pt x="726" y="1051"/>
                  <a:pt x="734" y="1051"/>
                </a:cubicBezTo>
                <a:close/>
                <a:moveTo>
                  <a:pt x="628" y="1054"/>
                </a:moveTo>
                <a:cubicBezTo>
                  <a:pt x="633" y="1054"/>
                  <a:pt x="636" y="1055"/>
                  <a:pt x="637" y="1058"/>
                </a:cubicBezTo>
                <a:cubicBezTo>
                  <a:pt x="647" y="1086"/>
                  <a:pt x="619" y="1113"/>
                  <a:pt x="591" y="1103"/>
                </a:cubicBezTo>
                <a:cubicBezTo>
                  <a:pt x="564" y="1093"/>
                  <a:pt x="565" y="1091"/>
                  <a:pt x="598" y="1068"/>
                </a:cubicBezTo>
                <a:cubicBezTo>
                  <a:pt x="610" y="1060"/>
                  <a:pt x="621" y="1055"/>
                  <a:pt x="628" y="1054"/>
                </a:cubicBezTo>
                <a:close/>
                <a:moveTo>
                  <a:pt x="707" y="1189"/>
                </a:moveTo>
                <a:cubicBezTo>
                  <a:pt x="710" y="1189"/>
                  <a:pt x="711" y="1193"/>
                  <a:pt x="711" y="1200"/>
                </a:cubicBezTo>
                <a:cubicBezTo>
                  <a:pt x="711" y="1209"/>
                  <a:pt x="729" y="1226"/>
                  <a:pt x="751" y="1238"/>
                </a:cubicBezTo>
                <a:cubicBezTo>
                  <a:pt x="777" y="1252"/>
                  <a:pt x="783" y="1259"/>
                  <a:pt x="767" y="1260"/>
                </a:cubicBezTo>
                <a:cubicBezTo>
                  <a:pt x="754" y="1260"/>
                  <a:pt x="740" y="1268"/>
                  <a:pt x="737" y="1278"/>
                </a:cubicBezTo>
                <a:cubicBezTo>
                  <a:pt x="734" y="1287"/>
                  <a:pt x="724" y="1273"/>
                  <a:pt x="714" y="1247"/>
                </a:cubicBezTo>
                <a:cubicBezTo>
                  <a:pt x="705" y="1220"/>
                  <a:pt x="700" y="1195"/>
                  <a:pt x="704" y="1191"/>
                </a:cubicBezTo>
                <a:cubicBezTo>
                  <a:pt x="705" y="1190"/>
                  <a:pt x="707" y="1189"/>
                  <a:pt x="707" y="1189"/>
                </a:cubicBezTo>
                <a:close/>
                <a:moveTo>
                  <a:pt x="666" y="1194"/>
                </a:moveTo>
                <a:cubicBezTo>
                  <a:pt x="668" y="1195"/>
                  <a:pt x="668" y="1198"/>
                  <a:pt x="668" y="1204"/>
                </a:cubicBezTo>
                <a:cubicBezTo>
                  <a:pt x="668" y="1244"/>
                  <a:pt x="635" y="1273"/>
                  <a:pt x="604" y="1260"/>
                </a:cubicBezTo>
                <a:cubicBezTo>
                  <a:pt x="580" y="1250"/>
                  <a:pt x="580" y="1248"/>
                  <a:pt x="600" y="1247"/>
                </a:cubicBezTo>
                <a:cubicBezTo>
                  <a:pt x="613" y="1247"/>
                  <a:pt x="634" y="1231"/>
                  <a:pt x="646" y="1214"/>
                </a:cubicBezTo>
                <a:cubicBezTo>
                  <a:pt x="654" y="1203"/>
                  <a:pt x="660" y="1196"/>
                  <a:pt x="663" y="1194"/>
                </a:cubicBezTo>
                <a:cubicBezTo>
                  <a:pt x="664" y="1194"/>
                  <a:pt x="665" y="1194"/>
                  <a:pt x="666" y="1194"/>
                </a:cubicBezTo>
                <a:close/>
                <a:moveTo>
                  <a:pt x="701" y="1334"/>
                </a:moveTo>
                <a:cubicBezTo>
                  <a:pt x="702" y="1333"/>
                  <a:pt x="706" y="1336"/>
                  <a:pt x="713" y="1343"/>
                </a:cubicBezTo>
                <a:cubicBezTo>
                  <a:pt x="723" y="1353"/>
                  <a:pt x="728" y="1364"/>
                  <a:pt x="723" y="1369"/>
                </a:cubicBezTo>
                <a:cubicBezTo>
                  <a:pt x="719" y="1373"/>
                  <a:pt x="711" y="1365"/>
                  <a:pt x="705" y="1351"/>
                </a:cubicBezTo>
                <a:cubicBezTo>
                  <a:pt x="701" y="1341"/>
                  <a:pt x="700" y="1335"/>
                  <a:pt x="701" y="1334"/>
                </a:cubicBezTo>
                <a:close/>
                <a:moveTo>
                  <a:pt x="660" y="1337"/>
                </a:moveTo>
                <a:cubicBezTo>
                  <a:pt x="665" y="1336"/>
                  <a:pt x="668" y="1339"/>
                  <a:pt x="668" y="1345"/>
                </a:cubicBezTo>
                <a:cubicBezTo>
                  <a:pt x="668" y="1353"/>
                  <a:pt x="662" y="1363"/>
                  <a:pt x="654" y="1368"/>
                </a:cubicBezTo>
                <a:cubicBezTo>
                  <a:pt x="646" y="1373"/>
                  <a:pt x="640" y="1371"/>
                  <a:pt x="640" y="1363"/>
                </a:cubicBezTo>
                <a:cubicBezTo>
                  <a:pt x="640" y="1355"/>
                  <a:pt x="646" y="1344"/>
                  <a:pt x="654" y="1339"/>
                </a:cubicBezTo>
                <a:cubicBezTo>
                  <a:pt x="656" y="1338"/>
                  <a:pt x="658" y="1337"/>
                  <a:pt x="660" y="1337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1" name="Freeform 59"/>
          <p:cNvSpPr>
            <a:spLocks noEditPoints="1"/>
          </p:cNvSpPr>
          <p:nvPr/>
        </p:nvSpPr>
        <p:spPr bwMode="auto">
          <a:xfrm>
            <a:off x="1288123" y="2358317"/>
            <a:ext cx="369887" cy="374650"/>
          </a:xfrm>
          <a:custGeom>
            <a:avLst/>
            <a:gdLst>
              <a:gd name="T0" fmla="*/ 643 w 1374"/>
              <a:gd name="T1" fmla="*/ 26 h 1394"/>
              <a:gd name="T2" fmla="*/ 533 w 1374"/>
              <a:gd name="T3" fmla="*/ 161 h 1394"/>
              <a:gd name="T4" fmla="*/ 421 w 1374"/>
              <a:gd name="T5" fmla="*/ 324 h 1394"/>
              <a:gd name="T6" fmla="*/ 210 w 1374"/>
              <a:gd name="T7" fmla="*/ 241 h 1394"/>
              <a:gd name="T8" fmla="*/ 90 w 1374"/>
              <a:gd name="T9" fmla="*/ 396 h 1394"/>
              <a:gd name="T10" fmla="*/ 160 w 1374"/>
              <a:gd name="T11" fmla="*/ 571 h 1394"/>
              <a:gd name="T12" fmla="*/ 232 w 1374"/>
              <a:gd name="T13" fmla="*/ 734 h 1394"/>
              <a:gd name="T14" fmla="*/ 70 w 1374"/>
              <a:gd name="T15" fmla="*/ 913 h 1394"/>
              <a:gd name="T16" fmla="*/ 131 w 1374"/>
              <a:gd name="T17" fmla="*/ 1066 h 1394"/>
              <a:gd name="T18" fmla="*/ 313 w 1374"/>
              <a:gd name="T19" fmla="*/ 1102 h 1394"/>
              <a:gd name="T20" fmla="*/ 502 w 1374"/>
              <a:gd name="T21" fmla="*/ 1115 h 1394"/>
              <a:gd name="T22" fmla="*/ 547 w 1374"/>
              <a:gd name="T23" fmla="*/ 1341 h 1394"/>
              <a:gd name="T24" fmla="*/ 749 w 1374"/>
              <a:gd name="T25" fmla="*/ 1360 h 1394"/>
              <a:gd name="T26" fmla="*/ 846 w 1374"/>
              <a:gd name="T27" fmla="*/ 1221 h 1394"/>
              <a:gd name="T28" fmla="*/ 972 w 1374"/>
              <a:gd name="T29" fmla="*/ 1065 h 1394"/>
              <a:gd name="T30" fmla="*/ 1154 w 1374"/>
              <a:gd name="T31" fmla="*/ 1213 h 1394"/>
              <a:gd name="T32" fmla="*/ 1258 w 1374"/>
              <a:gd name="T33" fmla="*/ 1066 h 1394"/>
              <a:gd name="T34" fmla="*/ 1323 w 1374"/>
              <a:gd name="T35" fmla="*/ 899 h 1394"/>
              <a:gd name="T36" fmla="*/ 1176 w 1374"/>
              <a:gd name="T37" fmla="*/ 721 h 1394"/>
              <a:gd name="T38" fmla="*/ 1170 w 1374"/>
              <a:gd name="T39" fmla="*/ 585 h 1394"/>
              <a:gd name="T40" fmla="*/ 1326 w 1374"/>
              <a:gd name="T41" fmla="*/ 504 h 1394"/>
              <a:gd name="T42" fmla="*/ 1256 w 1374"/>
              <a:gd name="T43" fmla="*/ 332 h 1394"/>
              <a:gd name="T44" fmla="*/ 1171 w 1374"/>
              <a:gd name="T45" fmla="*/ 250 h 1394"/>
              <a:gd name="T46" fmla="*/ 970 w 1374"/>
              <a:gd name="T47" fmla="*/ 325 h 1394"/>
              <a:gd name="T48" fmla="*/ 841 w 1374"/>
              <a:gd name="T49" fmla="*/ 213 h 1394"/>
              <a:gd name="T50" fmla="*/ 739 w 1374"/>
              <a:gd name="T51" fmla="*/ 31 h 1394"/>
              <a:gd name="T52" fmla="*/ 616 w 1374"/>
              <a:gd name="T53" fmla="*/ 280 h 1394"/>
              <a:gd name="T54" fmla="*/ 773 w 1374"/>
              <a:gd name="T55" fmla="*/ 323 h 1394"/>
              <a:gd name="T56" fmla="*/ 712 w 1374"/>
              <a:gd name="T57" fmla="*/ 466 h 1394"/>
              <a:gd name="T58" fmla="*/ 660 w 1374"/>
              <a:gd name="T59" fmla="*/ 425 h 1394"/>
              <a:gd name="T60" fmla="*/ 358 w 1374"/>
              <a:gd name="T61" fmla="*/ 404 h 1394"/>
              <a:gd name="T62" fmla="*/ 425 w 1374"/>
              <a:gd name="T63" fmla="*/ 481 h 1394"/>
              <a:gd name="T64" fmla="*/ 491 w 1374"/>
              <a:gd name="T65" fmla="*/ 601 h 1394"/>
              <a:gd name="T66" fmla="*/ 322 w 1374"/>
              <a:gd name="T67" fmla="*/ 517 h 1394"/>
              <a:gd name="T68" fmla="*/ 358 w 1374"/>
              <a:gd name="T69" fmla="*/ 404 h 1394"/>
              <a:gd name="T70" fmla="*/ 1034 w 1374"/>
              <a:gd name="T71" fmla="*/ 480 h 1394"/>
              <a:gd name="T72" fmla="*/ 1077 w 1374"/>
              <a:gd name="T73" fmla="*/ 561 h 1394"/>
              <a:gd name="T74" fmla="*/ 880 w 1374"/>
              <a:gd name="T75" fmla="*/ 604 h 1394"/>
              <a:gd name="T76" fmla="*/ 900 w 1374"/>
              <a:gd name="T77" fmla="*/ 541 h 1394"/>
              <a:gd name="T78" fmla="*/ 590 w 1374"/>
              <a:gd name="T79" fmla="*/ 755 h 1394"/>
              <a:gd name="T80" fmla="*/ 427 w 1374"/>
              <a:gd name="T81" fmla="*/ 869 h 1394"/>
              <a:gd name="T82" fmla="*/ 396 w 1374"/>
              <a:gd name="T83" fmla="*/ 951 h 1394"/>
              <a:gd name="T84" fmla="*/ 306 w 1374"/>
              <a:gd name="T85" fmla="*/ 848 h 1394"/>
              <a:gd name="T86" fmla="*/ 505 w 1374"/>
              <a:gd name="T87" fmla="*/ 788 h 1394"/>
              <a:gd name="T88" fmla="*/ 867 w 1374"/>
              <a:gd name="T89" fmla="*/ 791 h 1394"/>
              <a:gd name="T90" fmla="*/ 1020 w 1374"/>
              <a:gd name="T91" fmla="*/ 817 h 1394"/>
              <a:gd name="T92" fmla="*/ 1046 w 1374"/>
              <a:gd name="T93" fmla="*/ 908 h 1394"/>
              <a:gd name="T94" fmla="*/ 957 w 1374"/>
              <a:gd name="T95" fmla="*/ 897 h 1394"/>
              <a:gd name="T96" fmla="*/ 867 w 1374"/>
              <a:gd name="T97" fmla="*/ 791 h 1394"/>
              <a:gd name="T98" fmla="*/ 714 w 1374"/>
              <a:gd name="T99" fmla="*/ 932 h 1394"/>
              <a:gd name="T100" fmla="*/ 773 w 1374"/>
              <a:gd name="T101" fmla="*/ 1076 h 1394"/>
              <a:gd name="T102" fmla="*/ 625 w 1374"/>
              <a:gd name="T103" fmla="*/ 1055 h 1394"/>
              <a:gd name="T104" fmla="*/ 712 w 1374"/>
              <a:gd name="T105" fmla="*/ 826 h 1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74" h="1394">
                <a:moveTo>
                  <a:pt x="690" y="1"/>
                </a:moveTo>
                <a:cubicBezTo>
                  <a:pt x="677" y="0"/>
                  <a:pt x="663" y="9"/>
                  <a:pt x="643" y="26"/>
                </a:cubicBezTo>
                <a:cubicBezTo>
                  <a:pt x="617" y="47"/>
                  <a:pt x="572" y="60"/>
                  <a:pt x="544" y="56"/>
                </a:cubicBezTo>
                <a:cubicBezTo>
                  <a:pt x="496" y="47"/>
                  <a:pt x="496" y="54"/>
                  <a:pt x="533" y="161"/>
                </a:cubicBezTo>
                <a:cubicBezTo>
                  <a:pt x="572" y="272"/>
                  <a:pt x="572" y="276"/>
                  <a:pt x="515" y="276"/>
                </a:cubicBezTo>
                <a:cubicBezTo>
                  <a:pt x="482" y="276"/>
                  <a:pt x="440" y="298"/>
                  <a:pt x="421" y="324"/>
                </a:cubicBezTo>
                <a:cubicBezTo>
                  <a:pt x="390" y="366"/>
                  <a:pt x="378" y="361"/>
                  <a:pt x="299" y="274"/>
                </a:cubicBezTo>
                <a:cubicBezTo>
                  <a:pt x="218" y="185"/>
                  <a:pt x="211" y="183"/>
                  <a:pt x="210" y="241"/>
                </a:cubicBezTo>
                <a:cubicBezTo>
                  <a:pt x="209" y="283"/>
                  <a:pt x="187" y="309"/>
                  <a:pt x="142" y="320"/>
                </a:cubicBezTo>
                <a:cubicBezTo>
                  <a:pt x="91" y="333"/>
                  <a:pt x="78" y="351"/>
                  <a:pt x="90" y="396"/>
                </a:cubicBezTo>
                <a:cubicBezTo>
                  <a:pt x="99" y="432"/>
                  <a:pt x="87" y="467"/>
                  <a:pt x="56" y="489"/>
                </a:cubicBezTo>
                <a:cubicBezTo>
                  <a:pt x="0" y="531"/>
                  <a:pt x="17" y="545"/>
                  <a:pt x="160" y="571"/>
                </a:cubicBezTo>
                <a:cubicBezTo>
                  <a:pt x="271" y="591"/>
                  <a:pt x="287" y="611"/>
                  <a:pt x="232" y="666"/>
                </a:cubicBezTo>
                <a:cubicBezTo>
                  <a:pt x="206" y="692"/>
                  <a:pt x="206" y="707"/>
                  <a:pt x="232" y="734"/>
                </a:cubicBezTo>
                <a:cubicBezTo>
                  <a:pt x="287" y="789"/>
                  <a:pt x="272" y="806"/>
                  <a:pt x="152" y="826"/>
                </a:cubicBezTo>
                <a:cubicBezTo>
                  <a:pt x="40" y="845"/>
                  <a:pt x="11" y="876"/>
                  <a:pt x="70" y="913"/>
                </a:cubicBezTo>
                <a:cubicBezTo>
                  <a:pt x="87" y="923"/>
                  <a:pt x="96" y="962"/>
                  <a:pt x="89" y="999"/>
                </a:cubicBezTo>
                <a:cubicBezTo>
                  <a:pt x="79" y="1052"/>
                  <a:pt x="88" y="1066"/>
                  <a:pt x="131" y="1066"/>
                </a:cubicBezTo>
                <a:cubicBezTo>
                  <a:pt x="163" y="1066"/>
                  <a:pt x="193" y="1091"/>
                  <a:pt x="201" y="1123"/>
                </a:cubicBezTo>
                <a:cubicBezTo>
                  <a:pt x="220" y="1196"/>
                  <a:pt x="232" y="1194"/>
                  <a:pt x="313" y="1102"/>
                </a:cubicBezTo>
                <a:cubicBezTo>
                  <a:pt x="378" y="1027"/>
                  <a:pt x="382" y="1026"/>
                  <a:pt x="421" y="1077"/>
                </a:cubicBezTo>
                <a:cubicBezTo>
                  <a:pt x="443" y="1106"/>
                  <a:pt x="479" y="1123"/>
                  <a:pt x="502" y="1115"/>
                </a:cubicBezTo>
                <a:cubicBezTo>
                  <a:pt x="568" y="1089"/>
                  <a:pt x="577" y="1123"/>
                  <a:pt x="533" y="1229"/>
                </a:cubicBezTo>
                <a:cubicBezTo>
                  <a:pt x="480" y="1354"/>
                  <a:pt x="481" y="1358"/>
                  <a:pt x="547" y="1341"/>
                </a:cubicBezTo>
                <a:cubicBezTo>
                  <a:pt x="577" y="1333"/>
                  <a:pt x="625" y="1343"/>
                  <a:pt x="653" y="1363"/>
                </a:cubicBezTo>
                <a:cubicBezTo>
                  <a:pt x="695" y="1394"/>
                  <a:pt x="711" y="1394"/>
                  <a:pt x="749" y="1360"/>
                </a:cubicBezTo>
                <a:cubicBezTo>
                  <a:pt x="774" y="1337"/>
                  <a:pt x="815" y="1327"/>
                  <a:pt x="840" y="1337"/>
                </a:cubicBezTo>
                <a:cubicBezTo>
                  <a:pt x="897" y="1359"/>
                  <a:pt x="897" y="1345"/>
                  <a:pt x="846" y="1221"/>
                </a:cubicBezTo>
                <a:cubicBezTo>
                  <a:pt x="804" y="1121"/>
                  <a:pt x="822" y="1083"/>
                  <a:pt x="896" y="1111"/>
                </a:cubicBezTo>
                <a:cubicBezTo>
                  <a:pt x="922" y="1121"/>
                  <a:pt x="951" y="1103"/>
                  <a:pt x="972" y="1065"/>
                </a:cubicBezTo>
                <a:cubicBezTo>
                  <a:pt x="1004" y="1005"/>
                  <a:pt x="1006" y="1006"/>
                  <a:pt x="1079" y="1109"/>
                </a:cubicBezTo>
                <a:lnTo>
                  <a:pt x="1154" y="1213"/>
                </a:lnTo>
                <a:lnTo>
                  <a:pt x="1177" y="1139"/>
                </a:lnTo>
                <a:cubicBezTo>
                  <a:pt x="1193" y="1094"/>
                  <a:pt x="1222" y="1066"/>
                  <a:pt x="1258" y="1066"/>
                </a:cubicBezTo>
                <a:cubicBezTo>
                  <a:pt x="1301" y="1066"/>
                  <a:pt x="1310" y="1054"/>
                  <a:pt x="1295" y="1008"/>
                </a:cubicBezTo>
                <a:cubicBezTo>
                  <a:pt x="1284" y="972"/>
                  <a:pt x="1294" y="930"/>
                  <a:pt x="1323" y="899"/>
                </a:cubicBezTo>
                <a:cubicBezTo>
                  <a:pt x="1366" y="851"/>
                  <a:pt x="1362" y="847"/>
                  <a:pt x="1255" y="830"/>
                </a:cubicBezTo>
                <a:cubicBezTo>
                  <a:pt x="1145" y="812"/>
                  <a:pt x="1097" y="747"/>
                  <a:pt x="1176" y="721"/>
                </a:cubicBezTo>
                <a:cubicBezTo>
                  <a:pt x="1203" y="711"/>
                  <a:pt x="1201" y="697"/>
                  <a:pt x="1170" y="660"/>
                </a:cubicBezTo>
                <a:cubicBezTo>
                  <a:pt x="1135" y="617"/>
                  <a:pt x="1135" y="607"/>
                  <a:pt x="1170" y="585"/>
                </a:cubicBezTo>
                <a:cubicBezTo>
                  <a:pt x="1193" y="571"/>
                  <a:pt x="1248" y="559"/>
                  <a:pt x="1293" y="559"/>
                </a:cubicBezTo>
                <a:cubicBezTo>
                  <a:pt x="1372" y="559"/>
                  <a:pt x="1374" y="557"/>
                  <a:pt x="1326" y="504"/>
                </a:cubicBezTo>
                <a:cubicBezTo>
                  <a:pt x="1295" y="470"/>
                  <a:pt x="1284" y="429"/>
                  <a:pt x="1295" y="392"/>
                </a:cubicBezTo>
                <a:cubicBezTo>
                  <a:pt x="1310" y="345"/>
                  <a:pt x="1302" y="332"/>
                  <a:pt x="1256" y="332"/>
                </a:cubicBezTo>
                <a:cubicBezTo>
                  <a:pt x="1224" y="332"/>
                  <a:pt x="1197" y="323"/>
                  <a:pt x="1197" y="311"/>
                </a:cubicBezTo>
                <a:cubicBezTo>
                  <a:pt x="1196" y="300"/>
                  <a:pt x="1185" y="272"/>
                  <a:pt x="1171" y="250"/>
                </a:cubicBezTo>
                <a:cubicBezTo>
                  <a:pt x="1151" y="218"/>
                  <a:pt x="1131" y="227"/>
                  <a:pt x="1072" y="293"/>
                </a:cubicBezTo>
                <a:cubicBezTo>
                  <a:pt x="1006" y="368"/>
                  <a:pt x="997" y="370"/>
                  <a:pt x="970" y="325"/>
                </a:cubicBezTo>
                <a:cubicBezTo>
                  <a:pt x="954" y="298"/>
                  <a:pt x="914" y="276"/>
                  <a:pt x="882" y="276"/>
                </a:cubicBezTo>
                <a:cubicBezTo>
                  <a:pt x="835" y="276"/>
                  <a:pt x="827" y="264"/>
                  <a:pt x="841" y="213"/>
                </a:cubicBezTo>
                <a:cubicBezTo>
                  <a:pt x="898" y="8"/>
                  <a:pt x="898" y="13"/>
                  <a:pt x="841" y="45"/>
                </a:cubicBezTo>
                <a:cubicBezTo>
                  <a:pt x="801" y="68"/>
                  <a:pt x="776" y="64"/>
                  <a:pt x="739" y="31"/>
                </a:cubicBezTo>
                <a:cubicBezTo>
                  <a:pt x="718" y="12"/>
                  <a:pt x="704" y="2"/>
                  <a:pt x="690" y="1"/>
                </a:cubicBezTo>
                <a:close/>
                <a:moveTo>
                  <a:pt x="616" y="280"/>
                </a:moveTo>
                <a:lnTo>
                  <a:pt x="695" y="282"/>
                </a:lnTo>
                <a:cubicBezTo>
                  <a:pt x="741" y="284"/>
                  <a:pt x="773" y="300"/>
                  <a:pt x="773" y="323"/>
                </a:cubicBezTo>
                <a:cubicBezTo>
                  <a:pt x="773" y="344"/>
                  <a:pt x="762" y="361"/>
                  <a:pt x="747" y="361"/>
                </a:cubicBezTo>
                <a:cubicBezTo>
                  <a:pt x="732" y="361"/>
                  <a:pt x="716" y="408"/>
                  <a:pt x="712" y="466"/>
                </a:cubicBezTo>
                <a:lnTo>
                  <a:pt x="703" y="571"/>
                </a:lnTo>
                <a:lnTo>
                  <a:pt x="660" y="425"/>
                </a:lnTo>
                <a:lnTo>
                  <a:pt x="616" y="280"/>
                </a:lnTo>
                <a:close/>
                <a:moveTo>
                  <a:pt x="358" y="404"/>
                </a:moveTo>
                <a:cubicBezTo>
                  <a:pt x="364" y="401"/>
                  <a:pt x="373" y="408"/>
                  <a:pt x="390" y="423"/>
                </a:cubicBezTo>
                <a:cubicBezTo>
                  <a:pt x="412" y="443"/>
                  <a:pt x="427" y="469"/>
                  <a:pt x="425" y="481"/>
                </a:cubicBezTo>
                <a:cubicBezTo>
                  <a:pt x="423" y="492"/>
                  <a:pt x="459" y="532"/>
                  <a:pt x="505" y="571"/>
                </a:cubicBezTo>
                <a:cubicBezTo>
                  <a:pt x="601" y="650"/>
                  <a:pt x="596" y="661"/>
                  <a:pt x="491" y="601"/>
                </a:cubicBezTo>
                <a:cubicBezTo>
                  <a:pt x="452" y="579"/>
                  <a:pt x="400" y="567"/>
                  <a:pt x="374" y="575"/>
                </a:cubicBezTo>
                <a:cubicBezTo>
                  <a:pt x="320" y="591"/>
                  <a:pt x="278" y="544"/>
                  <a:pt x="322" y="517"/>
                </a:cubicBezTo>
                <a:cubicBezTo>
                  <a:pt x="338" y="507"/>
                  <a:pt x="350" y="473"/>
                  <a:pt x="350" y="443"/>
                </a:cubicBezTo>
                <a:cubicBezTo>
                  <a:pt x="350" y="419"/>
                  <a:pt x="352" y="407"/>
                  <a:pt x="358" y="404"/>
                </a:cubicBezTo>
                <a:close/>
                <a:moveTo>
                  <a:pt x="1010" y="454"/>
                </a:moveTo>
                <a:cubicBezTo>
                  <a:pt x="1020" y="454"/>
                  <a:pt x="1027" y="463"/>
                  <a:pt x="1034" y="480"/>
                </a:cubicBezTo>
                <a:cubicBezTo>
                  <a:pt x="1045" y="508"/>
                  <a:pt x="1070" y="530"/>
                  <a:pt x="1090" y="531"/>
                </a:cubicBezTo>
                <a:cubicBezTo>
                  <a:pt x="1111" y="531"/>
                  <a:pt x="1106" y="544"/>
                  <a:pt x="1077" y="561"/>
                </a:cubicBezTo>
                <a:cubicBezTo>
                  <a:pt x="1049" y="577"/>
                  <a:pt x="1015" y="582"/>
                  <a:pt x="1000" y="573"/>
                </a:cubicBezTo>
                <a:cubicBezTo>
                  <a:pt x="985" y="564"/>
                  <a:pt x="931" y="578"/>
                  <a:pt x="880" y="604"/>
                </a:cubicBezTo>
                <a:lnTo>
                  <a:pt x="787" y="651"/>
                </a:lnTo>
                <a:lnTo>
                  <a:pt x="900" y="541"/>
                </a:lnTo>
                <a:cubicBezTo>
                  <a:pt x="962" y="480"/>
                  <a:pt x="992" y="454"/>
                  <a:pt x="1010" y="454"/>
                </a:cubicBezTo>
                <a:close/>
                <a:moveTo>
                  <a:pt x="590" y="755"/>
                </a:moveTo>
                <a:lnTo>
                  <a:pt x="519" y="811"/>
                </a:lnTo>
                <a:cubicBezTo>
                  <a:pt x="481" y="842"/>
                  <a:pt x="439" y="868"/>
                  <a:pt x="427" y="869"/>
                </a:cubicBezTo>
                <a:cubicBezTo>
                  <a:pt x="414" y="869"/>
                  <a:pt x="410" y="880"/>
                  <a:pt x="419" y="894"/>
                </a:cubicBezTo>
                <a:cubicBezTo>
                  <a:pt x="427" y="908"/>
                  <a:pt x="417" y="933"/>
                  <a:pt x="396" y="951"/>
                </a:cubicBezTo>
                <a:cubicBezTo>
                  <a:pt x="366" y="975"/>
                  <a:pt x="353" y="972"/>
                  <a:pt x="339" y="933"/>
                </a:cubicBezTo>
                <a:cubicBezTo>
                  <a:pt x="330" y="906"/>
                  <a:pt x="315" y="867"/>
                  <a:pt x="306" y="848"/>
                </a:cubicBezTo>
                <a:cubicBezTo>
                  <a:pt x="295" y="824"/>
                  <a:pt x="312" y="814"/>
                  <a:pt x="355" y="817"/>
                </a:cubicBezTo>
                <a:cubicBezTo>
                  <a:pt x="392" y="819"/>
                  <a:pt x="459" y="805"/>
                  <a:pt x="505" y="788"/>
                </a:cubicBezTo>
                <a:lnTo>
                  <a:pt x="590" y="755"/>
                </a:lnTo>
                <a:close/>
                <a:moveTo>
                  <a:pt x="867" y="791"/>
                </a:moveTo>
                <a:cubicBezTo>
                  <a:pt x="871" y="790"/>
                  <a:pt x="882" y="793"/>
                  <a:pt x="900" y="800"/>
                </a:cubicBezTo>
                <a:cubicBezTo>
                  <a:pt x="931" y="811"/>
                  <a:pt x="985" y="819"/>
                  <a:pt x="1020" y="817"/>
                </a:cubicBezTo>
                <a:cubicBezTo>
                  <a:pt x="1055" y="815"/>
                  <a:pt x="1084" y="818"/>
                  <a:pt x="1084" y="824"/>
                </a:cubicBezTo>
                <a:cubicBezTo>
                  <a:pt x="1084" y="830"/>
                  <a:pt x="1067" y="868"/>
                  <a:pt x="1046" y="908"/>
                </a:cubicBezTo>
                <a:cubicBezTo>
                  <a:pt x="1012" y="973"/>
                  <a:pt x="1003" y="977"/>
                  <a:pt x="972" y="940"/>
                </a:cubicBezTo>
                <a:cubicBezTo>
                  <a:pt x="952" y="917"/>
                  <a:pt x="945" y="897"/>
                  <a:pt x="957" y="897"/>
                </a:cubicBezTo>
                <a:cubicBezTo>
                  <a:pt x="968" y="897"/>
                  <a:pt x="948" y="871"/>
                  <a:pt x="911" y="839"/>
                </a:cubicBezTo>
                <a:cubicBezTo>
                  <a:pt x="875" y="807"/>
                  <a:pt x="860" y="793"/>
                  <a:pt x="867" y="791"/>
                </a:cubicBezTo>
                <a:close/>
                <a:moveTo>
                  <a:pt x="712" y="826"/>
                </a:moveTo>
                <a:lnTo>
                  <a:pt x="714" y="932"/>
                </a:lnTo>
                <a:cubicBezTo>
                  <a:pt x="716" y="990"/>
                  <a:pt x="730" y="1038"/>
                  <a:pt x="745" y="1038"/>
                </a:cubicBezTo>
                <a:cubicBezTo>
                  <a:pt x="761" y="1038"/>
                  <a:pt x="773" y="1055"/>
                  <a:pt x="773" y="1076"/>
                </a:cubicBezTo>
                <a:cubicBezTo>
                  <a:pt x="773" y="1099"/>
                  <a:pt x="740" y="1114"/>
                  <a:pt x="689" y="1114"/>
                </a:cubicBezTo>
                <a:cubicBezTo>
                  <a:pt x="605" y="1114"/>
                  <a:pt x="585" y="1095"/>
                  <a:pt x="625" y="1055"/>
                </a:cubicBezTo>
                <a:cubicBezTo>
                  <a:pt x="637" y="1043"/>
                  <a:pt x="661" y="987"/>
                  <a:pt x="679" y="930"/>
                </a:cubicBezTo>
                <a:lnTo>
                  <a:pt x="712" y="826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2" name="Freeform 60"/>
          <p:cNvSpPr>
            <a:spLocks/>
          </p:cNvSpPr>
          <p:nvPr/>
        </p:nvSpPr>
        <p:spPr bwMode="auto">
          <a:xfrm>
            <a:off x="3924578" y="2348792"/>
            <a:ext cx="371475" cy="384175"/>
          </a:xfrm>
          <a:custGeom>
            <a:avLst/>
            <a:gdLst>
              <a:gd name="T0" fmla="*/ 523 w 1376"/>
              <a:gd name="T1" fmla="*/ 1347 h 1431"/>
              <a:gd name="T2" fmla="*/ 499 w 1376"/>
              <a:gd name="T3" fmla="*/ 1170 h 1431"/>
              <a:gd name="T4" fmla="*/ 525 w 1376"/>
              <a:gd name="T5" fmla="*/ 980 h 1431"/>
              <a:gd name="T6" fmla="*/ 380 w 1376"/>
              <a:gd name="T7" fmla="*/ 1103 h 1431"/>
              <a:gd name="T8" fmla="*/ 297 w 1376"/>
              <a:gd name="T9" fmla="*/ 1193 h 1431"/>
              <a:gd name="T10" fmla="*/ 152 w 1376"/>
              <a:gd name="T11" fmla="*/ 1141 h 1431"/>
              <a:gd name="T12" fmla="*/ 77 w 1376"/>
              <a:gd name="T13" fmla="*/ 974 h 1431"/>
              <a:gd name="T14" fmla="*/ 125 w 1376"/>
              <a:gd name="T15" fmla="*/ 810 h 1431"/>
              <a:gd name="T16" fmla="*/ 296 w 1376"/>
              <a:gd name="T17" fmla="*/ 754 h 1431"/>
              <a:gd name="T18" fmla="*/ 278 w 1376"/>
              <a:gd name="T19" fmla="*/ 697 h 1431"/>
              <a:gd name="T20" fmla="*/ 132 w 1376"/>
              <a:gd name="T21" fmla="*/ 614 h 1431"/>
              <a:gd name="T22" fmla="*/ 59 w 1376"/>
              <a:gd name="T23" fmla="*/ 472 h 1431"/>
              <a:gd name="T24" fmla="*/ 58 w 1376"/>
              <a:gd name="T25" fmla="*/ 373 h 1431"/>
              <a:gd name="T26" fmla="*/ 220 w 1376"/>
              <a:gd name="T27" fmla="*/ 281 h 1431"/>
              <a:gd name="T28" fmla="*/ 391 w 1376"/>
              <a:gd name="T29" fmla="*/ 334 h 1431"/>
              <a:gd name="T30" fmla="*/ 505 w 1376"/>
              <a:gd name="T31" fmla="*/ 472 h 1431"/>
              <a:gd name="T32" fmla="*/ 503 w 1376"/>
              <a:gd name="T33" fmla="*/ 276 h 1431"/>
              <a:gd name="T34" fmla="*/ 522 w 1376"/>
              <a:gd name="T35" fmla="*/ 105 h 1431"/>
              <a:gd name="T36" fmla="*/ 682 w 1376"/>
              <a:gd name="T37" fmla="*/ 8 h 1431"/>
              <a:gd name="T38" fmla="*/ 788 w 1376"/>
              <a:gd name="T39" fmla="*/ 62 h 1431"/>
              <a:gd name="T40" fmla="*/ 936 w 1376"/>
              <a:gd name="T41" fmla="*/ 105 h 1431"/>
              <a:gd name="T42" fmla="*/ 870 w 1376"/>
              <a:gd name="T43" fmla="*/ 268 h 1431"/>
              <a:gd name="T44" fmla="*/ 841 w 1376"/>
              <a:gd name="T45" fmla="*/ 451 h 1431"/>
              <a:gd name="T46" fmla="*/ 973 w 1376"/>
              <a:gd name="T47" fmla="*/ 341 h 1431"/>
              <a:gd name="T48" fmla="*/ 1141 w 1376"/>
              <a:gd name="T49" fmla="*/ 274 h 1431"/>
              <a:gd name="T50" fmla="*/ 1316 w 1376"/>
              <a:gd name="T51" fmla="*/ 374 h 1431"/>
              <a:gd name="T52" fmla="*/ 1296 w 1376"/>
              <a:gd name="T53" fmla="*/ 542 h 1431"/>
              <a:gd name="T54" fmla="*/ 1172 w 1376"/>
              <a:gd name="T55" fmla="*/ 652 h 1431"/>
              <a:gd name="T56" fmla="*/ 986 w 1376"/>
              <a:gd name="T57" fmla="*/ 726 h 1431"/>
              <a:gd name="T58" fmla="*/ 1169 w 1376"/>
              <a:gd name="T59" fmla="*/ 782 h 1431"/>
              <a:gd name="T60" fmla="*/ 1274 w 1376"/>
              <a:gd name="T61" fmla="*/ 949 h 1431"/>
              <a:gd name="T62" fmla="*/ 1307 w 1376"/>
              <a:gd name="T63" fmla="*/ 1073 h 1431"/>
              <a:gd name="T64" fmla="*/ 1141 w 1376"/>
              <a:gd name="T65" fmla="*/ 1176 h 1431"/>
              <a:gd name="T66" fmla="*/ 987 w 1376"/>
              <a:gd name="T67" fmla="*/ 1119 h 1431"/>
              <a:gd name="T68" fmla="*/ 834 w 1376"/>
              <a:gd name="T69" fmla="*/ 975 h 1431"/>
              <a:gd name="T70" fmla="*/ 873 w 1376"/>
              <a:gd name="T71" fmla="*/ 1177 h 1431"/>
              <a:gd name="T72" fmla="*/ 842 w 1376"/>
              <a:gd name="T73" fmla="*/ 1347 h 1431"/>
              <a:gd name="T74" fmla="*/ 689 w 1376"/>
              <a:gd name="T75" fmla="*/ 1431 h 1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76" h="1431">
                <a:moveTo>
                  <a:pt x="580" y="1389"/>
                </a:moveTo>
                <a:cubicBezTo>
                  <a:pt x="592" y="1358"/>
                  <a:pt x="577" y="1347"/>
                  <a:pt x="523" y="1347"/>
                </a:cubicBezTo>
                <a:cubicBezTo>
                  <a:pt x="439" y="1347"/>
                  <a:pt x="433" y="1327"/>
                  <a:pt x="492" y="1242"/>
                </a:cubicBezTo>
                <a:cubicBezTo>
                  <a:pt x="524" y="1197"/>
                  <a:pt x="526" y="1179"/>
                  <a:pt x="499" y="1170"/>
                </a:cubicBezTo>
                <a:cubicBezTo>
                  <a:pt x="474" y="1162"/>
                  <a:pt x="478" y="1139"/>
                  <a:pt x="514" y="1084"/>
                </a:cubicBezTo>
                <a:cubicBezTo>
                  <a:pt x="572" y="995"/>
                  <a:pt x="574" y="980"/>
                  <a:pt x="525" y="980"/>
                </a:cubicBezTo>
                <a:cubicBezTo>
                  <a:pt x="504" y="980"/>
                  <a:pt x="472" y="1011"/>
                  <a:pt x="455" y="1050"/>
                </a:cubicBezTo>
                <a:cubicBezTo>
                  <a:pt x="434" y="1095"/>
                  <a:pt x="408" y="1114"/>
                  <a:pt x="380" y="1103"/>
                </a:cubicBezTo>
                <a:cubicBezTo>
                  <a:pt x="356" y="1094"/>
                  <a:pt x="337" y="1098"/>
                  <a:pt x="337" y="1112"/>
                </a:cubicBezTo>
                <a:cubicBezTo>
                  <a:pt x="337" y="1127"/>
                  <a:pt x="319" y="1163"/>
                  <a:pt x="297" y="1193"/>
                </a:cubicBezTo>
                <a:cubicBezTo>
                  <a:pt x="258" y="1245"/>
                  <a:pt x="256" y="1245"/>
                  <a:pt x="222" y="1170"/>
                </a:cubicBezTo>
                <a:cubicBezTo>
                  <a:pt x="190" y="1101"/>
                  <a:pt x="183" y="1098"/>
                  <a:pt x="152" y="1141"/>
                </a:cubicBezTo>
                <a:cubicBezTo>
                  <a:pt x="121" y="1183"/>
                  <a:pt x="113" y="1179"/>
                  <a:pt x="75" y="1105"/>
                </a:cubicBezTo>
                <a:cubicBezTo>
                  <a:pt x="24" y="1006"/>
                  <a:pt x="25" y="962"/>
                  <a:pt x="77" y="974"/>
                </a:cubicBezTo>
                <a:cubicBezTo>
                  <a:pt x="106" y="981"/>
                  <a:pt x="108" y="970"/>
                  <a:pt x="84" y="927"/>
                </a:cubicBezTo>
                <a:cubicBezTo>
                  <a:pt x="38" y="840"/>
                  <a:pt x="48" y="810"/>
                  <a:pt x="125" y="810"/>
                </a:cubicBezTo>
                <a:cubicBezTo>
                  <a:pt x="164" y="810"/>
                  <a:pt x="195" y="798"/>
                  <a:pt x="195" y="782"/>
                </a:cubicBezTo>
                <a:cubicBezTo>
                  <a:pt x="195" y="767"/>
                  <a:pt x="241" y="754"/>
                  <a:pt x="296" y="754"/>
                </a:cubicBezTo>
                <a:cubicBezTo>
                  <a:pt x="356" y="754"/>
                  <a:pt x="389" y="742"/>
                  <a:pt x="379" y="726"/>
                </a:cubicBezTo>
                <a:cubicBezTo>
                  <a:pt x="369" y="710"/>
                  <a:pt x="324" y="697"/>
                  <a:pt x="278" y="697"/>
                </a:cubicBezTo>
                <a:cubicBezTo>
                  <a:pt x="222" y="697"/>
                  <a:pt x="195" y="683"/>
                  <a:pt x="195" y="653"/>
                </a:cubicBezTo>
                <a:cubicBezTo>
                  <a:pt x="195" y="624"/>
                  <a:pt x="173" y="611"/>
                  <a:pt x="132" y="614"/>
                </a:cubicBezTo>
                <a:cubicBezTo>
                  <a:pt x="28" y="622"/>
                  <a:pt x="23" y="616"/>
                  <a:pt x="71" y="542"/>
                </a:cubicBezTo>
                <a:cubicBezTo>
                  <a:pt x="115" y="475"/>
                  <a:pt x="115" y="472"/>
                  <a:pt x="59" y="472"/>
                </a:cubicBezTo>
                <a:lnTo>
                  <a:pt x="0" y="472"/>
                </a:lnTo>
                <a:lnTo>
                  <a:pt x="58" y="373"/>
                </a:lnTo>
                <a:cubicBezTo>
                  <a:pt x="119" y="269"/>
                  <a:pt x="155" y="250"/>
                  <a:pt x="174" y="309"/>
                </a:cubicBezTo>
                <a:cubicBezTo>
                  <a:pt x="182" y="331"/>
                  <a:pt x="199" y="320"/>
                  <a:pt x="220" y="281"/>
                </a:cubicBezTo>
                <a:cubicBezTo>
                  <a:pt x="264" y="198"/>
                  <a:pt x="292" y="201"/>
                  <a:pt x="334" y="294"/>
                </a:cubicBezTo>
                <a:cubicBezTo>
                  <a:pt x="359" y="348"/>
                  <a:pt x="375" y="359"/>
                  <a:pt x="391" y="334"/>
                </a:cubicBezTo>
                <a:cubicBezTo>
                  <a:pt x="406" y="310"/>
                  <a:pt x="424" y="325"/>
                  <a:pt x="449" y="385"/>
                </a:cubicBezTo>
                <a:cubicBezTo>
                  <a:pt x="468" y="433"/>
                  <a:pt x="494" y="472"/>
                  <a:pt x="505" y="472"/>
                </a:cubicBezTo>
                <a:cubicBezTo>
                  <a:pt x="554" y="472"/>
                  <a:pt x="559" y="428"/>
                  <a:pt x="517" y="365"/>
                </a:cubicBezTo>
                <a:cubicBezTo>
                  <a:pt x="486" y="316"/>
                  <a:pt x="481" y="289"/>
                  <a:pt x="503" y="276"/>
                </a:cubicBezTo>
                <a:cubicBezTo>
                  <a:pt x="525" y="262"/>
                  <a:pt x="522" y="240"/>
                  <a:pt x="493" y="202"/>
                </a:cubicBezTo>
                <a:cubicBezTo>
                  <a:pt x="434" y="124"/>
                  <a:pt x="440" y="105"/>
                  <a:pt x="522" y="105"/>
                </a:cubicBezTo>
                <a:cubicBezTo>
                  <a:pt x="580" y="105"/>
                  <a:pt x="591" y="94"/>
                  <a:pt x="578" y="52"/>
                </a:cubicBezTo>
                <a:cubicBezTo>
                  <a:pt x="563" y="5"/>
                  <a:pt x="574" y="0"/>
                  <a:pt x="682" y="8"/>
                </a:cubicBezTo>
                <a:cubicBezTo>
                  <a:pt x="748" y="13"/>
                  <a:pt x="807" y="17"/>
                  <a:pt x="813" y="18"/>
                </a:cubicBezTo>
                <a:cubicBezTo>
                  <a:pt x="819" y="19"/>
                  <a:pt x="807" y="39"/>
                  <a:pt x="788" y="62"/>
                </a:cubicBezTo>
                <a:cubicBezTo>
                  <a:pt x="758" y="99"/>
                  <a:pt x="766" y="105"/>
                  <a:pt x="844" y="105"/>
                </a:cubicBezTo>
                <a:lnTo>
                  <a:pt x="936" y="105"/>
                </a:lnTo>
                <a:lnTo>
                  <a:pt x="886" y="181"/>
                </a:lnTo>
                <a:cubicBezTo>
                  <a:pt x="850" y="235"/>
                  <a:pt x="846" y="260"/>
                  <a:pt x="870" y="268"/>
                </a:cubicBezTo>
                <a:cubicBezTo>
                  <a:pt x="895" y="277"/>
                  <a:pt x="891" y="299"/>
                  <a:pt x="857" y="350"/>
                </a:cubicBezTo>
                <a:cubicBezTo>
                  <a:pt x="825" y="400"/>
                  <a:pt x="820" y="430"/>
                  <a:pt x="841" y="451"/>
                </a:cubicBezTo>
                <a:cubicBezTo>
                  <a:pt x="861" y="471"/>
                  <a:pt x="881" y="457"/>
                  <a:pt x="905" y="404"/>
                </a:cubicBezTo>
                <a:cubicBezTo>
                  <a:pt x="924" y="363"/>
                  <a:pt x="955" y="334"/>
                  <a:pt x="973" y="341"/>
                </a:cubicBezTo>
                <a:cubicBezTo>
                  <a:pt x="992" y="348"/>
                  <a:pt x="1023" y="324"/>
                  <a:pt x="1043" y="286"/>
                </a:cubicBezTo>
                <a:cubicBezTo>
                  <a:pt x="1088" y="203"/>
                  <a:pt x="1117" y="199"/>
                  <a:pt x="1141" y="274"/>
                </a:cubicBezTo>
                <a:cubicBezTo>
                  <a:pt x="1159" y="332"/>
                  <a:pt x="1211" y="353"/>
                  <a:pt x="1211" y="302"/>
                </a:cubicBezTo>
                <a:cubicBezTo>
                  <a:pt x="1211" y="248"/>
                  <a:pt x="1254" y="277"/>
                  <a:pt x="1316" y="374"/>
                </a:cubicBezTo>
                <a:cubicBezTo>
                  <a:pt x="1376" y="468"/>
                  <a:pt x="1376" y="472"/>
                  <a:pt x="1323" y="472"/>
                </a:cubicBezTo>
                <a:cubicBezTo>
                  <a:pt x="1265" y="472"/>
                  <a:pt x="1249" y="513"/>
                  <a:pt x="1296" y="542"/>
                </a:cubicBezTo>
                <a:cubicBezTo>
                  <a:pt x="1360" y="582"/>
                  <a:pt x="1323" y="631"/>
                  <a:pt x="1239" y="619"/>
                </a:cubicBezTo>
                <a:cubicBezTo>
                  <a:pt x="1170" y="609"/>
                  <a:pt x="1158" y="615"/>
                  <a:pt x="1172" y="652"/>
                </a:cubicBezTo>
                <a:cubicBezTo>
                  <a:pt x="1186" y="689"/>
                  <a:pt x="1170" y="697"/>
                  <a:pt x="1088" y="697"/>
                </a:cubicBezTo>
                <a:cubicBezTo>
                  <a:pt x="1032" y="697"/>
                  <a:pt x="986" y="710"/>
                  <a:pt x="986" y="726"/>
                </a:cubicBezTo>
                <a:cubicBezTo>
                  <a:pt x="986" y="741"/>
                  <a:pt x="1031" y="754"/>
                  <a:pt x="1086" y="754"/>
                </a:cubicBezTo>
                <a:cubicBezTo>
                  <a:pt x="1146" y="754"/>
                  <a:pt x="1180" y="765"/>
                  <a:pt x="1169" y="782"/>
                </a:cubicBezTo>
                <a:cubicBezTo>
                  <a:pt x="1159" y="799"/>
                  <a:pt x="1189" y="810"/>
                  <a:pt x="1241" y="810"/>
                </a:cubicBezTo>
                <a:cubicBezTo>
                  <a:pt x="1334" y="810"/>
                  <a:pt x="1333" y="805"/>
                  <a:pt x="1274" y="949"/>
                </a:cubicBezTo>
                <a:cubicBezTo>
                  <a:pt x="1263" y="978"/>
                  <a:pt x="1272" y="984"/>
                  <a:pt x="1305" y="971"/>
                </a:cubicBezTo>
                <a:cubicBezTo>
                  <a:pt x="1364" y="949"/>
                  <a:pt x="1364" y="960"/>
                  <a:pt x="1307" y="1073"/>
                </a:cubicBezTo>
                <a:cubicBezTo>
                  <a:pt x="1246" y="1191"/>
                  <a:pt x="1247" y="1191"/>
                  <a:pt x="1200" y="1152"/>
                </a:cubicBezTo>
                <a:cubicBezTo>
                  <a:pt x="1168" y="1124"/>
                  <a:pt x="1156" y="1129"/>
                  <a:pt x="1141" y="1176"/>
                </a:cubicBezTo>
                <a:cubicBezTo>
                  <a:pt x="1116" y="1254"/>
                  <a:pt x="1086" y="1249"/>
                  <a:pt x="1045" y="1158"/>
                </a:cubicBezTo>
                <a:cubicBezTo>
                  <a:pt x="1019" y="1100"/>
                  <a:pt x="1004" y="1091"/>
                  <a:pt x="987" y="1119"/>
                </a:cubicBezTo>
                <a:cubicBezTo>
                  <a:pt x="969" y="1147"/>
                  <a:pt x="948" y="1128"/>
                  <a:pt x="908" y="1050"/>
                </a:cubicBezTo>
                <a:cubicBezTo>
                  <a:pt x="875" y="986"/>
                  <a:pt x="845" y="956"/>
                  <a:pt x="834" y="975"/>
                </a:cubicBezTo>
                <a:cubicBezTo>
                  <a:pt x="823" y="992"/>
                  <a:pt x="834" y="1045"/>
                  <a:pt x="858" y="1092"/>
                </a:cubicBezTo>
                <a:cubicBezTo>
                  <a:pt x="885" y="1143"/>
                  <a:pt x="891" y="1177"/>
                  <a:pt x="873" y="1177"/>
                </a:cubicBezTo>
                <a:cubicBezTo>
                  <a:pt x="852" y="1177"/>
                  <a:pt x="851" y="1194"/>
                  <a:pt x="872" y="1232"/>
                </a:cubicBezTo>
                <a:cubicBezTo>
                  <a:pt x="916" y="1314"/>
                  <a:pt x="907" y="1347"/>
                  <a:pt x="842" y="1347"/>
                </a:cubicBezTo>
                <a:cubicBezTo>
                  <a:pt x="800" y="1347"/>
                  <a:pt x="787" y="1359"/>
                  <a:pt x="798" y="1389"/>
                </a:cubicBezTo>
                <a:cubicBezTo>
                  <a:pt x="811" y="1423"/>
                  <a:pt x="789" y="1431"/>
                  <a:pt x="689" y="1431"/>
                </a:cubicBezTo>
                <a:cubicBezTo>
                  <a:pt x="590" y="1431"/>
                  <a:pt x="567" y="1423"/>
                  <a:pt x="580" y="1389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3" name="Freeform 61"/>
          <p:cNvSpPr>
            <a:spLocks/>
          </p:cNvSpPr>
          <p:nvPr/>
        </p:nvSpPr>
        <p:spPr bwMode="auto">
          <a:xfrm>
            <a:off x="5276203" y="2347204"/>
            <a:ext cx="350837" cy="385763"/>
          </a:xfrm>
          <a:custGeom>
            <a:avLst/>
            <a:gdLst>
              <a:gd name="T0" fmla="*/ 484 w 1303"/>
              <a:gd name="T1" fmla="*/ 1335 h 1440"/>
              <a:gd name="T2" fmla="*/ 543 w 1303"/>
              <a:gd name="T3" fmla="*/ 1213 h 1440"/>
              <a:gd name="T4" fmla="*/ 625 w 1303"/>
              <a:gd name="T5" fmla="*/ 1015 h 1440"/>
              <a:gd name="T6" fmla="*/ 463 w 1303"/>
              <a:gd name="T7" fmla="*/ 1056 h 1440"/>
              <a:gd name="T8" fmla="*/ 400 w 1303"/>
              <a:gd name="T9" fmla="*/ 1016 h 1440"/>
              <a:gd name="T10" fmla="*/ 260 w 1303"/>
              <a:gd name="T11" fmla="*/ 1068 h 1440"/>
              <a:gd name="T12" fmla="*/ 134 w 1303"/>
              <a:gd name="T13" fmla="*/ 1088 h 1440"/>
              <a:gd name="T14" fmla="*/ 94 w 1303"/>
              <a:gd name="T15" fmla="*/ 947 h 1440"/>
              <a:gd name="T16" fmla="*/ 202 w 1303"/>
              <a:gd name="T17" fmla="*/ 880 h 1440"/>
              <a:gd name="T18" fmla="*/ 428 w 1303"/>
              <a:gd name="T19" fmla="*/ 813 h 1440"/>
              <a:gd name="T20" fmla="*/ 371 w 1303"/>
              <a:gd name="T21" fmla="*/ 664 h 1440"/>
              <a:gd name="T22" fmla="*/ 187 w 1303"/>
              <a:gd name="T23" fmla="*/ 659 h 1440"/>
              <a:gd name="T24" fmla="*/ 33 w 1303"/>
              <a:gd name="T25" fmla="*/ 570 h 1440"/>
              <a:gd name="T26" fmla="*/ 93 w 1303"/>
              <a:gd name="T27" fmla="*/ 449 h 1440"/>
              <a:gd name="T28" fmla="*/ 278 w 1303"/>
              <a:gd name="T29" fmla="*/ 380 h 1440"/>
              <a:gd name="T30" fmla="*/ 449 w 1303"/>
              <a:gd name="T31" fmla="*/ 558 h 1440"/>
              <a:gd name="T32" fmla="*/ 456 w 1303"/>
              <a:gd name="T33" fmla="*/ 410 h 1440"/>
              <a:gd name="T34" fmla="*/ 625 w 1303"/>
              <a:gd name="T35" fmla="*/ 438 h 1440"/>
              <a:gd name="T36" fmla="*/ 563 w 1303"/>
              <a:gd name="T37" fmla="*/ 260 h 1440"/>
              <a:gd name="T38" fmla="*/ 484 w 1303"/>
              <a:gd name="T39" fmla="*/ 124 h 1440"/>
              <a:gd name="T40" fmla="*/ 668 w 1303"/>
              <a:gd name="T41" fmla="*/ 0 h 1440"/>
              <a:gd name="T42" fmla="*/ 851 w 1303"/>
              <a:gd name="T43" fmla="*/ 135 h 1440"/>
              <a:gd name="T44" fmla="*/ 777 w 1303"/>
              <a:gd name="T45" fmla="*/ 268 h 1440"/>
              <a:gd name="T46" fmla="*/ 761 w 1303"/>
              <a:gd name="T47" fmla="*/ 445 h 1440"/>
              <a:gd name="T48" fmla="*/ 908 w 1303"/>
              <a:gd name="T49" fmla="*/ 450 h 1440"/>
              <a:gd name="T50" fmla="*/ 936 w 1303"/>
              <a:gd name="T51" fmla="*/ 452 h 1440"/>
              <a:gd name="T52" fmla="*/ 1069 w 1303"/>
              <a:gd name="T53" fmla="*/ 378 h 1440"/>
              <a:gd name="T54" fmla="*/ 1194 w 1303"/>
              <a:gd name="T55" fmla="*/ 385 h 1440"/>
              <a:gd name="T56" fmla="*/ 1177 w 1303"/>
              <a:gd name="T57" fmla="*/ 489 h 1440"/>
              <a:gd name="T58" fmla="*/ 1119 w 1303"/>
              <a:gd name="T59" fmla="*/ 552 h 1440"/>
              <a:gd name="T60" fmla="*/ 908 w 1303"/>
              <a:gd name="T61" fmla="*/ 654 h 1440"/>
              <a:gd name="T62" fmla="*/ 951 w 1303"/>
              <a:gd name="T63" fmla="*/ 791 h 1440"/>
              <a:gd name="T64" fmla="*/ 1130 w 1303"/>
              <a:gd name="T65" fmla="*/ 882 h 1440"/>
              <a:gd name="T66" fmla="*/ 1240 w 1303"/>
              <a:gd name="T67" fmla="*/ 951 h 1440"/>
              <a:gd name="T68" fmla="*/ 1303 w 1303"/>
              <a:gd name="T69" fmla="*/ 1088 h 1440"/>
              <a:gd name="T70" fmla="*/ 1095 w 1303"/>
              <a:gd name="T71" fmla="*/ 1189 h 1440"/>
              <a:gd name="T72" fmla="*/ 1021 w 1303"/>
              <a:gd name="T73" fmla="*/ 1059 h 1440"/>
              <a:gd name="T74" fmla="*/ 879 w 1303"/>
              <a:gd name="T75" fmla="*/ 974 h 1440"/>
              <a:gd name="T76" fmla="*/ 851 w 1303"/>
              <a:gd name="T77" fmla="*/ 1071 h 1440"/>
              <a:gd name="T78" fmla="*/ 812 w 1303"/>
              <a:gd name="T79" fmla="*/ 1129 h 1440"/>
              <a:gd name="T80" fmla="*/ 738 w 1303"/>
              <a:gd name="T81" fmla="*/ 1228 h 1440"/>
              <a:gd name="T82" fmla="*/ 781 w 1303"/>
              <a:gd name="T83" fmla="*/ 1344 h 1440"/>
              <a:gd name="T84" fmla="*/ 625 w 1303"/>
              <a:gd name="T85" fmla="*/ 1369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03" h="1440">
                <a:moveTo>
                  <a:pt x="625" y="1369"/>
                </a:moveTo>
                <a:cubicBezTo>
                  <a:pt x="625" y="1299"/>
                  <a:pt x="624" y="1298"/>
                  <a:pt x="555" y="1344"/>
                </a:cubicBezTo>
                <a:cubicBezTo>
                  <a:pt x="488" y="1387"/>
                  <a:pt x="484" y="1387"/>
                  <a:pt x="484" y="1335"/>
                </a:cubicBezTo>
                <a:cubicBezTo>
                  <a:pt x="484" y="1302"/>
                  <a:pt x="515" y="1265"/>
                  <a:pt x="558" y="1246"/>
                </a:cubicBezTo>
                <a:cubicBezTo>
                  <a:pt x="599" y="1227"/>
                  <a:pt x="626" y="1205"/>
                  <a:pt x="617" y="1196"/>
                </a:cubicBezTo>
                <a:cubicBezTo>
                  <a:pt x="609" y="1188"/>
                  <a:pt x="576" y="1195"/>
                  <a:pt x="543" y="1213"/>
                </a:cubicBezTo>
                <a:cubicBezTo>
                  <a:pt x="493" y="1239"/>
                  <a:pt x="484" y="1236"/>
                  <a:pt x="484" y="1191"/>
                </a:cubicBezTo>
                <a:cubicBezTo>
                  <a:pt x="484" y="1162"/>
                  <a:pt x="516" y="1124"/>
                  <a:pt x="555" y="1106"/>
                </a:cubicBezTo>
                <a:cubicBezTo>
                  <a:pt x="597" y="1087"/>
                  <a:pt x="625" y="1051"/>
                  <a:pt x="625" y="1015"/>
                </a:cubicBezTo>
                <a:cubicBezTo>
                  <a:pt x="625" y="983"/>
                  <a:pt x="613" y="964"/>
                  <a:pt x="597" y="974"/>
                </a:cubicBezTo>
                <a:cubicBezTo>
                  <a:pt x="582" y="984"/>
                  <a:pt x="569" y="1009"/>
                  <a:pt x="569" y="1030"/>
                </a:cubicBezTo>
                <a:cubicBezTo>
                  <a:pt x="569" y="1083"/>
                  <a:pt x="506" y="1099"/>
                  <a:pt x="463" y="1056"/>
                </a:cubicBezTo>
                <a:cubicBezTo>
                  <a:pt x="421" y="1013"/>
                  <a:pt x="417" y="960"/>
                  <a:pt x="456" y="960"/>
                </a:cubicBezTo>
                <a:cubicBezTo>
                  <a:pt x="472" y="960"/>
                  <a:pt x="484" y="946"/>
                  <a:pt x="484" y="929"/>
                </a:cubicBezTo>
                <a:cubicBezTo>
                  <a:pt x="484" y="857"/>
                  <a:pt x="412" y="931"/>
                  <a:pt x="400" y="1016"/>
                </a:cubicBezTo>
                <a:cubicBezTo>
                  <a:pt x="382" y="1132"/>
                  <a:pt x="315" y="1166"/>
                  <a:pt x="315" y="1059"/>
                </a:cubicBezTo>
                <a:cubicBezTo>
                  <a:pt x="315" y="1015"/>
                  <a:pt x="303" y="992"/>
                  <a:pt x="285" y="1003"/>
                </a:cubicBezTo>
                <a:cubicBezTo>
                  <a:pt x="269" y="1013"/>
                  <a:pt x="258" y="1042"/>
                  <a:pt x="260" y="1068"/>
                </a:cubicBezTo>
                <a:cubicBezTo>
                  <a:pt x="268" y="1150"/>
                  <a:pt x="259" y="1186"/>
                  <a:pt x="230" y="1186"/>
                </a:cubicBezTo>
                <a:cubicBezTo>
                  <a:pt x="215" y="1186"/>
                  <a:pt x="202" y="1154"/>
                  <a:pt x="202" y="1115"/>
                </a:cubicBezTo>
                <a:cubicBezTo>
                  <a:pt x="202" y="1046"/>
                  <a:pt x="200" y="1045"/>
                  <a:pt x="134" y="1088"/>
                </a:cubicBezTo>
                <a:cubicBezTo>
                  <a:pt x="40" y="1149"/>
                  <a:pt x="0" y="1084"/>
                  <a:pt x="90" y="1016"/>
                </a:cubicBezTo>
                <a:lnTo>
                  <a:pt x="155" y="967"/>
                </a:lnTo>
                <a:lnTo>
                  <a:pt x="94" y="947"/>
                </a:lnTo>
                <a:cubicBezTo>
                  <a:pt x="60" y="937"/>
                  <a:pt x="33" y="915"/>
                  <a:pt x="33" y="898"/>
                </a:cubicBezTo>
                <a:cubicBezTo>
                  <a:pt x="33" y="869"/>
                  <a:pt x="105" y="876"/>
                  <a:pt x="216" y="917"/>
                </a:cubicBezTo>
                <a:cubicBezTo>
                  <a:pt x="261" y="933"/>
                  <a:pt x="259" y="926"/>
                  <a:pt x="202" y="880"/>
                </a:cubicBezTo>
                <a:cubicBezTo>
                  <a:pt x="141" y="829"/>
                  <a:pt x="138" y="820"/>
                  <a:pt x="180" y="804"/>
                </a:cubicBezTo>
                <a:cubicBezTo>
                  <a:pt x="206" y="794"/>
                  <a:pt x="255" y="805"/>
                  <a:pt x="289" y="828"/>
                </a:cubicBezTo>
                <a:cubicBezTo>
                  <a:pt x="351" y="872"/>
                  <a:pt x="428" y="863"/>
                  <a:pt x="428" y="813"/>
                </a:cubicBezTo>
                <a:cubicBezTo>
                  <a:pt x="428" y="797"/>
                  <a:pt x="404" y="790"/>
                  <a:pt x="375" y="798"/>
                </a:cubicBezTo>
                <a:cubicBezTo>
                  <a:pt x="294" y="819"/>
                  <a:pt x="262" y="786"/>
                  <a:pt x="290" y="711"/>
                </a:cubicBezTo>
                <a:cubicBezTo>
                  <a:pt x="308" y="662"/>
                  <a:pt x="329" y="650"/>
                  <a:pt x="371" y="664"/>
                </a:cubicBezTo>
                <a:cubicBezTo>
                  <a:pt x="402" y="673"/>
                  <a:pt x="428" y="669"/>
                  <a:pt x="428" y="654"/>
                </a:cubicBezTo>
                <a:cubicBezTo>
                  <a:pt x="428" y="606"/>
                  <a:pt x="351" y="596"/>
                  <a:pt x="292" y="638"/>
                </a:cubicBezTo>
                <a:cubicBezTo>
                  <a:pt x="261" y="660"/>
                  <a:pt x="213" y="669"/>
                  <a:pt x="187" y="659"/>
                </a:cubicBezTo>
                <a:cubicBezTo>
                  <a:pt x="144" y="643"/>
                  <a:pt x="146" y="635"/>
                  <a:pt x="206" y="586"/>
                </a:cubicBezTo>
                <a:cubicBezTo>
                  <a:pt x="262" y="540"/>
                  <a:pt x="264" y="535"/>
                  <a:pt x="216" y="552"/>
                </a:cubicBezTo>
                <a:cubicBezTo>
                  <a:pt x="105" y="592"/>
                  <a:pt x="33" y="599"/>
                  <a:pt x="33" y="570"/>
                </a:cubicBezTo>
                <a:cubicBezTo>
                  <a:pt x="33" y="554"/>
                  <a:pt x="61" y="532"/>
                  <a:pt x="95" y="521"/>
                </a:cubicBezTo>
                <a:lnTo>
                  <a:pt x="157" y="501"/>
                </a:lnTo>
                <a:lnTo>
                  <a:pt x="93" y="449"/>
                </a:lnTo>
                <a:cubicBezTo>
                  <a:pt x="7" y="379"/>
                  <a:pt x="42" y="320"/>
                  <a:pt x="134" y="381"/>
                </a:cubicBezTo>
                <a:cubicBezTo>
                  <a:pt x="200" y="424"/>
                  <a:pt x="202" y="423"/>
                  <a:pt x="202" y="351"/>
                </a:cubicBezTo>
                <a:cubicBezTo>
                  <a:pt x="202" y="252"/>
                  <a:pt x="270" y="277"/>
                  <a:pt x="278" y="380"/>
                </a:cubicBezTo>
                <a:cubicBezTo>
                  <a:pt x="286" y="485"/>
                  <a:pt x="315" y="510"/>
                  <a:pt x="315" y="412"/>
                </a:cubicBezTo>
                <a:cubicBezTo>
                  <a:pt x="315" y="302"/>
                  <a:pt x="382" y="334"/>
                  <a:pt x="400" y="452"/>
                </a:cubicBezTo>
                <a:cubicBezTo>
                  <a:pt x="407" y="504"/>
                  <a:pt x="430" y="551"/>
                  <a:pt x="449" y="558"/>
                </a:cubicBezTo>
                <a:cubicBezTo>
                  <a:pt x="491" y="572"/>
                  <a:pt x="497" y="519"/>
                  <a:pt x="456" y="494"/>
                </a:cubicBezTo>
                <a:cubicBezTo>
                  <a:pt x="441" y="485"/>
                  <a:pt x="428" y="458"/>
                  <a:pt x="428" y="435"/>
                </a:cubicBezTo>
                <a:cubicBezTo>
                  <a:pt x="428" y="411"/>
                  <a:pt x="441" y="400"/>
                  <a:pt x="456" y="410"/>
                </a:cubicBezTo>
                <a:cubicBezTo>
                  <a:pt x="472" y="419"/>
                  <a:pt x="484" y="414"/>
                  <a:pt x="484" y="397"/>
                </a:cubicBezTo>
                <a:cubicBezTo>
                  <a:pt x="484" y="344"/>
                  <a:pt x="546" y="365"/>
                  <a:pt x="561" y="424"/>
                </a:cubicBezTo>
                <a:cubicBezTo>
                  <a:pt x="578" y="489"/>
                  <a:pt x="625" y="500"/>
                  <a:pt x="625" y="438"/>
                </a:cubicBezTo>
                <a:cubicBezTo>
                  <a:pt x="625" y="416"/>
                  <a:pt x="594" y="376"/>
                  <a:pt x="555" y="351"/>
                </a:cubicBezTo>
                <a:cubicBezTo>
                  <a:pt x="516" y="325"/>
                  <a:pt x="484" y="287"/>
                  <a:pt x="484" y="265"/>
                </a:cubicBezTo>
                <a:cubicBezTo>
                  <a:pt x="484" y="217"/>
                  <a:pt x="518" y="215"/>
                  <a:pt x="563" y="260"/>
                </a:cubicBezTo>
                <a:cubicBezTo>
                  <a:pt x="581" y="278"/>
                  <a:pt x="604" y="285"/>
                  <a:pt x="613" y="276"/>
                </a:cubicBezTo>
                <a:cubicBezTo>
                  <a:pt x="623" y="267"/>
                  <a:pt x="597" y="237"/>
                  <a:pt x="557" y="211"/>
                </a:cubicBezTo>
                <a:cubicBezTo>
                  <a:pt x="517" y="185"/>
                  <a:pt x="484" y="146"/>
                  <a:pt x="484" y="124"/>
                </a:cubicBezTo>
                <a:cubicBezTo>
                  <a:pt x="484" y="79"/>
                  <a:pt x="529" y="72"/>
                  <a:pt x="555" y="113"/>
                </a:cubicBezTo>
                <a:cubicBezTo>
                  <a:pt x="587" y="165"/>
                  <a:pt x="625" y="142"/>
                  <a:pt x="625" y="71"/>
                </a:cubicBezTo>
                <a:cubicBezTo>
                  <a:pt x="625" y="27"/>
                  <a:pt x="641" y="0"/>
                  <a:pt x="668" y="0"/>
                </a:cubicBezTo>
                <a:cubicBezTo>
                  <a:pt x="694" y="0"/>
                  <a:pt x="710" y="27"/>
                  <a:pt x="710" y="71"/>
                </a:cubicBezTo>
                <a:cubicBezTo>
                  <a:pt x="710" y="142"/>
                  <a:pt x="748" y="165"/>
                  <a:pt x="781" y="113"/>
                </a:cubicBezTo>
                <a:cubicBezTo>
                  <a:pt x="809" y="68"/>
                  <a:pt x="851" y="81"/>
                  <a:pt x="851" y="135"/>
                </a:cubicBezTo>
                <a:cubicBezTo>
                  <a:pt x="851" y="162"/>
                  <a:pt x="823" y="197"/>
                  <a:pt x="790" y="212"/>
                </a:cubicBezTo>
                <a:cubicBezTo>
                  <a:pt x="756" y="228"/>
                  <a:pt x="722" y="257"/>
                  <a:pt x="716" y="278"/>
                </a:cubicBezTo>
                <a:cubicBezTo>
                  <a:pt x="707" y="306"/>
                  <a:pt x="724" y="303"/>
                  <a:pt x="777" y="268"/>
                </a:cubicBezTo>
                <a:cubicBezTo>
                  <a:pt x="878" y="202"/>
                  <a:pt x="878" y="273"/>
                  <a:pt x="777" y="353"/>
                </a:cubicBezTo>
                <a:cubicBezTo>
                  <a:pt x="729" y="392"/>
                  <a:pt x="708" y="431"/>
                  <a:pt x="717" y="467"/>
                </a:cubicBezTo>
                <a:cubicBezTo>
                  <a:pt x="728" y="516"/>
                  <a:pt x="733" y="513"/>
                  <a:pt x="761" y="445"/>
                </a:cubicBezTo>
                <a:cubicBezTo>
                  <a:pt x="793" y="369"/>
                  <a:pt x="851" y="338"/>
                  <a:pt x="851" y="397"/>
                </a:cubicBezTo>
                <a:cubicBezTo>
                  <a:pt x="851" y="414"/>
                  <a:pt x="864" y="419"/>
                  <a:pt x="879" y="410"/>
                </a:cubicBezTo>
                <a:cubicBezTo>
                  <a:pt x="895" y="400"/>
                  <a:pt x="908" y="418"/>
                  <a:pt x="908" y="450"/>
                </a:cubicBezTo>
                <a:cubicBezTo>
                  <a:pt x="908" y="482"/>
                  <a:pt x="895" y="508"/>
                  <a:pt x="879" y="508"/>
                </a:cubicBezTo>
                <a:cubicBezTo>
                  <a:pt x="864" y="508"/>
                  <a:pt x="851" y="522"/>
                  <a:pt x="851" y="539"/>
                </a:cubicBezTo>
                <a:cubicBezTo>
                  <a:pt x="851" y="611"/>
                  <a:pt x="923" y="538"/>
                  <a:pt x="936" y="452"/>
                </a:cubicBezTo>
                <a:cubicBezTo>
                  <a:pt x="953" y="336"/>
                  <a:pt x="1021" y="302"/>
                  <a:pt x="1021" y="409"/>
                </a:cubicBezTo>
                <a:cubicBezTo>
                  <a:pt x="1021" y="456"/>
                  <a:pt x="1032" y="476"/>
                  <a:pt x="1051" y="464"/>
                </a:cubicBezTo>
                <a:cubicBezTo>
                  <a:pt x="1068" y="454"/>
                  <a:pt x="1077" y="415"/>
                  <a:pt x="1069" y="378"/>
                </a:cubicBezTo>
                <a:cubicBezTo>
                  <a:pt x="1062" y="341"/>
                  <a:pt x="1074" y="297"/>
                  <a:pt x="1095" y="279"/>
                </a:cubicBezTo>
                <a:cubicBezTo>
                  <a:pt x="1136" y="245"/>
                  <a:pt x="1143" y="259"/>
                  <a:pt x="1134" y="364"/>
                </a:cubicBezTo>
                <a:cubicBezTo>
                  <a:pt x="1129" y="428"/>
                  <a:pt x="1131" y="429"/>
                  <a:pt x="1194" y="385"/>
                </a:cubicBezTo>
                <a:cubicBezTo>
                  <a:pt x="1274" y="328"/>
                  <a:pt x="1303" y="327"/>
                  <a:pt x="1303" y="380"/>
                </a:cubicBezTo>
                <a:cubicBezTo>
                  <a:pt x="1303" y="403"/>
                  <a:pt x="1274" y="437"/>
                  <a:pt x="1240" y="455"/>
                </a:cubicBezTo>
                <a:lnTo>
                  <a:pt x="1177" y="489"/>
                </a:lnTo>
                <a:lnTo>
                  <a:pt x="1240" y="517"/>
                </a:lnTo>
                <a:cubicBezTo>
                  <a:pt x="1274" y="533"/>
                  <a:pt x="1303" y="557"/>
                  <a:pt x="1303" y="572"/>
                </a:cubicBezTo>
                <a:cubicBezTo>
                  <a:pt x="1303" y="599"/>
                  <a:pt x="1228" y="591"/>
                  <a:pt x="1119" y="552"/>
                </a:cubicBezTo>
                <a:cubicBezTo>
                  <a:pt x="1072" y="535"/>
                  <a:pt x="1074" y="540"/>
                  <a:pt x="1130" y="586"/>
                </a:cubicBezTo>
                <a:cubicBezTo>
                  <a:pt x="1216" y="657"/>
                  <a:pt x="1165" y="695"/>
                  <a:pt x="1057" y="640"/>
                </a:cubicBezTo>
                <a:cubicBezTo>
                  <a:pt x="975" y="599"/>
                  <a:pt x="908" y="605"/>
                  <a:pt x="908" y="654"/>
                </a:cubicBezTo>
                <a:cubicBezTo>
                  <a:pt x="908" y="669"/>
                  <a:pt x="930" y="679"/>
                  <a:pt x="957" y="676"/>
                </a:cubicBezTo>
                <a:cubicBezTo>
                  <a:pt x="1046" y="667"/>
                  <a:pt x="1065" y="677"/>
                  <a:pt x="1065" y="734"/>
                </a:cubicBezTo>
                <a:cubicBezTo>
                  <a:pt x="1065" y="792"/>
                  <a:pt x="1046" y="801"/>
                  <a:pt x="951" y="791"/>
                </a:cubicBezTo>
                <a:cubicBezTo>
                  <a:pt x="904" y="786"/>
                  <a:pt x="902" y="792"/>
                  <a:pt x="933" y="829"/>
                </a:cubicBezTo>
                <a:cubicBezTo>
                  <a:pt x="966" y="869"/>
                  <a:pt x="978" y="869"/>
                  <a:pt x="1052" y="831"/>
                </a:cubicBezTo>
                <a:cubicBezTo>
                  <a:pt x="1163" y="774"/>
                  <a:pt x="1218" y="810"/>
                  <a:pt x="1130" y="882"/>
                </a:cubicBezTo>
                <a:cubicBezTo>
                  <a:pt x="1074" y="928"/>
                  <a:pt x="1072" y="934"/>
                  <a:pt x="1119" y="917"/>
                </a:cubicBezTo>
                <a:cubicBezTo>
                  <a:pt x="1228" y="877"/>
                  <a:pt x="1303" y="869"/>
                  <a:pt x="1303" y="896"/>
                </a:cubicBezTo>
                <a:cubicBezTo>
                  <a:pt x="1303" y="911"/>
                  <a:pt x="1274" y="936"/>
                  <a:pt x="1240" y="951"/>
                </a:cubicBezTo>
                <a:lnTo>
                  <a:pt x="1177" y="979"/>
                </a:lnTo>
                <a:lnTo>
                  <a:pt x="1240" y="1013"/>
                </a:lnTo>
                <a:cubicBezTo>
                  <a:pt x="1274" y="1031"/>
                  <a:pt x="1303" y="1065"/>
                  <a:pt x="1303" y="1088"/>
                </a:cubicBezTo>
                <a:cubicBezTo>
                  <a:pt x="1303" y="1141"/>
                  <a:pt x="1274" y="1140"/>
                  <a:pt x="1196" y="1085"/>
                </a:cubicBezTo>
                <a:cubicBezTo>
                  <a:pt x="1135" y="1043"/>
                  <a:pt x="1133" y="1044"/>
                  <a:pt x="1133" y="1131"/>
                </a:cubicBezTo>
                <a:cubicBezTo>
                  <a:pt x="1133" y="1204"/>
                  <a:pt x="1126" y="1215"/>
                  <a:pt x="1095" y="1189"/>
                </a:cubicBezTo>
                <a:cubicBezTo>
                  <a:pt x="1074" y="1171"/>
                  <a:pt x="1060" y="1125"/>
                  <a:pt x="1064" y="1087"/>
                </a:cubicBezTo>
                <a:cubicBezTo>
                  <a:pt x="1068" y="1048"/>
                  <a:pt x="1060" y="1009"/>
                  <a:pt x="1046" y="1001"/>
                </a:cubicBezTo>
                <a:cubicBezTo>
                  <a:pt x="1032" y="992"/>
                  <a:pt x="1021" y="1018"/>
                  <a:pt x="1021" y="1059"/>
                </a:cubicBezTo>
                <a:cubicBezTo>
                  <a:pt x="1021" y="1166"/>
                  <a:pt x="953" y="1132"/>
                  <a:pt x="936" y="1016"/>
                </a:cubicBezTo>
                <a:cubicBezTo>
                  <a:pt x="928" y="965"/>
                  <a:pt x="906" y="917"/>
                  <a:pt x="886" y="910"/>
                </a:cubicBezTo>
                <a:cubicBezTo>
                  <a:pt x="845" y="897"/>
                  <a:pt x="839" y="949"/>
                  <a:pt x="879" y="974"/>
                </a:cubicBezTo>
                <a:cubicBezTo>
                  <a:pt x="895" y="984"/>
                  <a:pt x="908" y="1011"/>
                  <a:pt x="908" y="1034"/>
                </a:cubicBezTo>
                <a:cubicBezTo>
                  <a:pt x="908" y="1057"/>
                  <a:pt x="895" y="1068"/>
                  <a:pt x="879" y="1059"/>
                </a:cubicBezTo>
                <a:cubicBezTo>
                  <a:pt x="864" y="1049"/>
                  <a:pt x="851" y="1055"/>
                  <a:pt x="851" y="1071"/>
                </a:cubicBezTo>
                <a:cubicBezTo>
                  <a:pt x="851" y="1130"/>
                  <a:pt x="793" y="1099"/>
                  <a:pt x="761" y="1023"/>
                </a:cubicBezTo>
                <a:cubicBezTo>
                  <a:pt x="735" y="960"/>
                  <a:pt x="727" y="955"/>
                  <a:pt x="717" y="997"/>
                </a:cubicBezTo>
                <a:cubicBezTo>
                  <a:pt x="703" y="1056"/>
                  <a:pt x="756" y="1129"/>
                  <a:pt x="812" y="1129"/>
                </a:cubicBezTo>
                <a:cubicBezTo>
                  <a:pt x="834" y="1129"/>
                  <a:pt x="851" y="1155"/>
                  <a:pt x="851" y="1187"/>
                </a:cubicBezTo>
                <a:cubicBezTo>
                  <a:pt x="851" y="1235"/>
                  <a:pt x="842" y="1239"/>
                  <a:pt x="797" y="1215"/>
                </a:cubicBezTo>
                <a:cubicBezTo>
                  <a:pt x="719" y="1174"/>
                  <a:pt x="697" y="1179"/>
                  <a:pt x="738" y="1228"/>
                </a:cubicBezTo>
                <a:cubicBezTo>
                  <a:pt x="758" y="1251"/>
                  <a:pt x="791" y="1270"/>
                  <a:pt x="812" y="1270"/>
                </a:cubicBezTo>
                <a:cubicBezTo>
                  <a:pt x="834" y="1270"/>
                  <a:pt x="851" y="1297"/>
                  <a:pt x="851" y="1330"/>
                </a:cubicBezTo>
                <a:cubicBezTo>
                  <a:pt x="851" y="1387"/>
                  <a:pt x="848" y="1388"/>
                  <a:pt x="781" y="1344"/>
                </a:cubicBezTo>
                <a:cubicBezTo>
                  <a:pt x="712" y="1298"/>
                  <a:pt x="710" y="1299"/>
                  <a:pt x="710" y="1369"/>
                </a:cubicBezTo>
                <a:cubicBezTo>
                  <a:pt x="710" y="1413"/>
                  <a:pt x="694" y="1440"/>
                  <a:pt x="668" y="1440"/>
                </a:cubicBezTo>
                <a:cubicBezTo>
                  <a:pt x="641" y="1440"/>
                  <a:pt x="625" y="1413"/>
                  <a:pt x="625" y="1369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4" name="Freeform 62"/>
          <p:cNvSpPr>
            <a:spLocks/>
          </p:cNvSpPr>
          <p:nvPr/>
        </p:nvSpPr>
        <p:spPr bwMode="auto">
          <a:xfrm>
            <a:off x="4617853" y="2351967"/>
            <a:ext cx="368300" cy="381000"/>
          </a:xfrm>
          <a:custGeom>
            <a:avLst/>
            <a:gdLst>
              <a:gd name="T0" fmla="*/ 648 w 1367"/>
              <a:gd name="T1" fmla="*/ 1150 h 1421"/>
              <a:gd name="T2" fmla="*/ 582 w 1367"/>
              <a:gd name="T3" fmla="*/ 1151 h 1421"/>
              <a:gd name="T4" fmla="*/ 506 w 1367"/>
              <a:gd name="T5" fmla="*/ 1216 h 1421"/>
              <a:gd name="T6" fmla="*/ 337 w 1367"/>
              <a:gd name="T7" fmla="*/ 1132 h 1421"/>
              <a:gd name="T8" fmla="*/ 358 w 1367"/>
              <a:gd name="T9" fmla="*/ 936 h 1421"/>
              <a:gd name="T10" fmla="*/ 183 w 1367"/>
              <a:gd name="T11" fmla="*/ 1074 h 1421"/>
              <a:gd name="T12" fmla="*/ 72 w 1367"/>
              <a:gd name="T13" fmla="*/ 1092 h 1421"/>
              <a:gd name="T14" fmla="*/ 254 w 1367"/>
              <a:gd name="T15" fmla="*/ 915 h 1421"/>
              <a:gd name="T16" fmla="*/ 273 w 1367"/>
              <a:gd name="T17" fmla="*/ 849 h 1421"/>
              <a:gd name="T18" fmla="*/ 166 w 1367"/>
              <a:gd name="T19" fmla="*/ 817 h 1421"/>
              <a:gd name="T20" fmla="*/ 161 w 1367"/>
              <a:gd name="T21" fmla="*/ 610 h 1421"/>
              <a:gd name="T22" fmla="*/ 270 w 1367"/>
              <a:gd name="T23" fmla="*/ 573 h 1421"/>
              <a:gd name="T24" fmla="*/ 228 w 1367"/>
              <a:gd name="T25" fmla="*/ 509 h 1421"/>
              <a:gd name="T26" fmla="*/ 88 w 1367"/>
              <a:gd name="T27" fmla="*/ 440 h 1421"/>
              <a:gd name="T28" fmla="*/ 44 w 1367"/>
              <a:gd name="T29" fmla="*/ 384 h 1421"/>
              <a:gd name="T30" fmla="*/ 155 w 1367"/>
              <a:gd name="T31" fmla="*/ 349 h 1421"/>
              <a:gd name="T32" fmla="*/ 270 w 1367"/>
              <a:gd name="T33" fmla="*/ 426 h 1421"/>
              <a:gd name="T34" fmla="*/ 334 w 1367"/>
              <a:gd name="T35" fmla="*/ 296 h 1421"/>
              <a:gd name="T36" fmla="*/ 524 w 1367"/>
              <a:gd name="T37" fmla="*/ 245 h 1421"/>
              <a:gd name="T38" fmla="*/ 595 w 1367"/>
              <a:gd name="T39" fmla="*/ 302 h 1421"/>
              <a:gd name="T40" fmla="*/ 638 w 1367"/>
              <a:gd name="T41" fmla="*/ 231 h 1421"/>
              <a:gd name="T42" fmla="*/ 612 w 1367"/>
              <a:gd name="T43" fmla="*/ 51 h 1421"/>
              <a:gd name="T44" fmla="*/ 746 w 1367"/>
              <a:gd name="T45" fmla="*/ 51 h 1421"/>
              <a:gd name="T46" fmla="*/ 722 w 1367"/>
              <a:gd name="T47" fmla="*/ 229 h 1421"/>
              <a:gd name="T48" fmla="*/ 754 w 1367"/>
              <a:gd name="T49" fmla="*/ 302 h 1421"/>
              <a:gd name="T50" fmla="*/ 834 w 1367"/>
              <a:gd name="T51" fmla="*/ 245 h 1421"/>
              <a:gd name="T52" fmla="*/ 1025 w 1367"/>
              <a:gd name="T53" fmla="*/ 296 h 1421"/>
              <a:gd name="T54" fmla="*/ 1077 w 1367"/>
              <a:gd name="T55" fmla="*/ 432 h 1421"/>
              <a:gd name="T56" fmla="*/ 1212 w 1367"/>
              <a:gd name="T57" fmla="*/ 341 h 1421"/>
              <a:gd name="T58" fmla="*/ 1272 w 1367"/>
              <a:gd name="T59" fmla="*/ 328 h 1421"/>
              <a:gd name="T60" fmla="*/ 1270 w 1367"/>
              <a:gd name="T61" fmla="*/ 440 h 1421"/>
              <a:gd name="T62" fmla="*/ 1131 w 1367"/>
              <a:gd name="T63" fmla="*/ 509 h 1421"/>
              <a:gd name="T64" fmla="*/ 1088 w 1367"/>
              <a:gd name="T65" fmla="*/ 573 h 1421"/>
              <a:gd name="T66" fmla="*/ 1200 w 1367"/>
              <a:gd name="T67" fmla="*/ 610 h 1421"/>
              <a:gd name="T68" fmla="*/ 1255 w 1367"/>
              <a:gd name="T69" fmla="*/ 781 h 1421"/>
              <a:gd name="T70" fmla="*/ 1145 w 1367"/>
              <a:gd name="T71" fmla="*/ 836 h 1421"/>
              <a:gd name="T72" fmla="*/ 1038 w 1367"/>
              <a:gd name="T73" fmla="*/ 868 h 1421"/>
              <a:gd name="T74" fmla="*/ 1323 w 1367"/>
              <a:gd name="T75" fmla="*/ 1029 h 1421"/>
              <a:gd name="T76" fmla="*/ 1218 w 1367"/>
              <a:gd name="T77" fmla="*/ 1111 h 1421"/>
              <a:gd name="T78" fmla="*/ 1081 w 1367"/>
              <a:gd name="T79" fmla="*/ 1008 h 1421"/>
              <a:gd name="T80" fmla="*/ 1009 w 1367"/>
              <a:gd name="T81" fmla="*/ 997 h 1421"/>
              <a:gd name="T82" fmla="*/ 999 w 1367"/>
              <a:gd name="T83" fmla="*/ 1089 h 1421"/>
              <a:gd name="T84" fmla="*/ 940 w 1367"/>
              <a:gd name="T85" fmla="*/ 1254 h 1421"/>
              <a:gd name="T86" fmla="*/ 805 w 1367"/>
              <a:gd name="T87" fmla="*/ 1189 h 1421"/>
              <a:gd name="T88" fmla="*/ 716 w 1367"/>
              <a:gd name="T89" fmla="*/ 1089 h 1421"/>
              <a:gd name="T90" fmla="*/ 735 w 1367"/>
              <a:gd name="T91" fmla="*/ 1319 h 1421"/>
              <a:gd name="T92" fmla="*/ 620 w 1367"/>
              <a:gd name="T93" fmla="*/ 1296 h 1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67" h="1421">
                <a:moveTo>
                  <a:pt x="620" y="1296"/>
                </a:moveTo>
                <a:cubicBezTo>
                  <a:pt x="626" y="1231"/>
                  <a:pt x="639" y="1166"/>
                  <a:pt x="648" y="1150"/>
                </a:cubicBezTo>
                <a:cubicBezTo>
                  <a:pt x="658" y="1134"/>
                  <a:pt x="653" y="1114"/>
                  <a:pt x="637" y="1104"/>
                </a:cubicBezTo>
                <a:cubicBezTo>
                  <a:pt x="621" y="1094"/>
                  <a:pt x="596" y="1115"/>
                  <a:pt x="582" y="1151"/>
                </a:cubicBezTo>
                <a:cubicBezTo>
                  <a:pt x="568" y="1187"/>
                  <a:pt x="555" y="1206"/>
                  <a:pt x="554" y="1193"/>
                </a:cubicBezTo>
                <a:cubicBezTo>
                  <a:pt x="553" y="1181"/>
                  <a:pt x="532" y="1191"/>
                  <a:pt x="506" y="1216"/>
                </a:cubicBezTo>
                <a:cubicBezTo>
                  <a:pt x="481" y="1241"/>
                  <a:pt x="434" y="1258"/>
                  <a:pt x="401" y="1253"/>
                </a:cubicBezTo>
                <a:cubicBezTo>
                  <a:pt x="352" y="1246"/>
                  <a:pt x="340" y="1224"/>
                  <a:pt x="337" y="1132"/>
                </a:cubicBezTo>
                <a:cubicBezTo>
                  <a:pt x="335" y="1070"/>
                  <a:pt x="345" y="1004"/>
                  <a:pt x="360" y="986"/>
                </a:cubicBezTo>
                <a:cubicBezTo>
                  <a:pt x="376" y="966"/>
                  <a:pt x="375" y="947"/>
                  <a:pt x="358" y="936"/>
                </a:cubicBezTo>
                <a:cubicBezTo>
                  <a:pt x="343" y="927"/>
                  <a:pt x="303" y="958"/>
                  <a:pt x="270" y="1005"/>
                </a:cubicBezTo>
                <a:cubicBezTo>
                  <a:pt x="237" y="1052"/>
                  <a:pt x="197" y="1083"/>
                  <a:pt x="183" y="1074"/>
                </a:cubicBezTo>
                <a:cubicBezTo>
                  <a:pt x="169" y="1065"/>
                  <a:pt x="149" y="1078"/>
                  <a:pt x="140" y="1102"/>
                </a:cubicBezTo>
                <a:cubicBezTo>
                  <a:pt x="116" y="1163"/>
                  <a:pt x="72" y="1157"/>
                  <a:pt x="72" y="1092"/>
                </a:cubicBezTo>
                <a:cubicBezTo>
                  <a:pt x="72" y="1062"/>
                  <a:pt x="57" y="1032"/>
                  <a:pt x="37" y="1026"/>
                </a:cubicBezTo>
                <a:cubicBezTo>
                  <a:pt x="0" y="1013"/>
                  <a:pt x="162" y="930"/>
                  <a:pt x="254" y="915"/>
                </a:cubicBezTo>
                <a:cubicBezTo>
                  <a:pt x="283" y="910"/>
                  <a:pt x="313" y="889"/>
                  <a:pt x="320" y="868"/>
                </a:cubicBezTo>
                <a:cubicBezTo>
                  <a:pt x="330" y="840"/>
                  <a:pt x="317" y="835"/>
                  <a:pt x="273" y="849"/>
                </a:cubicBezTo>
                <a:cubicBezTo>
                  <a:pt x="240" y="859"/>
                  <a:pt x="214" y="855"/>
                  <a:pt x="214" y="841"/>
                </a:cubicBezTo>
                <a:cubicBezTo>
                  <a:pt x="214" y="826"/>
                  <a:pt x="192" y="815"/>
                  <a:pt x="166" y="817"/>
                </a:cubicBezTo>
                <a:cubicBezTo>
                  <a:pt x="102" y="823"/>
                  <a:pt x="36" y="696"/>
                  <a:pt x="77" y="646"/>
                </a:cubicBezTo>
                <a:cubicBezTo>
                  <a:pt x="94" y="626"/>
                  <a:pt x="131" y="610"/>
                  <a:pt x="161" y="610"/>
                </a:cubicBezTo>
                <a:cubicBezTo>
                  <a:pt x="190" y="610"/>
                  <a:pt x="214" y="598"/>
                  <a:pt x="214" y="584"/>
                </a:cubicBezTo>
                <a:cubicBezTo>
                  <a:pt x="214" y="570"/>
                  <a:pt x="239" y="565"/>
                  <a:pt x="270" y="573"/>
                </a:cubicBezTo>
                <a:cubicBezTo>
                  <a:pt x="301" y="581"/>
                  <a:pt x="326" y="574"/>
                  <a:pt x="326" y="558"/>
                </a:cubicBezTo>
                <a:cubicBezTo>
                  <a:pt x="326" y="541"/>
                  <a:pt x="282" y="519"/>
                  <a:pt x="228" y="509"/>
                </a:cubicBezTo>
                <a:cubicBezTo>
                  <a:pt x="174" y="499"/>
                  <a:pt x="136" y="479"/>
                  <a:pt x="145" y="465"/>
                </a:cubicBezTo>
                <a:cubicBezTo>
                  <a:pt x="153" y="452"/>
                  <a:pt x="128" y="440"/>
                  <a:pt x="88" y="440"/>
                </a:cubicBezTo>
                <a:cubicBezTo>
                  <a:pt x="49" y="440"/>
                  <a:pt x="16" y="428"/>
                  <a:pt x="16" y="412"/>
                </a:cubicBezTo>
                <a:cubicBezTo>
                  <a:pt x="16" y="397"/>
                  <a:pt x="29" y="384"/>
                  <a:pt x="44" y="384"/>
                </a:cubicBezTo>
                <a:cubicBezTo>
                  <a:pt x="60" y="384"/>
                  <a:pt x="72" y="365"/>
                  <a:pt x="72" y="342"/>
                </a:cubicBezTo>
                <a:cubicBezTo>
                  <a:pt x="72" y="284"/>
                  <a:pt x="120" y="288"/>
                  <a:pt x="155" y="349"/>
                </a:cubicBezTo>
                <a:cubicBezTo>
                  <a:pt x="171" y="376"/>
                  <a:pt x="184" y="386"/>
                  <a:pt x="184" y="372"/>
                </a:cubicBezTo>
                <a:cubicBezTo>
                  <a:pt x="185" y="357"/>
                  <a:pt x="223" y="382"/>
                  <a:pt x="270" y="426"/>
                </a:cubicBezTo>
                <a:cubicBezTo>
                  <a:pt x="351" y="504"/>
                  <a:pt x="412" y="510"/>
                  <a:pt x="366" y="436"/>
                </a:cubicBezTo>
                <a:cubicBezTo>
                  <a:pt x="354" y="416"/>
                  <a:pt x="339" y="353"/>
                  <a:pt x="334" y="296"/>
                </a:cubicBezTo>
                <a:cubicBezTo>
                  <a:pt x="327" y="221"/>
                  <a:pt x="337" y="188"/>
                  <a:pt x="370" y="176"/>
                </a:cubicBezTo>
                <a:cubicBezTo>
                  <a:pt x="422" y="156"/>
                  <a:pt x="524" y="202"/>
                  <a:pt x="524" y="245"/>
                </a:cubicBezTo>
                <a:cubicBezTo>
                  <a:pt x="524" y="261"/>
                  <a:pt x="536" y="267"/>
                  <a:pt x="550" y="258"/>
                </a:cubicBezTo>
                <a:cubicBezTo>
                  <a:pt x="565" y="249"/>
                  <a:pt x="585" y="269"/>
                  <a:pt x="595" y="302"/>
                </a:cubicBezTo>
                <a:cubicBezTo>
                  <a:pt x="607" y="339"/>
                  <a:pt x="624" y="351"/>
                  <a:pt x="641" y="335"/>
                </a:cubicBezTo>
                <a:cubicBezTo>
                  <a:pt x="657" y="318"/>
                  <a:pt x="656" y="279"/>
                  <a:pt x="638" y="231"/>
                </a:cubicBezTo>
                <a:cubicBezTo>
                  <a:pt x="622" y="188"/>
                  <a:pt x="615" y="142"/>
                  <a:pt x="624" y="128"/>
                </a:cubicBezTo>
                <a:cubicBezTo>
                  <a:pt x="632" y="114"/>
                  <a:pt x="627" y="80"/>
                  <a:pt x="612" y="51"/>
                </a:cubicBezTo>
                <a:cubicBezTo>
                  <a:pt x="588" y="7"/>
                  <a:pt x="596" y="0"/>
                  <a:pt x="679" y="0"/>
                </a:cubicBezTo>
                <a:cubicBezTo>
                  <a:pt x="762" y="0"/>
                  <a:pt x="771" y="7"/>
                  <a:pt x="746" y="51"/>
                </a:cubicBezTo>
                <a:cubicBezTo>
                  <a:pt x="731" y="80"/>
                  <a:pt x="726" y="114"/>
                  <a:pt x="735" y="128"/>
                </a:cubicBezTo>
                <a:cubicBezTo>
                  <a:pt x="743" y="142"/>
                  <a:pt x="737" y="187"/>
                  <a:pt x="722" y="229"/>
                </a:cubicBezTo>
                <a:cubicBezTo>
                  <a:pt x="706" y="270"/>
                  <a:pt x="701" y="318"/>
                  <a:pt x="712" y="335"/>
                </a:cubicBezTo>
                <a:cubicBezTo>
                  <a:pt x="723" y="353"/>
                  <a:pt x="740" y="340"/>
                  <a:pt x="754" y="302"/>
                </a:cubicBezTo>
                <a:cubicBezTo>
                  <a:pt x="767" y="268"/>
                  <a:pt x="790" y="247"/>
                  <a:pt x="806" y="257"/>
                </a:cubicBezTo>
                <a:cubicBezTo>
                  <a:pt x="822" y="266"/>
                  <a:pt x="834" y="261"/>
                  <a:pt x="834" y="245"/>
                </a:cubicBezTo>
                <a:cubicBezTo>
                  <a:pt x="834" y="202"/>
                  <a:pt x="937" y="156"/>
                  <a:pt x="989" y="176"/>
                </a:cubicBezTo>
                <a:cubicBezTo>
                  <a:pt x="1022" y="188"/>
                  <a:pt x="1032" y="221"/>
                  <a:pt x="1025" y="296"/>
                </a:cubicBezTo>
                <a:cubicBezTo>
                  <a:pt x="1019" y="353"/>
                  <a:pt x="1005" y="416"/>
                  <a:pt x="992" y="436"/>
                </a:cubicBezTo>
                <a:cubicBezTo>
                  <a:pt x="946" y="511"/>
                  <a:pt x="1011" y="508"/>
                  <a:pt x="1077" y="432"/>
                </a:cubicBezTo>
                <a:cubicBezTo>
                  <a:pt x="1114" y="388"/>
                  <a:pt x="1156" y="359"/>
                  <a:pt x="1170" y="368"/>
                </a:cubicBezTo>
                <a:cubicBezTo>
                  <a:pt x="1184" y="377"/>
                  <a:pt x="1203" y="365"/>
                  <a:pt x="1212" y="341"/>
                </a:cubicBezTo>
                <a:cubicBezTo>
                  <a:pt x="1221" y="318"/>
                  <a:pt x="1242" y="299"/>
                  <a:pt x="1259" y="299"/>
                </a:cubicBezTo>
                <a:cubicBezTo>
                  <a:pt x="1275" y="299"/>
                  <a:pt x="1281" y="312"/>
                  <a:pt x="1272" y="328"/>
                </a:cubicBezTo>
                <a:cubicBezTo>
                  <a:pt x="1262" y="343"/>
                  <a:pt x="1274" y="364"/>
                  <a:pt x="1298" y="373"/>
                </a:cubicBezTo>
                <a:cubicBezTo>
                  <a:pt x="1367" y="399"/>
                  <a:pt x="1350" y="440"/>
                  <a:pt x="1270" y="440"/>
                </a:cubicBezTo>
                <a:cubicBezTo>
                  <a:pt x="1231" y="440"/>
                  <a:pt x="1205" y="452"/>
                  <a:pt x="1214" y="465"/>
                </a:cubicBezTo>
                <a:cubicBezTo>
                  <a:pt x="1222" y="479"/>
                  <a:pt x="1185" y="499"/>
                  <a:pt x="1131" y="509"/>
                </a:cubicBezTo>
                <a:cubicBezTo>
                  <a:pt x="1076" y="519"/>
                  <a:pt x="1032" y="541"/>
                  <a:pt x="1032" y="558"/>
                </a:cubicBezTo>
                <a:cubicBezTo>
                  <a:pt x="1032" y="574"/>
                  <a:pt x="1057" y="581"/>
                  <a:pt x="1088" y="573"/>
                </a:cubicBezTo>
                <a:cubicBezTo>
                  <a:pt x="1119" y="565"/>
                  <a:pt x="1145" y="570"/>
                  <a:pt x="1145" y="584"/>
                </a:cubicBezTo>
                <a:cubicBezTo>
                  <a:pt x="1145" y="598"/>
                  <a:pt x="1170" y="610"/>
                  <a:pt x="1200" y="610"/>
                </a:cubicBezTo>
                <a:cubicBezTo>
                  <a:pt x="1231" y="610"/>
                  <a:pt x="1270" y="637"/>
                  <a:pt x="1288" y="671"/>
                </a:cubicBezTo>
                <a:cubicBezTo>
                  <a:pt x="1316" y="722"/>
                  <a:pt x="1311" y="739"/>
                  <a:pt x="1255" y="781"/>
                </a:cubicBezTo>
                <a:cubicBezTo>
                  <a:pt x="1219" y="809"/>
                  <a:pt x="1179" y="825"/>
                  <a:pt x="1167" y="817"/>
                </a:cubicBezTo>
                <a:cubicBezTo>
                  <a:pt x="1155" y="810"/>
                  <a:pt x="1145" y="818"/>
                  <a:pt x="1145" y="836"/>
                </a:cubicBezTo>
                <a:cubicBezTo>
                  <a:pt x="1145" y="855"/>
                  <a:pt x="1122" y="860"/>
                  <a:pt x="1085" y="849"/>
                </a:cubicBezTo>
                <a:cubicBezTo>
                  <a:pt x="1042" y="835"/>
                  <a:pt x="1029" y="840"/>
                  <a:pt x="1038" y="868"/>
                </a:cubicBezTo>
                <a:cubicBezTo>
                  <a:pt x="1045" y="889"/>
                  <a:pt x="1075" y="910"/>
                  <a:pt x="1105" y="915"/>
                </a:cubicBezTo>
                <a:cubicBezTo>
                  <a:pt x="1199" y="931"/>
                  <a:pt x="1351" y="1010"/>
                  <a:pt x="1323" y="1029"/>
                </a:cubicBezTo>
                <a:cubicBezTo>
                  <a:pt x="1308" y="1039"/>
                  <a:pt x="1286" y="1073"/>
                  <a:pt x="1275" y="1104"/>
                </a:cubicBezTo>
                <a:cubicBezTo>
                  <a:pt x="1255" y="1156"/>
                  <a:pt x="1251" y="1157"/>
                  <a:pt x="1218" y="1111"/>
                </a:cubicBezTo>
                <a:cubicBezTo>
                  <a:pt x="1198" y="1084"/>
                  <a:pt x="1175" y="1069"/>
                  <a:pt x="1167" y="1077"/>
                </a:cubicBezTo>
                <a:cubicBezTo>
                  <a:pt x="1159" y="1085"/>
                  <a:pt x="1120" y="1054"/>
                  <a:pt x="1081" y="1008"/>
                </a:cubicBezTo>
                <a:cubicBezTo>
                  <a:pt x="1042" y="961"/>
                  <a:pt x="1002" y="931"/>
                  <a:pt x="993" y="940"/>
                </a:cubicBezTo>
                <a:cubicBezTo>
                  <a:pt x="984" y="950"/>
                  <a:pt x="991" y="975"/>
                  <a:pt x="1009" y="997"/>
                </a:cubicBezTo>
                <a:cubicBezTo>
                  <a:pt x="1035" y="1028"/>
                  <a:pt x="1034" y="1043"/>
                  <a:pt x="1002" y="1063"/>
                </a:cubicBezTo>
                <a:cubicBezTo>
                  <a:pt x="971" y="1083"/>
                  <a:pt x="970" y="1089"/>
                  <a:pt x="999" y="1089"/>
                </a:cubicBezTo>
                <a:cubicBezTo>
                  <a:pt x="1022" y="1089"/>
                  <a:pt x="1033" y="1117"/>
                  <a:pt x="1027" y="1167"/>
                </a:cubicBezTo>
                <a:cubicBezTo>
                  <a:pt x="1020" y="1228"/>
                  <a:pt x="1001" y="1247"/>
                  <a:pt x="940" y="1254"/>
                </a:cubicBezTo>
                <a:cubicBezTo>
                  <a:pt x="890" y="1259"/>
                  <a:pt x="856" y="1247"/>
                  <a:pt x="845" y="1219"/>
                </a:cubicBezTo>
                <a:cubicBezTo>
                  <a:pt x="836" y="1194"/>
                  <a:pt x="818" y="1181"/>
                  <a:pt x="805" y="1189"/>
                </a:cubicBezTo>
                <a:cubicBezTo>
                  <a:pt x="793" y="1197"/>
                  <a:pt x="774" y="1178"/>
                  <a:pt x="764" y="1146"/>
                </a:cubicBezTo>
                <a:cubicBezTo>
                  <a:pt x="754" y="1115"/>
                  <a:pt x="733" y="1089"/>
                  <a:pt x="716" y="1089"/>
                </a:cubicBezTo>
                <a:cubicBezTo>
                  <a:pt x="699" y="1089"/>
                  <a:pt x="695" y="1115"/>
                  <a:pt x="707" y="1153"/>
                </a:cubicBezTo>
                <a:cubicBezTo>
                  <a:pt x="718" y="1188"/>
                  <a:pt x="731" y="1263"/>
                  <a:pt x="735" y="1319"/>
                </a:cubicBezTo>
                <a:cubicBezTo>
                  <a:pt x="743" y="1412"/>
                  <a:pt x="737" y="1421"/>
                  <a:pt x="676" y="1418"/>
                </a:cubicBezTo>
                <a:cubicBezTo>
                  <a:pt x="615" y="1414"/>
                  <a:pt x="610" y="1404"/>
                  <a:pt x="620" y="1296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5" name="Freeform 63"/>
          <p:cNvSpPr>
            <a:spLocks noEditPoints="1"/>
          </p:cNvSpPr>
          <p:nvPr/>
        </p:nvSpPr>
        <p:spPr bwMode="auto">
          <a:xfrm>
            <a:off x="785233" y="2350379"/>
            <a:ext cx="412750" cy="382588"/>
          </a:xfrm>
          <a:custGeom>
            <a:avLst/>
            <a:gdLst>
              <a:gd name="T0" fmla="*/ 500 w 1530"/>
              <a:gd name="T1" fmla="*/ 21 h 1423"/>
              <a:gd name="T2" fmla="*/ 408 w 1530"/>
              <a:gd name="T3" fmla="*/ 126 h 1423"/>
              <a:gd name="T4" fmla="*/ 134 w 1530"/>
              <a:gd name="T5" fmla="*/ 469 h 1423"/>
              <a:gd name="T6" fmla="*/ 85 w 1530"/>
              <a:gd name="T7" fmla="*/ 688 h 1423"/>
              <a:gd name="T8" fmla="*/ 134 w 1530"/>
              <a:gd name="T9" fmla="*/ 945 h 1423"/>
              <a:gd name="T10" fmla="*/ 247 w 1530"/>
              <a:gd name="T11" fmla="*/ 1137 h 1423"/>
              <a:gd name="T12" fmla="*/ 459 w 1530"/>
              <a:gd name="T13" fmla="*/ 1321 h 1423"/>
              <a:gd name="T14" fmla="*/ 671 w 1530"/>
              <a:gd name="T15" fmla="*/ 1361 h 1423"/>
              <a:gd name="T16" fmla="*/ 1080 w 1530"/>
              <a:gd name="T17" fmla="*/ 1320 h 1423"/>
              <a:gd name="T18" fmla="*/ 1277 w 1530"/>
              <a:gd name="T19" fmla="*/ 1137 h 1423"/>
              <a:gd name="T20" fmla="*/ 1445 w 1530"/>
              <a:gd name="T21" fmla="*/ 729 h 1423"/>
              <a:gd name="T22" fmla="*/ 1329 w 1530"/>
              <a:gd name="T23" fmla="*/ 434 h 1423"/>
              <a:gd name="T24" fmla="*/ 1219 w 1530"/>
              <a:gd name="T25" fmla="*/ 137 h 1423"/>
              <a:gd name="T26" fmla="*/ 1080 w 1530"/>
              <a:gd name="T27" fmla="*/ 114 h 1423"/>
              <a:gd name="T28" fmla="*/ 867 w 1530"/>
              <a:gd name="T29" fmla="*/ 51 h 1423"/>
              <a:gd name="T30" fmla="*/ 670 w 1530"/>
              <a:gd name="T31" fmla="*/ 49 h 1423"/>
              <a:gd name="T32" fmla="*/ 459 w 1530"/>
              <a:gd name="T33" fmla="*/ 189 h 1423"/>
              <a:gd name="T34" fmla="*/ 651 w 1530"/>
              <a:gd name="T35" fmla="*/ 405 h 1423"/>
              <a:gd name="T36" fmla="*/ 459 w 1530"/>
              <a:gd name="T37" fmla="*/ 298 h 1423"/>
              <a:gd name="T38" fmla="*/ 1052 w 1530"/>
              <a:gd name="T39" fmla="*/ 197 h 1423"/>
              <a:gd name="T40" fmla="*/ 967 w 1530"/>
              <a:gd name="T41" fmla="*/ 458 h 1423"/>
              <a:gd name="T42" fmla="*/ 883 w 1530"/>
              <a:gd name="T43" fmla="*/ 401 h 1423"/>
              <a:gd name="T44" fmla="*/ 1052 w 1530"/>
              <a:gd name="T45" fmla="*/ 197 h 1423"/>
              <a:gd name="T46" fmla="*/ 854 w 1530"/>
              <a:gd name="T47" fmla="*/ 621 h 1423"/>
              <a:gd name="T48" fmla="*/ 903 w 1530"/>
              <a:gd name="T49" fmla="*/ 734 h 1423"/>
              <a:gd name="T50" fmla="*/ 797 w 1530"/>
              <a:gd name="T51" fmla="*/ 830 h 1423"/>
              <a:gd name="T52" fmla="*/ 656 w 1530"/>
              <a:gd name="T53" fmla="*/ 808 h 1423"/>
              <a:gd name="T54" fmla="*/ 621 w 1530"/>
              <a:gd name="T55" fmla="*/ 687 h 1423"/>
              <a:gd name="T56" fmla="*/ 755 w 1530"/>
              <a:gd name="T57" fmla="*/ 573 h 1423"/>
              <a:gd name="T58" fmla="*/ 515 w 1530"/>
              <a:gd name="T59" fmla="*/ 702 h 1423"/>
              <a:gd name="T60" fmla="*/ 266 w 1530"/>
              <a:gd name="T61" fmla="*/ 762 h 1423"/>
              <a:gd name="T62" fmla="*/ 244 w 1530"/>
              <a:gd name="T63" fmla="*/ 666 h 1423"/>
              <a:gd name="T64" fmla="*/ 1163 w 1530"/>
              <a:gd name="T65" fmla="*/ 618 h 1423"/>
              <a:gd name="T66" fmla="*/ 1253 w 1530"/>
              <a:gd name="T67" fmla="*/ 763 h 1423"/>
              <a:gd name="T68" fmla="*/ 990 w 1530"/>
              <a:gd name="T69" fmla="*/ 713 h 1423"/>
              <a:gd name="T70" fmla="*/ 1163 w 1530"/>
              <a:gd name="T71" fmla="*/ 618 h 1423"/>
              <a:gd name="T72" fmla="*/ 656 w 1530"/>
              <a:gd name="T73" fmla="*/ 1006 h 1423"/>
              <a:gd name="T74" fmla="*/ 478 w 1530"/>
              <a:gd name="T75" fmla="*/ 1206 h 1423"/>
              <a:gd name="T76" fmla="*/ 565 w 1530"/>
              <a:gd name="T77" fmla="*/ 953 h 1423"/>
              <a:gd name="T78" fmla="*/ 882 w 1530"/>
              <a:gd name="T79" fmla="*/ 903 h 1423"/>
              <a:gd name="T80" fmla="*/ 1052 w 1530"/>
              <a:gd name="T81" fmla="*/ 1105 h 1423"/>
              <a:gd name="T82" fmla="*/ 960 w 1530"/>
              <a:gd name="T83" fmla="*/ 1161 h 1423"/>
              <a:gd name="T84" fmla="*/ 882 w 1530"/>
              <a:gd name="T85" fmla="*/ 90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30" h="1423">
                <a:moveTo>
                  <a:pt x="557" y="6"/>
                </a:moveTo>
                <a:cubicBezTo>
                  <a:pt x="539" y="6"/>
                  <a:pt x="521" y="11"/>
                  <a:pt x="500" y="21"/>
                </a:cubicBezTo>
                <a:cubicBezTo>
                  <a:pt x="453" y="42"/>
                  <a:pt x="438" y="67"/>
                  <a:pt x="450" y="98"/>
                </a:cubicBezTo>
                <a:cubicBezTo>
                  <a:pt x="464" y="135"/>
                  <a:pt x="455" y="141"/>
                  <a:pt x="408" y="126"/>
                </a:cubicBezTo>
                <a:cubicBezTo>
                  <a:pt x="298" y="91"/>
                  <a:pt x="233" y="154"/>
                  <a:pt x="233" y="295"/>
                </a:cubicBezTo>
                <a:cubicBezTo>
                  <a:pt x="233" y="412"/>
                  <a:pt x="225" y="425"/>
                  <a:pt x="134" y="469"/>
                </a:cubicBezTo>
                <a:cubicBezTo>
                  <a:pt x="57" y="506"/>
                  <a:pt x="36" y="533"/>
                  <a:pt x="36" y="592"/>
                </a:cubicBezTo>
                <a:cubicBezTo>
                  <a:pt x="36" y="639"/>
                  <a:pt x="55" y="676"/>
                  <a:pt x="85" y="688"/>
                </a:cubicBezTo>
                <a:cubicBezTo>
                  <a:pt x="132" y="706"/>
                  <a:pt x="132" y="708"/>
                  <a:pt x="85" y="734"/>
                </a:cubicBezTo>
                <a:cubicBezTo>
                  <a:pt x="0" y="782"/>
                  <a:pt x="24" y="886"/>
                  <a:pt x="134" y="945"/>
                </a:cubicBezTo>
                <a:cubicBezTo>
                  <a:pt x="189" y="974"/>
                  <a:pt x="235" y="1005"/>
                  <a:pt x="237" y="1013"/>
                </a:cubicBezTo>
                <a:cubicBezTo>
                  <a:pt x="239" y="1021"/>
                  <a:pt x="243" y="1077"/>
                  <a:pt x="247" y="1137"/>
                </a:cubicBezTo>
                <a:cubicBezTo>
                  <a:pt x="255" y="1258"/>
                  <a:pt x="301" y="1303"/>
                  <a:pt x="395" y="1281"/>
                </a:cubicBezTo>
                <a:cubicBezTo>
                  <a:pt x="444" y="1270"/>
                  <a:pt x="459" y="1279"/>
                  <a:pt x="459" y="1321"/>
                </a:cubicBezTo>
                <a:cubicBezTo>
                  <a:pt x="459" y="1351"/>
                  <a:pt x="475" y="1382"/>
                  <a:pt x="494" y="1390"/>
                </a:cubicBezTo>
                <a:cubicBezTo>
                  <a:pt x="552" y="1413"/>
                  <a:pt x="566" y="1411"/>
                  <a:pt x="671" y="1361"/>
                </a:cubicBezTo>
                <a:cubicBezTo>
                  <a:pt x="767" y="1315"/>
                  <a:pt x="777" y="1315"/>
                  <a:pt x="866" y="1363"/>
                </a:cubicBezTo>
                <a:cubicBezTo>
                  <a:pt x="978" y="1423"/>
                  <a:pt x="1080" y="1403"/>
                  <a:pt x="1080" y="1320"/>
                </a:cubicBezTo>
                <a:cubicBezTo>
                  <a:pt x="1080" y="1278"/>
                  <a:pt x="1093" y="1268"/>
                  <a:pt x="1133" y="1280"/>
                </a:cubicBezTo>
                <a:cubicBezTo>
                  <a:pt x="1234" y="1312"/>
                  <a:pt x="1277" y="1269"/>
                  <a:pt x="1277" y="1137"/>
                </a:cubicBezTo>
                <a:cubicBezTo>
                  <a:pt x="1277" y="1025"/>
                  <a:pt x="1287" y="1008"/>
                  <a:pt x="1386" y="946"/>
                </a:cubicBezTo>
                <a:cubicBezTo>
                  <a:pt x="1500" y="874"/>
                  <a:pt x="1525" y="781"/>
                  <a:pt x="1445" y="729"/>
                </a:cubicBezTo>
                <a:cubicBezTo>
                  <a:pt x="1418" y="711"/>
                  <a:pt x="1415" y="696"/>
                  <a:pt x="1435" y="681"/>
                </a:cubicBezTo>
                <a:cubicBezTo>
                  <a:pt x="1530" y="615"/>
                  <a:pt x="1471" y="479"/>
                  <a:pt x="1329" y="434"/>
                </a:cubicBezTo>
                <a:cubicBezTo>
                  <a:pt x="1290" y="421"/>
                  <a:pt x="1277" y="388"/>
                  <a:pt x="1277" y="292"/>
                </a:cubicBezTo>
                <a:cubicBezTo>
                  <a:pt x="1277" y="196"/>
                  <a:pt x="1264" y="161"/>
                  <a:pt x="1219" y="137"/>
                </a:cubicBezTo>
                <a:cubicBezTo>
                  <a:pt x="1176" y="114"/>
                  <a:pt x="1150" y="115"/>
                  <a:pt x="1120" y="140"/>
                </a:cubicBezTo>
                <a:cubicBezTo>
                  <a:pt x="1087" y="167"/>
                  <a:pt x="1080" y="162"/>
                  <a:pt x="1080" y="114"/>
                </a:cubicBezTo>
                <a:cubicBezTo>
                  <a:pt x="1080" y="82"/>
                  <a:pt x="1054" y="41"/>
                  <a:pt x="1022" y="24"/>
                </a:cubicBezTo>
                <a:cubicBezTo>
                  <a:pt x="976" y="0"/>
                  <a:pt x="944" y="5"/>
                  <a:pt x="867" y="51"/>
                </a:cubicBezTo>
                <a:lnTo>
                  <a:pt x="769" y="108"/>
                </a:lnTo>
                <a:lnTo>
                  <a:pt x="670" y="49"/>
                </a:lnTo>
                <a:cubicBezTo>
                  <a:pt x="618" y="19"/>
                  <a:pt x="587" y="5"/>
                  <a:pt x="557" y="6"/>
                </a:cubicBezTo>
                <a:close/>
                <a:moveTo>
                  <a:pt x="459" y="189"/>
                </a:moveTo>
                <a:lnTo>
                  <a:pt x="551" y="248"/>
                </a:lnTo>
                <a:cubicBezTo>
                  <a:pt x="621" y="292"/>
                  <a:pt x="644" y="328"/>
                  <a:pt x="651" y="405"/>
                </a:cubicBezTo>
                <a:cubicBezTo>
                  <a:pt x="661" y="516"/>
                  <a:pt x="649" y="521"/>
                  <a:pt x="536" y="453"/>
                </a:cubicBezTo>
                <a:cubicBezTo>
                  <a:pt x="473" y="415"/>
                  <a:pt x="459" y="386"/>
                  <a:pt x="459" y="298"/>
                </a:cubicBezTo>
                <a:lnTo>
                  <a:pt x="459" y="189"/>
                </a:lnTo>
                <a:close/>
                <a:moveTo>
                  <a:pt x="1052" y="197"/>
                </a:moveTo>
                <a:lnTo>
                  <a:pt x="1052" y="303"/>
                </a:lnTo>
                <a:cubicBezTo>
                  <a:pt x="1052" y="390"/>
                  <a:pt x="1037" y="417"/>
                  <a:pt x="967" y="458"/>
                </a:cubicBezTo>
                <a:lnTo>
                  <a:pt x="882" y="509"/>
                </a:lnTo>
                <a:lnTo>
                  <a:pt x="883" y="401"/>
                </a:lnTo>
                <a:cubicBezTo>
                  <a:pt x="883" y="311"/>
                  <a:pt x="897" y="286"/>
                  <a:pt x="968" y="246"/>
                </a:cubicBezTo>
                <a:lnTo>
                  <a:pt x="1052" y="197"/>
                </a:lnTo>
                <a:close/>
                <a:moveTo>
                  <a:pt x="755" y="573"/>
                </a:moveTo>
                <a:cubicBezTo>
                  <a:pt x="829" y="573"/>
                  <a:pt x="854" y="585"/>
                  <a:pt x="854" y="621"/>
                </a:cubicBezTo>
                <a:cubicBezTo>
                  <a:pt x="854" y="647"/>
                  <a:pt x="876" y="677"/>
                  <a:pt x="903" y="688"/>
                </a:cubicBezTo>
                <a:cubicBezTo>
                  <a:pt x="950" y="706"/>
                  <a:pt x="950" y="708"/>
                  <a:pt x="903" y="734"/>
                </a:cubicBezTo>
                <a:cubicBezTo>
                  <a:pt x="876" y="750"/>
                  <a:pt x="854" y="781"/>
                  <a:pt x="854" y="805"/>
                </a:cubicBezTo>
                <a:cubicBezTo>
                  <a:pt x="854" y="835"/>
                  <a:pt x="838" y="843"/>
                  <a:pt x="797" y="830"/>
                </a:cubicBezTo>
                <a:cubicBezTo>
                  <a:pt x="765" y="819"/>
                  <a:pt x="720" y="827"/>
                  <a:pt x="698" y="845"/>
                </a:cubicBezTo>
                <a:cubicBezTo>
                  <a:pt x="664" y="874"/>
                  <a:pt x="656" y="867"/>
                  <a:pt x="656" y="808"/>
                </a:cubicBezTo>
                <a:cubicBezTo>
                  <a:pt x="656" y="768"/>
                  <a:pt x="641" y="728"/>
                  <a:pt x="621" y="719"/>
                </a:cubicBezTo>
                <a:cubicBezTo>
                  <a:pt x="593" y="706"/>
                  <a:pt x="593" y="700"/>
                  <a:pt x="621" y="687"/>
                </a:cubicBezTo>
                <a:cubicBezTo>
                  <a:pt x="641" y="678"/>
                  <a:pt x="656" y="648"/>
                  <a:pt x="656" y="621"/>
                </a:cubicBezTo>
                <a:cubicBezTo>
                  <a:pt x="656" y="585"/>
                  <a:pt x="681" y="573"/>
                  <a:pt x="755" y="573"/>
                </a:cubicBezTo>
                <a:close/>
                <a:moveTo>
                  <a:pt x="344" y="618"/>
                </a:moveTo>
                <a:cubicBezTo>
                  <a:pt x="386" y="618"/>
                  <a:pt x="515" y="681"/>
                  <a:pt x="515" y="702"/>
                </a:cubicBezTo>
                <a:cubicBezTo>
                  <a:pt x="515" y="711"/>
                  <a:pt x="480" y="739"/>
                  <a:pt x="438" y="764"/>
                </a:cubicBezTo>
                <a:cubicBezTo>
                  <a:pt x="366" y="807"/>
                  <a:pt x="353" y="807"/>
                  <a:pt x="266" y="762"/>
                </a:cubicBezTo>
                <a:lnTo>
                  <a:pt x="171" y="713"/>
                </a:lnTo>
                <a:lnTo>
                  <a:pt x="244" y="666"/>
                </a:lnTo>
                <a:cubicBezTo>
                  <a:pt x="283" y="640"/>
                  <a:pt x="329" y="618"/>
                  <a:pt x="344" y="618"/>
                </a:cubicBezTo>
                <a:close/>
                <a:moveTo>
                  <a:pt x="1163" y="618"/>
                </a:moveTo>
                <a:cubicBezTo>
                  <a:pt x="1203" y="618"/>
                  <a:pt x="1334" y="680"/>
                  <a:pt x="1334" y="700"/>
                </a:cubicBezTo>
                <a:cubicBezTo>
                  <a:pt x="1334" y="709"/>
                  <a:pt x="1297" y="738"/>
                  <a:pt x="1253" y="763"/>
                </a:cubicBezTo>
                <a:cubicBezTo>
                  <a:pt x="1180" y="804"/>
                  <a:pt x="1167" y="804"/>
                  <a:pt x="1082" y="760"/>
                </a:cubicBezTo>
                <a:lnTo>
                  <a:pt x="990" y="713"/>
                </a:lnTo>
                <a:lnTo>
                  <a:pt x="1062" y="666"/>
                </a:lnTo>
                <a:cubicBezTo>
                  <a:pt x="1102" y="640"/>
                  <a:pt x="1147" y="618"/>
                  <a:pt x="1163" y="618"/>
                </a:cubicBezTo>
                <a:close/>
                <a:moveTo>
                  <a:pt x="656" y="895"/>
                </a:moveTo>
                <a:lnTo>
                  <a:pt x="656" y="1006"/>
                </a:lnTo>
                <a:cubicBezTo>
                  <a:pt x="656" y="1099"/>
                  <a:pt x="644" y="1123"/>
                  <a:pt x="579" y="1156"/>
                </a:cubicBezTo>
                <a:cubicBezTo>
                  <a:pt x="536" y="1177"/>
                  <a:pt x="491" y="1200"/>
                  <a:pt x="478" y="1206"/>
                </a:cubicBezTo>
                <a:cubicBezTo>
                  <a:pt x="466" y="1212"/>
                  <a:pt x="459" y="1170"/>
                  <a:pt x="464" y="1114"/>
                </a:cubicBezTo>
                <a:cubicBezTo>
                  <a:pt x="471" y="1033"/>
                  <a:pt x="493" y="998"/>
                  <a:pt x="565" y="953"/>
                </a:cubicBezTo>
                <a:lnTo>
                  <a:pt x="656" y="895"/>
                </a:lnTo>
                <a:close/>
                <a:moveTo>
                  <a:pt x="882" y="903"/>
                </a:moveTo>
                <a:lnTo>
                  <a:pt x="967" y="951"/>
                </a:lnTo>
                <a:cubicBezTo>
                  <a:pt x="1037" y="991"/>
                  <a:pt x="1051" y="1017"/>
                  <a:pt x="1052" y="1105"/>
                </a:cubicBezTo>
                <a:cubicBezTo>
                  <a:pt x="1052" y="1163"/>
                  <a:pt x="1048" y="1210"/>
                  <a:pt x="1044" y="1210"/>
                </a:cubicBezTo>
                <a:cubicBezTo>
                  <a:pt x="1041" y="1209"/>
                  <a:pt x="1002" y="1188"/>
                  <a:pt x="960" y="1161"/>
                </a:cubicBezTo>
                <a:cubicBezTo>
                  <a:pt x="898" y="1123"/>
                  <a:pt x="882" y="1092"/>
                  <a:pt x="882" y="1008"/>
                </a:cubicBezTo>
                <a:lnTo>
                  <a:pt x="882" y="903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" name="Freeform 64"/>
          <p:cNvSpPr>
            <a:spLocks noEditPoints="1"/>
          </p:cNvSpPr>
          <p:nvPr/>
        </p:nvSpPr>
        <p:spPr bwMode="auto">
          <a:xfrm>
            <a:off x="8468170" y="2354074"/>
            <a:ext cx="388937" cy="387350"/>
          </a:xfrm>
          <a:custGeom>
            <a:avLst/>
            <a:gdLst>
              <a:gd name="T0" fmla="*/ 425 w 1440"/>
              <a:gd name="T1" fmla="*/ 134 h 1441"/>
              <a:gd name="T2" fmla="*/ 198 w 1440"/>
              <a:gd name="T3" fmla="*/ 247 h 1441"/>
              <a:gd name="T4" fmla="*/ 379 w 1440"/>
              <a:gd name="T5" fmla="*/ 459 h 1441"/>
              <a:gd name="T6" fmla="*/ 223 w 1440"/>
              <a:gd name="T7" fmla="*/ 588 h 1441"/>
              <a:gd name="T8" fmla="*/ 72 w 1440"/>
              <a:gd name="T9" fmla="*/ 601 h 1441"/>
              <a:gd name="T10" fmla="*/ 60 w 1440"/>
              <a:gd name="T11" fmla="*/ 768 h 1441"/>
              <a:gd name="T12" fmla="*/ 153 w 1440"/>
              <a:gd name="T13" fmla="*/ 860 h 1441"/>
              <a:gd name="T14" fmla="*/ 380 w 1440"/>
              <a:gd name="T15" fmla="*/ 979 h 1441"/>
              <a:gd name="T16" fmla="*/ 198 w 1440"/>
              <a:gd name="T17" fmla="*/ 1177 h 1441"/>
              <a:gd name="T18" fmla="*/ 362 w 1440"/>
              <a:gd name="T19" fmla="*/ 1339 h 1441"/>
              <a:gd name="T20" fmla="*/ 568 w 1440"/>
              <a:gd name="T21" fmla="*/ 1430 h 1441"/>
              <a:gd name="T22" fmla="*/ 676 w 1440"/>
              <a:gd name="T23" fmla="*/ 1143 h 1441"/>
              <a:gd name="T24" fmla="*/ 860 w 1440"/>
              <a:gd name="T25" fmla="*/ 1220 h 1441"/>
              <a:gd name="T26" fmla="*/ 932 w 1440"/>
              <a:gd name="T27" fmla="*/ 1363 h 1441"/>
              <a:gd name="T28" fmla="*/ 1175 w 1440"/>
              <a:gd name="T29" fmla="*/ 1220 h 1441"/>
              <a:gd name="T30" fmla="*/ 1090 w 1440"/>
              <a:gd name="T31" fmla="*/ 1095 h 1441"/>
              <a:gd name="T32" fmla="*/ 1116 w 1440"/>
              <a:gd name="T33" fmla="*/ 881 h 1441"/>
              <a:gd name="T34" fmla="*/ 1411 w 1440"/>
              <a:gd name="T35" fmla="*/ 930 h 1441"/>
              <a:gd name="T36" fmla="*/ 1440 w 1440"/>
              <a:gd name="T37" fmla="*/ 726 h 1441"/>
              <a:gd name="T38" fmla="*/ 1374 w 1440"/>
              <a:gd name="T39" fmla="*/ 486 h 1441"/>
              <a:gd name="T40" fmla="*/ 1105 w 1440"/>
              <a:gd name="T41" fmla="*/ 542 h 1441"/>
              <a:gd name="T42" fmla="*/ 1079 w 1440"/>
              <a:gd name="T43" fmla="*/ 344 h 1441"/>
              <a:gd name="T44" fmla="*/ 1159 w 1440"/>
              <a:gd name="T45" fmla="*/ 228 h 1441"/>
              <a:gd name="T46" fmla="*/ 1016 w 1440"/>
              <a:gd name="T47" fmla="*/ 119 h 1441"/>
              <a:gd name="T48" fmla="*/ 873 w 1440"/>
              <a:gd name="T49" fmla="*/ 144 h 1441"/>
              <a:gd name="T50" fmla="*/ 665 w 1440"/>
              <a:gd name="T51" fmla="*/ 292 h 1441"/>
              <a:gd name="T52" fmla="*/ 572 w 1440"/>
              <a:gd name="T53" fmla="*/ 6 h 1441"/>
              <a:gd name="T54" fmla="*/ 675 w 1440"/>
              <a:gd name="T55" fmla="*/ 455 h 1441"/>
              <a:gd name="T56" fmla="*/ 990 w 1440"/>
              <a:gd name="T57" fmla="*/ 332 h 1441"/>
              <a:gd name="T58" fmla="*/ 1030 w 1440"/>
              <a:gd name="T59" fmla="*/ 627 h 1441"/>
              <a:gd name="T60" fmla="*/ 961 w 1440"/>
              <a:gd name="T61" fmla="*/ 952 h 1441"/>
              <a:gd name="T62" fmla="*/ 730 w 1440"/>
              <a:gd name="T63" fmla="*/ 902 h 1441"/>
              <a:gd name="T64" fmla="*/ 572 w 1440"/>
              <a:gd name="T65" fmla="*/ 825 h 1441"/>
              <a:gd name="T66" fmla="*/ 607 w 1440"/>
              <a:gd name="T67" fmla="*/ 994 h 1441"/>
              <a:gd name="T68" fmla="*/ 909 w 1440"/>
              <a:gd name="T69" fmla="*/ 968 h 1441"/>
              <a:gd name="T70" fmla="*/ 1019 w 1440"/>
              <a:gd name="T71" fmla="*/ 683 h 1441"/>
              <a:gd name="T72" fmla="*/ 839 w 1440"/>
              <a:gd name="T73" fmla="*/ 444 h 1441"/>
              <a:gd name="T74" fmla="*/ 539 w 1440"/>
              <a:gd name="T75" fmla="*/ 475 h 1441"/>
              <a:gd name="T76" fmla="*/ 429 w 1440"/>
              <a:gd name="T77" fmla="*/ 768 h 1441"/>
              <a:gd name="T78" fmla="*/ 411 w 1440"/>
              <a:gd name="T79" fmla="*/ 627 h 1441"/>
              <a:gd name="T80" fmla="*/ 456 w 1440"/>
              <a:gd name="T81" fmla="*/ 337 h 1441"/>
              <a:gd name="T82" fmla="*/ 775 w 1440"/>
              <a:gd name="T83" fmla="*/ 78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440" h="1441">
                <a:moveTo>
                  <a:pt x="572" y="6"/>
                </a:moveTo>
                <a:cubicBezTo>
                  <a:pt x="556" y="6"/>
                  <a:pt x="528" y="45"/>
                  <a:pt x="508" y="92"/>
                </a:cubicBezTo>
                <a:cubicBezTo>
                  <a:pt x="476" y="170"/>
                  <a:pt x="469" y="174"/>
                  <a:pt x="425" y="134"/>
                </a:cubicBezTo>
                <a:cubicBezTo>
                  <a:pt x="356" y="71"/>
                  <a:pt x="331" y="81"/>
                  <a:pt x="351" y="164"/>
                </a:cubicBezTo>
                <a:cubicBezTo>
                  <a:pt x="368" y="230"/>
                  <a:pt x="363" y="236"/>
                  <a:pt x="291" y="228"/>
                </a:cubicBezTo>
                <a:cubicBezTo>
                  <a:pt x="248" y="224"/>
                  <a:pt x="206" y="232"/>
                  <a:pt x="198" y="247"/>
                </a:cubicBezTo>
                <a:cubicBezTo>
                  <a:pt x="190" y="262"/>
                  <a:pt x="233" y="278"/>
                  <a:pt x="292" y="283"/>
                </a:cubicBezTo>
                <a:cubicBezTo>
                  <a:pt x="384" y="291"/>
                  <a:pt x="395" y="298"/>
                  <a:pt x="365" y="334"/>
                </a:cubicBezTo>
                <a:cubicBezTo>
                  <a:pt x="336" y="368"/>
                  <a:pt x="339" y="392"/>
                  <a:pt x="379" y="459"/>
                </a:cubicBezTo>
                <a:lnTo>
                  <a:pt x="427" y="542"/>
                </a:lnTo>
                <a:lnTo>
                  <a:pt x="350" y="542"/>
                </a:lnTo>
                <a:cubicBezTo>
                  <a:pt x="308" y="542"/>
                  <a:pt x="250" y="563"/>
                  <a:pt x="223" y="588"/>
                </a:cubicBezTo>
                <a:cubicBezTo>
                  <a:pt x="175" y="631"/>
                  <a:pt x="169" y="629"/>
                  <a:pt x="138" y="560"/>
                </a:cubicBezTo>
                <a:cubicBezTo>
                  <a:pt x="119" y="519"/>
                  <a:pt x="87" y="486"/>
                  <a:pt x="67" y="486"/>
                </a:cubicBezTo>
                <a:cubicBezTo>
                  <a:pt x="19" y="486"/>
                  <a:pt x="19" y="499"/>
                  <a:pt x="72" y="601"/>
                </a:cubicBezTo>
                <a:cubicBezTo>
                  <a:pt x="113" y="680"/>
                  <a:pt x="112" y="683"/>
                  <a:pt x="58" y="683"/>
                </a:cubicBezTo>
                <a:cubicBezTo>
                  <a:pt x="26" y="683"/>
                  <a:pt x="0" y="702"/>
                  <a:pt x="0" y="726"/>
                </a:cubicBezTo>
                <a:cubicBezTo>
                  <a:pt x="0" y="750"/>
                  <a:pt x="26" y="768"/>
                  <a:pt x="60" y="768"/>
                </a:cubicBezTo>
                <a:cubicBezTo>
                  <a:pt x="117" y="768"/>
                  <a:pt x="118" y="771"/>
                  <a:pt x="74" y="838"/>
                </a:cubicBezTo>
                <a:cubicBezTo>
                  <a:pt x="18" y="924"/>
                  <a:pt x="17" y="937"/>
                  <a:pt x="70" y="937"/>
                </a:cubicBezTo>
                <a:cubicBezTo>
                  <a:pt x="93" y="937"/>
                  <a:pt x="130" y="903"/>
                  <a:pt x="153" y="860"/>
                </a:cubicBezTo>
                <a:cubicBezTo>
                  <a:pt x="188" y="793"/>
                  <a:pt x="196" y="789"/>
                  <a:pt x="213" y="832"/>
                </a:cubicBezTo>
                <a:cubicBezTo>
                  <a:pt x="226" y="865"/>
                  <a:pt x="263" y="881"/>
                  <a:pt x="328" y="881"/>
                </a:cubicBezTo>
                <a:cubicBezTo>
                  <a:pt x="434" y="881"/>
                  <a:pt x="442" y="897"/>
                  <a:pt x="380" y="979"/>
                </a:cubicBezTo>
                <a:cubicBezTo>
                  <a:pt x="358" y="1009"/>
                  <a:pt x="346" y="1057"/>
                  <a:pt x="355" y="1085"/>
                </a:cubicBezTo>
                <a:cubicBezTo>
                  <a:pt x="368" y="1126"/>
                  <a:pt x="356" y="1135"/>
                  <a:pt x="285" y="1135"/>
                </a:cubicBezTo>
                <a:cubicBezTo>
                  <a:pt x="227" y="1135"/>
                  <a:pt x="198" y="1149"/>
                  <a:pt x="198" y="1177"/>
                </a:cubicBezTo>
                <a:cubicBezTo>
                  <a:pt x="198" y="1207"/>
                  <a:pt x="228" y="1220"/>
                  <a:pt x="300" y="1220"/>
                </a:cubicBezTo>
                <a:cubicBezTo>
                  <a:pt x="389" y="1220"/>
                  <a:pt x="398" y="1226"/>
                  <a:pt x="366" y="1264"/>
                </a:cubicBezTo>
                <a:cubicBezTo>
                  <a:pt x="340" y="1296"/>
                  <a:pt x="338" y="1315"/>
                  <a:pt x="362" y="1339"/>
                </a:cubicBezTo>
                <a:cubicBezTo>
                  <a:pt x="385" y="1362"/>
                  <a:pt x="399" y="1359"/>
                  <a:pt x="412" y="1324"/>
                </a:cubicBezTo>
                <a:cubicBezTo>
                  <a:pt x="439" y="1254"/>
                  <a:pt x="469" y="1266"/>
                  <a:pt x="508" y="1361"/>
                </a:cubicBezTo>
                <a:cubicBezTo>
                  <a:pt x="528" y="1407"/>
                  <a:pt x="555" y="1438"/>
                  <a:pt x="568" y="1430"/>
                </a:cubicBezTo>
                <a:cubicBezTo>
                  <a:pt x="602" y="1409"/>
                  <a:pt x="600" y="1312"/>
                  <a:pt x="565" y="1290"/>
                </a:cubicBezTo>
                <a:cubicBezTo>
                  <a:pt x="519" y="1262"/>
                  <a:pt x="533" y="1220"/>
                  <a:pt x="589" y="1220"/>
                </a:cubicBezTo>
                <a:cubicBezTo>
                  <a:pt x="618" y="1220"/>
                  <a:pt x="656" y="1186"/>
                  <a:pt x="676" y="1143"/>
                </a:cubicBezTo>
                <a:cubicBezTo>
                  <a:pt x="710" y="1068"/>
                  <a:pt x="712" y="1067"/>
                  <a:pt x="751" y="1120"/>
                </a:cubicBezTo>
                <a:cubicBezTo>
                  <a:pt x="773" y="1150"/>
                  <a:pt x="791" y="1184"/>
                  <a:pt x="791" y="1197"/>
                </a:cubicBezTo>
                <a:cubicBezTo>
                  <a:pt x="791" y="1209"/>
                  <a:pt x="822" y="1220"/>
                  <a:pt x="860" y="1220"/>
                </a:cubicBezTo>
                <a:cubicBezTo>
                  <a:pt x="929" y="1220"/>
                  <a:pt x="929" y="1221"/>
                  <a:pt x="881" y="1303"/>
                </a:cubicBezTo>
                <a:cubicBezTo>
                  <a:pt x="847" y="1364"/>
                  <a:pt x="842" y="1396"/>
                  <a:pt x="865" y="1418"/>
                </a:cubicBezTo>
                <a:cubicBezTo>
                  <a:pt x="887" y="1441"/>
                  <a:pt x="906" y="1425"/>
                  <a:pt x="932" y="1363"/>
                </a:cubicBezTo>
                <a:cubicBezTo>
                  <a:pt x="971" y="1268"/>
                  <a:pt x="1002" y="1253"/>
                  <a:pt x="1027" y="1318"/>
                </a:cubicBezTo>
                <a:cubicBezTo>
                  <a:pt x="1055" y="1392"/>
                  <a:pt x="1109" y="1367"/>
                  <a:pt x="1090" y="1290"/>
                </a:cubicBezTo>
                <a:cubicBezTo>
                  <a:pt x="1073" y="1225"/>
                  <a:pt x="1080" y="1220"/>
                  <a:pt x="1175" y="1220"/>
                </a:cubicBezTo>
                <a:cubicBezTo>
                  <a:pt x="1263" y="1220"/>
                  <a:pt x="1272" y="1214"/>
                  <a:pt x="1242" y="1177"/>
                </a:cubicBezTo>
                <a:cubicBezTo>
                  <a:pt x="1223" y="1154"/>
                  <a:pt x="1178" y="1135"/>
                  <a:pt x="1142" y="1135"/>
                </a:cubicBezTo>
                <a:cubicBezTo>
                  <a:pt x="1096" y="1135"/>
                  <a:pt x="1080" y="1123"/>
                  <a:pt x="1090" y="1095"/>
                </a:cubicBezTo>
                <a:cubicBezTo>
                  <a:pt x="1099" y="1073"/>
                  <a:pt x="1085" y="1016"/>
                  <a:pt x="1060" y="968"/>
                </a:cubicBezTo>
                <a:lnTo>
                  <a:pt x="1015" y="881"/>
                </a:lnTo>
                <a:lnTo>
                  <a:pt x="1116" y="881"/>
                </a:lnTo>
                <a:cubicBezTo>
                  <a:pt x="1181" y="881"/>
                  <a:pt x="1222" y="866"/>
                  <a:pt x="1233" y="838"/>
                </a:cubicBezTo>
                <a:cubicBezTo>
                  <a:pt x="1246" y="804"/>
                  <a:pt x="1262" y="813"/>
                  <a:pt x="1302" y="880"/>
                </a:cubicBezTo>
                <a:cubicBezTo>
                  <a:pt x="1356" y="969"/>
                  <a:pt x="1411" y="993"/>
                  <a:pt x="1411" y="930"/>
                </a:cubicBezTo>
                <a:cubicBezTo>
                  <a:pt x="1411" y="910"/>
                  <a:pt x="1392" y="865"/>
                  <a:pt x="1368" y="831"/>
                </a:cubicBezTo>
                <a:cubicBezTo>
                  <a:pt x="1327" y="772"/>
                  <a:pt x="1328" y="768"/>
                  <a:pt x="1382" y="768"/>
                </a:cubicBezTo>
                <a:cubicBezTo>
                  <a:pt x="1415" y="768"/>
                  <a:pt x="1440" y="750"/>
                  <a:pt x="1440" y="726"/>
                </a:cubicBezTo>
                <a:cubicBezTo>
                  <a:pt x="1440" y="702"/>
                  <a:pt x="1415" y="683"/>
                  <a:pt x="1381" y="683"/>
                </a:cubicBezTo>
                <a:cubicBezTo>
                  <a:pt x="1324" y="683"/>
                  <a:pt x="1323" y="680"/>
                  <a:pt x="1366" y="614"/>
                </a:cubicBezTo>
                <a:cubicBezTo>
                  <a:pt x="1422" y="529"/>
                  <a:pt x="1425" y="486"/>
                  <a:pt x="1374" y="486"/>
                </a:cubicBezTo>
                <a:cubicBezTo>
                  <a:pt x="1354" y="486"/>
                  <a:pt x="1321" y="521"/>
                  <a:pt x="1301" y="564"/>
                </a:cubicBezTo>
                <a:cubicBezTo>
                  <a:pt x="1269" y="635"/>
                  <a:pt x="1263" y="637"/>
                  <a:pt x="1230" y="592"/>
                </a:cubicBezTo>
                <a:cubicBezTo>
                  <a:pt x="1209" y="563"/>
                  <a:pt x="1157" y="542"/>
                  <a:pt x="1105" y="542"/>
                </a:cubicBezTo>
                <a:lnTo>
                  <a:pt x="1015" y="542"/>
                </a:lnTo>
                <a:lnTo>
                  <a:pt x="1063" y="469"/>
                </a:lnTo>
                <a:cubicBezTo>
                  <a:pt x="1101" y="411"/>
                  <a:pt x="1105" y="385"/>
                  <a:pt x="1079" y="344"/>
                </a:cubicBezTo>
                <a:cubicBezTo>
                  <a:pt x="1050" y="297"/>
                  <a:pt x="1057" y="291"/>
                  <a:pt x="1151" y="283"/>
                </a:cubicBezTo>
                <a:cubicBezTo>
                  <a:pt x="1209" y="278"/>
                  <a:pt x="1255" y="262"/>
                  <a:pt x="1253" y="246"/>
                </a:cubicBezTo>
                <a:cubicBezTo>
                  <a:pt x="1250" y="231"/>
                  <a:pt x="1208" y="222"/>
                  <a:pt x="1159" y="228"/>
                </a:cubicBezTo>
                <a:cubicBezTo>
                  <a:pt x="1077" y="236"/>
                  <a:pt x="1073" y="232"/>
                  <a:pt x="1090" y="164"/>
                </a:cubicBezTo>
                <a:cubicBezTo>
                  <a:pt x="1104" y="108"/>
                  <a:pt x="1097" y="91"/>
                  <a:pt x="1062" y="91"/>
                </a:cubicBezTo>
                <a:cubicBezTo>
                  <a:pt x="1037" y="91"/>
                  <a:pt x="1016" y="104"/>
                  <a:pt x="1016" y="119"/>
                </a:cubicBezTo>
                <a:cubicBezTo>
                  <a:pt x="1016" y="174"/>
                  <a:pt x="961" y="146"/>
                  <a:pt x="921" y="70"/>
                </a:cubicBezTo>
                <a:cubicBezTo>
                  <a:pt x="887" y="5"/>
                  <a:pt x="876" y="0"/>
                  <a:pt x="861" y="40"/>
                </a:cubicBezTo>
                <a:cubicBezTo>
                  <a:pt x="851" y="66"/>
                  <a:pt x="857" y="112"/>
                  <a:pt x="873" y="144"/>
                </a:cubicBezTo>
                <a:cubicBezTo>
                  <a:pt x="911" y="214"/>
                  <a:pt x="912" y="240"/>
                  <a:pt x="877" y="219"/>
                </a:cubicBezTo>
                <a:cubicBezTo>
                  <a:pt x="850" y="202"/>
                  <a:pt x="820" y="228"/>
                  <a:pt x="751" y="329"/>
                </a:cubicBezTo>
                <a:cubicBezTo>
                  <a:pt x="715" y="381"/>
                  <a:pt x="711" y="380"/>
                  <a:pt x="665" y="292"/>
                </a:cubicBezTo>
                <a:cubicBezTo>
                  <a:pt x="633" y="229"/>
                  <a:pt x="604" y="205"/>
                  <a:pt x="575" y="216"/>
                </a:cubicBezTo>
                <a:cubicBezTo>
                  <a:pt x="542" y="229"/>
                  <a:pt x="536" y="221"/>
                  <a:pt x="552" y="183"/>
                </a:cubicBezTo>
                <a:cubicBezTo>
                  <a:pt x="590" y="91"/>
                  <a:pt x="600" y="6"/>
                  <a:pt x="572" y="6"/>
                </a:cubicBezTo>
                <a:close/>
                <a:moveTo>
                  <a:pt x="537" y="290"/>
                </a:moveTo>
                <a:cubicBezTo>
                  <a:pt x="567" y="290"/>
                  <a:pt x="596" y="306"/>
                  <a:pt x="606" y="338"/>
                </a:cubicBezTo>
                <a:cubicBezTo>
                  <a:pt x="615" y="365"/>
                  <a:pt x="646" y="418"/>
                  <a:pt x="675" y="455"/>
                </a:cubicBezTo>
                <a:lnTo>
                  <a:pt x="728" y="524"/>
                </a:lnTo>
                <a:lnTo>
                  <a:pt x="794" y="407"/>
                </a:lnTo>
                <a:cubicBezTo>
                  <a:pt x="864" y="284"/>
                  <a:pt x="929" y="259"/>
                  <a:pt x="990" y="332"/>
                </a:cubicBezTo>
                <a:cubicBezTo>
                  <a:pt x="1020" y="369"/>
                  <a:pt x="1016" y="394"/>
                  <a:pt x="965" y="484"/>
                </a:cubicBezTo>
                <a:cubicBezTo>
                  <a:pt x="932" y="544"/>
                  <a:pt x="903" y="601"/>
                  <a:pt x="903" y="610"/>
                </a:cubicBezTo>
                <a:cubicBezTo>
                  <a:pt x="903" y="620"/>
                  <a:pt x="961" y="627"/>
                  <a:pt x="1030" y="627"/>
                </a:cubicBezTo>
                <a:cubicBezTo>
                  <a:pt x="1167" y="627"/>
                  <a:pt x="1230" y="686"/>
                  <a:pt x="1185" y="771"/>
                </a:cubicBezTo>
                <a:cubicBezTo>
                  <a:pt x="1166" y="805"/>
                  <a:pt x="1127" y="815"/>
                  <a:pt x="1032" y="810"/>
                </a:cubicBezTo>
                <a:cubicBezTo>
                  <a:pt x="888" y="801"/>
                  <a:pt x="879" y="819"/>
                  <a:pt x="961" y="952"/>
                </a:cubicBezTo>
                <a:cubicBezTo>
                  <a:pt x="1028" y="1061"/>
                  <a:pt x="1009" y="1135"/>
                  <a:pt x="916" y="1135"/>
                </a:cubicBezTo>
                <a:cubicBezTo>
                  <a:pt x="866" y="1135"/>
                  <a:pt x="833" y="1106"/>
                  <a:pt x="789" y="1019"/>
                </a:cubicBezTo>
                <a:lnTo>
                  <a:pt x="730" y="902"/>
                </a:lnTo>
                <a:lnTo>
                  <a:pt x="660" y="1019"/>
                </a:lnTo>
                <a:cubicBezTo>
                  <a:pt x="586" y="1142"/>
                  <a:pt x="475" y="1179"/>
                  <a:pt x="441" y="1091"/>
                </a:cubicBezTo>
                <a:cubicBezTo>
                  <a:pt x="424" y="1046"/>
                  <a:pt x="533" y="826"/>
                  <a:pt x="572" y="825"/>
                </a:cubicBezTo>
                <a:cubicBezTo>
                  <a:pt x="606" y="825"/>
                  <a:pt x="597" y="861"/>
                  <a:pt x="537" y="960"/>
                </a:cubicBezTo>
                <a:cubicBezTo>
                  <a:pt x="506" y="1010"/>
                  <a:pt x="480" y="1064"/>
                  <a:pt x="480" y="1079"/>
                </a:cubicBezTo>
                <a:cubicBezTo>
                  <a:pt x="480" y="1141"/>
                  <a:pt x="540" y="1100"/>
                  <a:pt x="607" y="994"/>
                </a:cubicBezTo>
                <a:cubicBezTo>
                  <a:pt x="646" y="932"/>
                  <a:pt x="691" y="881"/>
                  <a:pt x="707" y="881"/>
                </a:cubicBezTo>
                <a:cubicBezTo>
                  <a:pt x="736" y="881"/>
                  <a:pt x="786" y="932"/>
                  <a:pt x="874" y="1050"/>
                </a:cubicBezTo>
                <a:cubicBezTo>
                  <a:pt x="953" y="1156"/>
                  <a:pt x="979" y="1094"/>
                  <a:pt x="909" y="968"/>
                </a:cubicBezTo>
                <a:cubicBezTo>
                  <a:pt x="823" y="815"/>
                  <a:pt x="849" y="768"/>
                  <a:pt x="1020" y="768"/>
                </a:cubicBezTo>
                <a:cubicBezTo>
                  <a:pt x="1124" y="768"/>
                  <a:pt x="1157" y="758"/>
                  <a:pt x="1157" y="726"/>
                </a:cubicBezTo>
                <a:cubicBezTo>
                  <a:pt x="1157" y="694"/>
                  <a:pt x="1124" y="683"/>
                  <a:pt x="1019" y="683"/>
                </a:cubicBezTo>
                <a:cubicBezTo>
                  <a:pt x="849" y="683"/>
                  <a:pt x="815" y="625"/>
                  <a:pt x="903" y="482"/>
                </a:cubicBezTo>
                <a:cubicBezTo>
                  <a:pt x="970" y="371"/>
                  <a:pt x="973" y="345"/>
                  <a:pt x="923" y="345"/>
                </a:cubicBezTo>
                <a:cubicBezTo>
                  <a:pt x="902" y="345"/>
                  <a:pt x="865" y="389"/>
                  <a:pt x="839" y="444"/>
                </a:cubicBezTo>
                <a:cubicBezTo>
                  <a:pt x="775" y="578"/>
                  <a:pt x="682" y="578"/>
                  <a:pt x="610" y="444"/>
                </a:cubicBezTo>
                <a:cubicBezTo>
                  <a:pt x="581" y="389"/>
                  <a:pt x="539" y="345"/>
                  <a:pt x="518" y="345"/>
                </a:cubicBezTo>
                <a:cubicBezTo>
                  <a:pt x="467" y="345"/>
                  <a:pt x="471" y="364"/>
                  <a:pt x="539" y="475"/>
                </a:cubicBezTo>
                <a:cubicBezTo>
                  <a:pt x="629" y="621"/>
                  <a:pt x="594" y="683"/>
                  <a:pt x="422" y="683"/>
                </a:cubicBezTo>
                <a:cubicBezTo>
                  <a:pt x="317" y="683"/>
                  <a:pt x="283" y="694"/>
                  <a:pt x="283" y="726"/>
                </a:cubicBezTo>
                <a:cubicBezTo>
                  <a:pt x="283" y="758"/>
                  <a:pt x="318" y="768"/>
                  <a:pt x="429" y="768"/>
                </a:cubicBezTo>
                <a:cubicBezTo>
                  <a:pt x="605" y="768"/>
                  <a:pt x="592" y="800"/>
                  <a:pt x="411" y="812"/>
                </a:cubicBezTo>
                <a:cubicBezTo>
                  <a:pt x="313" y="819"/>
                  <a:pt x="277" y="809"/>
                  <a:pt x="257" y="773"/>
                </a:cubicBezTo>
                <a:cubicBezTo>
                  <a:pt x="210" y="686"/>
                  <a:pt x="273" y="627"/>
                  <a:pt x="411" y="627"/>
                </a:cubicBezTo>
                <a:cubicBezTo>
                  <a:pt x="480" y="627"/>
                  <a:pt x="537" y="620"/>
                  <a:pt x="537" y="612"/>
                </a:cubicBezTo>
                <a:cubicBezTo>
                  <a:pt x="537" y="604"/>
                  <a:pt x="512" y="549"/>
                  <a:pt x="483" y="491"/>
                </a:cubicBezTo>
                <a:cubicBezTo>
                  <a:pt x="444" y="416"/>
                  <a:pt x="437" y="371"/>
                  <a:pt x="456" y="337"/>
                </a:cubicBezTo>
                <a:cubicBezTo>
                  <a:pt x="474" y="305"/>
                  <a:pt x="506" y="290"/>
                  <a:pt x="537" y="290"/>
                </a:cubicBezTo>
                <a:close/>
                <a:moveTo>
                  <a:pt x="720" y="627"/>
                </a:moveTo>
                <a:cubicBezTo>
                  <a:pt x="810" y="627"/>
                  <a:pt x="847" y="735"/>
                  <a:pt x="775" y="788"/>
                </a:cubicBezTo>
                <a:cubicBezTo>
                  <a:pt x="710" y="835"/>
                  <a:pt x="693" y="835"/>
                  <a:pt x="651" y="784"/>
                </a:cubicBezTo>
                <a:cubicBezTo>
                  <a:pt x="600" y="722"/>
                  <a:pt x="641" y="627"/>
                  <a:pt x="720" y="627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" name="Freeform 65"/>
          <p:cNvSpPr>
            <a:spLocks noEditPoints="1"/>
          </p:cNvSpPr>
          <p:nvPr/>
        </p:nvSpPr>
        <p:spPr bwMode="auto">
          <a:xfrm>
            <a:off x="7057808" y="2364667"/>
            <a:ext cx="417512" cy="368300"/>
          </a:xfrm>
          <a:custGeom>
            <a:avLst/>
            <a:gdLst>
              <a:gd name="T0" fmla="*/ 903 w 1549"/>
              <a:gd name="T1" fmla="*/ 244 h 1376"/>
              <a:gd name="T2" fmla="*/ 920 w 1549"/>
              <a:gd name="T3" fmla="*/ 74 h 1376"/>
              <a:gd name="T4" fmla="*/ 670 w 1549"/>
              <a:gd name="T5" fmla="*/ 45 h 1376"/>
              <a:gd name="T6" fmla="*/ 647 w 1549"/>
              <a:gd name="T7" fmla="*/ 235 h 1376"/>
              <a:gd name="T8" fmla="*/ 372 w 1549"/>
              <a:gd name="T9" fmla="*/ 132 h 1376"/>
              <a:gd name="T10" fmla="*/ 418 w 1549"/>
              <a:gd name="T11" fmla="*/ 271 h 1376"/>
              <a:gd name="T12" fmla="*/ 356 w 1549"/>
              <a:gd name="T13" fmla="*/ 341 h 1376"/>
              <a:gd name="T14" fmla="*/ 243 w 1549"/>
              <a:gd name="T15" fmla="*/ 412 h 1376"/>
              <a:gd name="T16" fmla="*/ 353 w 1549"/>
              <a:gd name="T17" fmla="*/ 564 h 1376"/>
              <a:gd name="T18" fmla="*/ 72 w 1549"/>
              <a:gd name="T19" fmla="*/ 618 h 1376"/>
              <a:gd name="T20" fmla="*/ 235 w 1549"/>
              <a:gd name="T21" fmla="*/ 808 h 1376"/>
              <a:gd name="T22" fmla="*/ 228 w 1549"/>
              <a:gd name="T23" fmla="*/ 948 h 1376"/>
              <a:gd name="T24" fmla="*/ 464 w 1549"/>
              <a:gd name="T25" fmla="*/ 1028 h 1376"/>
              <a:gd name="T26" fmla="*/ 344 w 1549"/>
              <a:gd name="T27" fmla="*/ 1255 h 1376"/>
              <a:gd name="T28" fmla="*/ 620 w 1549"/>
              <a:gd name="T29" fmla="*/ 1239 h 1376"/>
              <a:gd name="T30" fmla="*/ 666 w 1549"/>
              <a:gd name="T31" fmla="*/ 1272 h 1376"/>
              <a:gd name="T32" fmla="*/ 859 w 1549"/>
              <a:gd name="T33" fmla="*/ 1211 h 1376"/>
              <a:gd name="T34" fmla="*/ 1058 w 1549"/>
              <a:gd name="T35" fmla="*/ 1338 h 1376"/>
              <a:gd name="T36" fmla="*/ 1127 w 1549"/>
              <a:gd name="T37" fmla="*/ 1089 h 1376"/>
              <a:gd name="T38" fmla="*/ 1292 w 1549"/>
              <a:gd name="T39" fmla="*/ 1024 h 1376"/>
              <a:gd name="T40" fmla="*/ 1276 w 1549"/>
              <a:gd name="T41" fmla="*/ 889 h 1376"/>
              <a:gd name="T42" fmla="*/ 1342 w 1549"/>
              <a:gd name="T43" fmla="*/ 805 h 1376"/>
              <a:gd name="T44" fmla="*/ 1511 w 1549"/>
              <a:gd name="T45" fmla="*/ 629 h 1376"/>
              <a:gd name="T46" fmla="*/ 1234 w 1549"/>
              <a:gd name="T47" fmla="*/ 570 h 1376"/>
              <a:gd name="T48" fmla="*/ 1290 w 1549"/>
              <a:gd name="T49" fmla="*/ 359 h 1376"/>
              <a:gd name="T50" fmla="*/ 1133 w 1549"/>
              <a:gd name="T51" fmla="*/ 436 h 1376"/>
              <a:gd name="T52" fmla="*/ 1238 w 1549"/>
              <a:gd name="T53" fmla="*/ 165 h 1376"/>
              <a:gd name="T54" fmla="*/ 1033 w 1549"/>
              <a:gd name="T55" fmla="*/ 49 h 1376"/>
              <a:gd name="T56" fmla="*/ 721 w 1549"/>
              <a:gd name="T57" fmla="*/ 433 h 1376"/>
              <a:gd name="T58" fmla="*/ 602 w 1549"/>
              <a:gd name="T59" fmla="*/ 440 h 1376"/>
              <a:gd name="T60" fmla="*/ 845 w 1549"/>
              <a:gd name="T61" fmla="*/ 370 h 1376"/>
              <a:gd name="T62" fmla="*/ 1033 w 1549"/>
              <a:gd name="T63" fmla="*/ 468 h 1376"/>
              <a:gd name="T64" fmla="*/ 484 w 1549"/>
              <a:gd name="T65" fmla="*/ 553 h 1376"/>
              <a:gd name="T66" fmla="*/ 478 w 1549"/>
              <a:gd name="T67" fmla="*/ 684 h 1376"/>
              <a:gd name="T68" fmla="*/ 880 w 1549"/>
              <a:gd name="T69" fmla="*/ 583 h 1376"/>
              <a:gd name="T70" fmla="*/ 654 w 1549"/>
              <a:gd name="T71" fmla="*/ 648 h 1376"/>
              <a:gd name="T72" fmla="*/ 1076 w 1549"/>
              <a:gd name="T73" fmla="*/ 647 h 1376"/>
              <a:gd name="T74" fmla="*/ 1040 w 1549"/>
              <a:gd name="T75" fmla="*/ 775 h 1376"/>
              <a:gd name="T76" fmla="*/ 603 w 1549"/>
              <a:gd name="T77" fmla="*/ 863 h 1376"/>
              <a:gd name="T78" fmla="*/ 577 w 1549"/>
              <a:gd name="T79" fmla="*/ 920 h 1376"/>
              <a:gd name="T80" fmla="*/ 972 w 1549"/>
              <a:gd name="T81" fmla="*/ 864 h 1376"/>
              <a:gd name="T82" fmla="*/ 910 w 1549"/>
              <a:gd name="T83" fmla="*/ 962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49" h="1376">
                <a:moveTo>
                  <a:pt x="987" y="17"/>
                </a:moveTo>
                <a:cubicBezTo>
                  <a:pt x="950" y="17"/>
                  <a:pt x="944" y="37"/>
                  <a:pt x="957" y="117"/>
                </a:cubicBezTo>
                <a:cubicBezTo>
                  <a:pt x="971" y="205"/>
                  <a:pt x="966" y="221"/>
                  <a:pt x="903" y="244"/>
                </a:cubicBezTo>
                <a:cubicBezTo>
                  <a:pt x="813" y="279"/>
                  <a:pt x="807" y="278"/>
                  <a:pt x="807" y="235"/>
                </a:cubicBezTo>
                <a:cubicBezTo>
                  <a:pt x="807" y="215"/>
                  <a:pt x="833" y="177"/>
                  <a:pt x="864" y="151"/>
                </a:cubicBezTo>
                <a:cubicBezTo>
                  <a:pt x="895" y="124"/>
                  <a:pt x="920" y="90"/>
                  <a:pt x="920" y="74"/>
                </a:cubicBezTo>
                <a:cubicBezTo>
                  <a:pt x="920" y="33"/>
                  <a:pt x="843" y="38"/>
                  <a:pt x="828" y="80"/>
                </a:cubicBezTo>
                <a:cubicBezTo>
                  <a:pt x="817" y="108"/>
                  <a:pt x="803" y="108"/>
                  <a:pt x="755" y="80"/>
                </a:cubicBezTo>
                <a:cubicBezTo>
                  <a:pt x="722" y="61"/>
                  <a:pt x="684" y="45"/>
                  <a:pt x="670" y="45"/>
                </a:cubicBezTo>
                <a:cubicBezTo>
                  <a:pt x="630" y="45"/>
                  <a:pt x="667" y="152"/>
                  <a:pt x="712" y="169"/>
                </a:cubicBezTo>
                <a:cubicBezTo>
                  <a:pt x="753" y="185"/>
                  <a:pt x="768" y="272"/>
                  <a:pt x="730" y="270"/>
                </a:cubicBezTo>
                <a:cubicBezTo>
                  <a:pt x="718" y="269"/>
                  <a:pt x="681" y="254"/>
                  <a:pt x="647" y="235"/>
                </a:cubicBezTo>
                <a:cubicBezTo>
                  <a:pt x="605" y="211"/>
                  <a:pt x="592" y="187"/>
                  <a:pt x="608" y="161"/>
                </a:cubicBezTo>
                <a:cubicBezTo>
                  <a:pt x="656" y="84"/>
                  <a:pt x="611" y="29"/>
                  <a:pt x="498" y="25"/>
                </a:cubicBezTo>
                <a:cubicBezTo>
                  <a:pt x="391" y="20"/>
                  <a:pt x="333" y="70"/>
                  <a:pt x="372" y="132"/>
                </a:cubicBezTo>
                <a:cubicBezTo>
                  <a:pt x="380" y="146"/>
                  <a:pt x="368" y="158"/>
                  <a:pt x="343" y="158"/>
                </a:cubicBezTo>
                <a:cubicBezTo>
                  <a:pt x="319" y="158"/>
                  <a:pt x="299" y="168"/>
                  <a:pt x="299" y="181"/>
                </a:cubicBezTo>
                <a:cubicBezTo>
                  <a:pt x="299" y="221"/>
                  <a:pt x="366" y="271"/>
                  <a:pt x="418" y="271"/>
                </a:cubicBezTo>
                <a:cubicBezTo>
                  <a:pt x="470" y="271"/>
                  <a:pt x="483" y="317"/>
                  <a:pt x="452" y="397"/>
                </a:cubicBezTo>
                <a:cubicBezTo>
                  <a:pt x="438" y="432"/>
                  <a:pt x="426" y="434"/>
                  <a:pt x="395" y="409"/>
                </a:cubicBezTo>
                <a:cubicBezTo>
                  <a:pt x="374" y="391"/>
                  <a:pt x="356" y="361"/>
                  <a:pt x="356" y="341"/>
                </a:cubicBezTo>
                <a:cubicBezTo>
                  <a:pt x="356" y="322"/>
                  <a:pt x="335" y="289"/>
                  <a:pt x="309" y="267"/>
                </a:cubicBezTo>
                <a:cubicBezTo>
                  <a:pt x="266" y="232"/>
                  <a:pt x="263" y="237"/>
                  <a:pt x="280" y="320"/>
                </a:cubicBezTo>
                <a:cubicBezTo>
                  <a:pt x="295" y="399"/>
                  <a:pt x="291" y="412"/>
                  <a:pt x="243" y="412"/>
                </a:cubicBezTo>
                <a:cubicBezTo>
                  <a:pt x="210" y="412"/>
                  <a:pt x="186" y="431"/>
                  <a:pt x="186" y="458"/>
                </a:cubicBezTo>
                <a:cubicBezTo>
                  <a:pt x="186" y="493"/>
                  <a:pt x="205" y="500"/>
                  <a:pt x="266" y="488"/>
                </a:cubicBezTo>
                <a:cubicBezTo>
                  <a:pt x="384" y="464"/>
                  <a:pt x="433" y="507"/>
                  <a:pt x="353" y="564"/>
                </a:cubicBezTo>
                <a:cubicBezTo>
                  <a:pt x="296" y="604"/>
                  <a:pt x="284" y="604"/>
                  <a:pt x="243" y="567"/>
                </a:cubicBezTo>
                <a:cubicBezTo>
                  <a:pt x="183" y="513"/>
                  <a:pt x="91" y="511"/>
                  <a:pt x="111" y="564"/>
                </a:cubicBezTo>
                <a:cubicBezTo>
                  <a:pt x="120" y="588"/>
                  <a:pt x="104" y="610"/>
                  <a:pt x="72" y="618"/>
                </a:cubicBezTo>
                <a:cubicBezTo>
                  <a:pt x="7" y="635"/>
                  <a:pt x="0" y="702"/>
                  <a:pt x="59" y="751"/>
                </a:cubicBezTo>
                <a:cubicBezTo>
                  <a:pt x="83" y="770"/>
                  <a:pt x="102" y="803"/>
                  <a:pt x="102" y="825"/>
                </a:cubicBezTo>
                <a:cubicBezTo>
                  <a:pt x="102" y="882"/>
                  <a:pt x="180" y="872"/>
                  <a:pt x="235" y="808"/>
                </a:cubicBezTo>
                <a:cubicBezTo>
                  <a:pt x="279" y="756"/>
                  <a:pt x="287" y="756"/>
                  <a:pt x="334" y="798"/>
                </a:cubicBezTo>
                <a:cubicBezTo>
                  <a:pt x="411" y="868"/>
                  <a:pt x="395" y="897"/>
                  <a:pt x="289" y="877"/>
                </a:cubicBezTo>
                <a:cubicBezTo>
                  <a:pt x="170" y="854"/>
                  <a:pt x="124" y="909"/>
                  <a:pt x="228" y="948"/>
                </a:cubicBezTo>
                <a:cubicBezTo>
                  <a:pt x="288" y="971"/>
                  <a:pt x="298" y="988"/>
                  <a:pt x="283" y="1047"/>
                </a:cubicBezTo>
                <a:cubicBezTo>
                  <a:pt x="257" y="1150"/>
                  <a:pt x="324" y="1137"/>
                  <a:pt x="361" y="1032"/>
                </a:cubicBezTo>
                <a:cubicBezTo>
                  <a:pt x="394" y="936"/>
                  <a:pt x="450" y="934"/>
                  <a:pt x="464" y="1028"/>
                </a:cubicBezTo>
                <a:cubicBezTo>
                  <a:pt x="470" y="1066"/>
                  <a:pt x="458" y="1089"/>
                  <a:pt x="434" y="1089"/>
                </a:cubicBezTo>
                <a:cubicBezTo>
                  <a:pt x="413" y="1089"/>
                  <a:pt x="373" y="1106"/>
                  <a:pt x="346" y="1125"/>
                </a:cubicBezTo>
                <a:cubicBezTo>
                  <a:pt x="300" y="1159"/>
                  <a:pt x="300" y="1167"/>
                  <a:pt x="344" y="1255"/>
                </a:cubicBezTo>
                <a:cubicBezTo>
                  <a:pt x="381" y="1329"/>
                  <a:pt x="405" y="1346"/>
                  <a:pt x="456" y="1336"/>
                </a:cubicBezTo>
                <a:cubicBezTo>
                  <a:pt x="492" y="1329"/>
                  <a:pt x="538" y="1334"/>
                  <a:pt x="558" y="1346"/>
                </a:cubicBezTo>
                <a:cubicBezTo>
                  <a:pt x="607" y="1376"/>
                  <a:pt x="615" y="1364"/>
                  <a:pt x="620" y="1239"/>
                </a:cubicBezTo>
                <a:cubicBezTo>
                  <a:pt x="624" y="1150"/>
                  <a:pt x="635" y="1130"/>
                  <a:pt x="687" y="1123"/>
                </a:cubicBezTo>
                <a:cubicBezTo>
                  <a:pt x="760" y="1112"/>
                  <a:pt x="777" y="1186"/>
                  <a:pt x="708" y="1213"/>
                </a:cubicBezTo>
                <a:cubicBezTo>
                  <a:pt x="685" y="1222"/>
                  <a:pt x="666" y="1248"/>
                  <a:pt x="666" y="1272"/>
                </a:cubicBezTo>
                <a:cubicBezTo>
                  <a:pt x="666" y="1322"/>
                  <a:pt x="699" y="1328"/>
                  <a:pt x="743" y="1284"/>
                </a:cubicBezTo>
                <a:cubicBezTo>
                  <a:pt x="765" y="1262"/>
                  <a:pt x="794" y="1267"/>
                  <a:pt x="847" y="1302"/>
                </a:cubicBezTo>
                <a:cubicBezTo>
                  <a:pt x="940" y="1363"/>
                  <a:pt x="948" y="1306"/>
                  <a:pt x="859" y="1211"/>
                </a:cubicBezTo>
                <a:cubicBezTo>
                  <a:pt x="788" y="1135"/>
                  <a:pt x="805" y="1104"/>
                  <a:pt x="903" y="1129"/>
                </a:cubicBezTo>
                <a:cubicBezTo>
                  <a:pt x="965" y="1144"/>
                  <a:pt x="972" y="1158"/>
                  <a:pt x="958" y="1242"/>
                </a:cubicBezTo>
                <a:cubicBezTo>
                  <a:pt x="943" y="1337"/>
                  <a:pt x="943" y="1336"/>
                  <a:pt x="1058" y="1338"/>
                </a:cubicBezTo>
                <a:cubicBezTo>
                  <a:pt x="1159" y="1339"/>
                  <a:pt x="1177" y="1330"/>
                  <a:pt x="1216" y="1251"/>
                </a:cubicBezTo>
                <a:cubicBezTo>
                  <a:pt x="1258" y="1168"/>
                  <a:pt x="1258" y="1158"/>
                  <a:pt x="1213" y="1125"/>
                </a:cubicBezTo>
                <a:cubicBezTo>
                  <a:pt x="1186" y="1106"/>
                  <a:pt x="1147" y="1089"/>
                  <a:pt x="1127" y="1089"/>
                </a:cubicBezTo>
                <a:cubicBezTo>
                  <a:pt x="1087" y="1089"/>
                  <a:pt x="1083" y="1048"/>
                  <a:pt x="1113" y="970"/>
                </a:cubicBezTo>
                <a:cubicBezTo>
                  <a:pt x="1139" y="906"/>
                  <a:pt x="1189" y="943"/>
                  <a:pt x="1214" y="1042"/>
                </a:cubicBezTo>
                <a:cubicBezTo>
                  <a:pt x="1238" y="1142"/>
                  <a:pt x="1305" y="1126"/>
                  <a:pt x="1292" y="1024"/>
                </a:cubicBezTo>
                <a:cubicBezTo>
                  <a:pt x="1285" y="964"/>
                  <a:pt x="1295" y="948"/>
                  <a:pt x="1342" y="948"/>
                </a:cubicBezTo>
                <a:cubicBezTo>
                  <a:pt x="1374" y="948"/>
                  <a:pt x="1400" y="935"/>
                  <a:pt x="1400" y="919"/>
                </a:cubicBezTo>
                <a:cubicBezTo>
                  <a:pt x="1400" y="873"/>
                  <a:pt x="1319" y="854"/>
                  <a:pt x="1276" y="889"/>
                </a:cubicBezTo>
                <a:cubicBezTo>
                  <a:pt x="1248" y="913"/>
                  <a:pt x="1231" y="912"/>
                  <a:pt x="1207" y="883"/>
                </a:cubicBezTo>
                <a:cubicBezTo>
                  <a:pt x="1182" y="853"/>
                  <a:pt x="1187" y="833"/>
                  <a:pt x="1229" y="796"/>
                </a:cubicBezTo>
                <a:cubicBezTo>
                  <a:pt x="1280" y="749"/>
                  <a:pt x="1286" y="749"/>
                  <a:pt x="1342" y="805"/>
                </a:cubicBezTo>
                <a:cubicBezTo>
                  <a:pt x="1413" y="877"/>
                  <a:pt x="1445" y="879"/>
                  <a:pt x="1467" y="814"/>
                </a:cubicBezTo>
                <a:cubicBezTo>
                  <a:pt x="1476" y="787"/>
                  <a:pt x="1499" y="742"/>
                  <a:pt x="1519" y="713"/>
                </a:cubicBezTo>
                <a:cubicBezTo>
                  <a:pt x="1549" y="671"/>
                  <a:pt x="1548" y="657"/>
                  <a:pt x="1511" y="629"/>
                </a:cubicBezTo>
                <a:cubicBezTo>
                  <a:pt x="1486" y="610"/>
                  <a:pt x="1471" y="579"/>
                  <a:pt x="1478" y="560"/>
                </a:cubicBezTo>
                <a:cubicBezTo>
                  <a:pt x="1496" y="505"/>
                  <a:pt x="1351" y="518"/>
                  <a:pt x="1320" y="574"/>
                </a:cubicBezTo>
                <a:cubicBezTo>
                  <a:pt x="1294" y="620"/>
                  <a:pt x="1289" y="619"/>
                  <a:pt x="1234" y="570"/>
                </a:cubicBezTo>
                <a:cubicBezTo>
                  <a:pt x="1157" y="500"/>
                  <a:pt x="1182" y="469"/>
                  <a:pt x="1302" y="489"/>
                </a:cubicBezTo>
                <a:cubicBezTo>
                  <a:pt x="1410" y="506"/>
                  <a:pt x="1445" y="447"/>
                  <a:pt x="1343" y="420"/>
                </a:cubicBezTo>
                <a:cubicBezTo>
                  <a:pt x="1311" y="412"/>
                  <a:pt x="1287" y="384"/>
                  <a:pt x="1290" y="359"/>
                </a:cubicBezTo>
                <a:cubicBezTo>
                  <a:pt x="1292" y="334"/>
                  <a:pt x="1292" y="296"/>
                  <a:pt x="1291" y="274"/>
                </a:cubicBezTo>
                <a:cubicBezTo>
                  <a:pt x="1286" y="215"/>
                  <a:pt x="1202" y="293"/>
                  <a:pt x="1202" y="357"/>
                </a:cubicBezTo>
                <a:cubicBezTo>
                  <a:pt x="1202" y="405"/>
                  <a:pt x="1155" y="458"/>
                  <a:pt x="1133" y="436"/>
                </a:cubicBezTo>
                <a:cubicBezTo>
                  <a:pt x="1127" y="430"/>
                  <a:pt x="1114" y="391"/>
                  <a:pt x="1104" y="348"/>
                </a:cubicBezTo>
                <a:cubicBezTo>
                  <a:pt x="1087" y="283"/>
                  <a:pt x="1093" y="271"/>
                  <a:pt x="1140" y="271"/>
                </a:cubicBezTo>
                <a:cubicBezTo>
                  <a:pt x="1210" y="271"/>
                  <a:pt x="1291" y="183"/>
                  <a:pt x="1238" y="165"/>
                </a:cubicBezTo>
                <a:cubicBezTo>
                  <a:pt x="1218" y="158"/>
                  <a:pt x="1202" y="129"/>
                  <a:pt x="1202" y="99"/>
                </a:cubicBezTo>
                <a:cubicBezTo>
                  <a:pt x="1202" y="30"/>
                  <a:pt x="1131" y="0"/>
                  <a:pt x="1075" y="46"/>
                </a:cubicBezTo>
                <a:cubicBezTo>
                  <a:pt x="1046" y="70"/>
                  <a:pt x="1033" y="71"/>
                  <a:pt x="1033" y="49"/>
                </a:cubicBezTo>
                <a:cubicBezTo>
                  <a:pt x="1033" y="31"/>
                  <a:pt x="1012" y="17"/>
                  <a:pt x="987" y="17"/>
                </a:cubicBezTo>
                <a:close/>
                <a:moveTo>
                  <a:pt x="723" y="355"/>
                </a:moveTo>
                <a:cubicBezTo>
                  <a:pt x="739" y="353"/>
                  <a:pt x="740" y="382"/>
                  <a:pt x="721" y="433"/>
                </a:cubicBezTo>
                <a:cubicBezTo>
                  <a:pt x="703" y="480"/>
                  <a:pt x="674" y="497"/>
                  <a:pt x="610" y="497"/>
                </a:cubicBezTo>
                <a:cubicBezTo>
                  <a:pt x="559" y="497"/>
                  <a:pt x="529" y="485"/>
                  <a:pt x="539" y="468"/>
                </a:cubicBezTo>
                <a:cubicBezTo>
                  <a:pt x="549" y="453"/>
                  <a:pt x="577" y="440"/>
                  <a:pt x="602" y="440"/>
                </a:cubicBezTo>
                <a:cubicBezTo>
                  <a:pt x="626" y="440"/>
                  <a:pt x="662" y="418"/>
                  <a:pt x="682" y="391"/>
                </a:cubicBezTo>
                <a:cubicBezTo>
                  <a:pt x="700" y="367"/>
                  <a:pt x="714" y="355"/>
                  <a:pt x="723" y="355"/>
                </a:cubicBezTo>
                <a:close/>
                <a:moveTo>
                  <a:pt x="845" y="370"/>
                </a:moveTo>
                <a:cubicBezTo>
                  <a:pt x="854" y="368"/>
                  <a:pt x="868" y="376"/>
                  <a:pt x="888" y="393"/>
                </a:cubicBezTo>
                <a:cubicBezTo>
                  <a:pt x="916" y="419"/>
                  <a:pt x="960" y="440"/>
                  <a:pt x="986" y="440"/>
                </a:cubicBezTo>
                <a:cubicBezTo>
                  <a:pt x="1012" y="440"/>
                  <a:pt x="1033" y="453"/>
                  <a:pt x="1033" y="468"/>
                </a:cubicBezTo>
                <a:cubicBezTo>
                  <a:pt x="1033" y="516"/>
                  <a:pt x="872" y="501"/>
                  <a:pt x="853" y="452"/>
                </a:cubicBezTo>
                <a:cubicBezTo>
                  <a:pt x="833" y="401"/>
                  <a:pt x="831" y="372"/>
                  <a:pt x="845" y="370"/>
                </a:cubicBezTo>
                <a:close/>
                <a:moveTo>
                  <a:pt x="484" y="553"/>
                </a:moveTo>
                <a:cubicBezTo>
                  <a:pt x="488" y="553"/>
                  <a:pt x="511" y="584"/>
                  <a:pt x="536" y="622"/>
                </a:cubicBezTo>
                <a:cubicBezTo>
                  <a:pt x="577" y="685"/>
                  <a:pt x="576" y="695"/>
                  <a:pt x="529" y="753"/>
                </a:cubicBezTo>
                <a:cubicBezTo>
                  <a:pt x="479" y="816"/>
                  <a:pt x="478" y="815"/>
                  <a:pt x="478" y="684"/>
                </a:cubicBezTo>
                <a:cubicBezTo>
                  <a:pt x="478" y="612"/>
                  <a:pt x="481" y="553"/>
                  <a:pt x="484" y="553"/>
                </a:cubicBezTo>
                <a:close/>
                <a:moveTo>
                  <a:pt x="802" y="553"/>
                </a:moveTo>
                <a:cubicBezTo>
                  <a:pt x="830" y="554"/>
                  <a:pt x="857" y="564"/>
                  <a:pt x="880" y="583"/>
                </a:cubicBezTo>
                <a:cubicBezTo>
                  <a:pt x="940" y="633"/>
                  <a:pt x="932" y="771"/>
                  <a:pt x="866" y="806"/>
                </a:cubicBezTo>
                <a:cubicBezTo>
                  <a:pt x="791" y="846"/>
                  <a:pt x="768" y="844"/>
                  <a:pt x="692" y="782"/>
                </a:cubicBezTo>
                <a:cubicBezTo>
                  <a:pt x="635" y="736"/>
                  <a:pt x="630" y="717"/>
                  <a:pt x="654" y="648"/>
                </a:cubicBezTo>
                <a:cubicBezTo>
                  <a:pt x="675" y="587"/>
                  <a:pt x="740" y="550"/>
                  <a:pt x="802" y="553"/>
                </a:cubicBezTo>
                <a:close/>
                <a:moveTo>
                  <a:pt x="1106" y="569"/>
                </a:moveTo>
                <a:cubicBezTo>
                  <a:pt x="1127" y="568"/>
                  <a:pt x="1120" y="604"/>
                  <a:pt x="1076" y="647"/>
                </a:cubicBezTo>
                <a:cubicBezTo>
                  <a:pt x="1049" y="675"/>
                  <a:pt x="1044" y="693"/>
                  <a:pt x="1065" y="700"/>
                </a:cubicBezTo>
                <a:cubicBezTo>
                  <a:pt x="1082" y="706"/>
                  <a:pt x="1092" y="733"/>
                  <a:pt x="1086" y="760"/>
                </a:cubicBezTo>
                <a:cubicBezTo>
                  <a:pt x="1078" y="800"/>
                  <a:pt x="1068" y="804"/>
                  <a:pt x="1040" y="775"/>
                </a:cubicBezTo>
                <a:cubicBezTo>
                  <a:pt x="989" y="723"/>
                  <a:pt x="997" y="654"/>
                  <a:pt x="1061" y="595"/>
                </a:cubicBezTo>
                <a:cubicBezTo>
                  <a:pt x="1082" y="577"/>
                  <a:pt x="1097" y="569"/>
                  <a:pt x="1106" y="569"/>
                </a:cubicBezTo>
                <a:close/>
                <a:moveTo>
                  <a:pt x="603" y="863"/>
                </a:moveTo>
                <a:cubicBezTo>
                  <a:pt x="647" y="861"/>
                  <a:pt x="697" y="884"/>
                  <a:pt x="709" y="923"/>
                </a:cubicBezTo>
                <a:cubicBezTo>
                  <a:pt x="733" y="998"/>
                  <a:pt x="713" y="1018"/>
                  <a:pt x="667" y="963"/>
                </a:cubicBezTo>
                <a:cubicBezTo>
                  <a:pt x="647" y="939"/>
                  <a:pt x="607" y="920"/>
                  <a:pt x="577" y="920"/>
                </a:cubicBezTo>
                <a:cubicBezTo>
                  <a:pt x="547" y="920"/>
                  <a:pt x="530" y="907"/>
                  <a:pt x="539" y="892"/>
                </a:cubicBezTo>
                <a:cubicBezTo>
                  <a:pt x="551" y="872"/>
                  <a:pt x="576" y="863"/>
                  <a:pt x="603" y="863"/>
                </a:cubicBezTo>
                <a:close/>
                <a:moveTo>
                  <a:pt x="972" y="864"/>
                </a:moveTo>
                <a:cubicBezTo>
                  <a:pt x="991" y="866"/>
                  <a:pt x="1008" y="874"/>
                  <a:pt x="1019" y="892"/>
                </a:cubicBezTo>
                <a:cubicBezTo>
                  <a:pt x="1029" y="907"/>
                  <a:pt x="1012" y="920"/>
                  <a:pt x="982" y="920"/>
                </a:cubicBezTo>
                <a:cubicBezTo>
                  <a:pt x="952" y="920"/>
                  <a:pt x="919" y="939"/>
                  <a:pt x="910" y="962"/>
                </a:cubicBezTo>
                <a:cubicBezTo>
                  <a:pt x="895" y="1002"/>
                  <a:pt x="835" y="1023"/>
                  <a:pt x="835" y="989"/>
                </a:cubicBezTo>
                <a:cubicBezTo>
                  <a:pt x="835" y="919"/>
                  <a:pt x="915" y="860"/>
                  <a:pt x="972" y="86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" name="Freeform 66"/>
          <p:cNvSpPr>
            <a:spLocks/>
          </p:cNvSpPr>
          <p:nvPr/>
        </p:nvSpPr>
        <p:spPr bwMode="auto">
          <a:xfrm>
            <a:off x="5969478" y="2350379"/>
            <a:ext cx="374650" cy="382588"/>
          </a:xfrm>
          <a:custGeom>
            <a:avLst/>
            <a:gdLst>
              <a:gd name="T0" fmla="*/ 531 w 1386"/>
              <a:gd name="T1" fmla="*/ 1288 h 1422"/>
              <a:gd name="T2" fmla="*/ 494 w 1386"/>
              <a:gd name="T3" fmla="*/ 1163 h 1422"/>
              <a:gd name="T4" fmla="*/ 504 w 1386"/>
              <a:gd name="T5" fmla="*/ 949 h 1422"/>
              <a:gd name="T6" fmla="*/ 321 w 1386"/>
              <a:gd name="T7" fmla="*/ 1262 h 1422"/>
              <a:gd name="T8" fmla="*/ 210 w 1386"/>
              <a:gd name="T9" fmla="*/ 1141 h 1422"/>
              <a:gd name="T10" fmla="*/ 97 w 1386"/>
              <a:gd name="T11" fmla="*/ 1027 h 1422"/>
              <a:gd name="T12" fmla="*/ 64 w 1386"/>
              <a:gd name="T13" fmla="*/ 942 h 1422"/>
              <a:gd name="T14" fmla="*/ 105 w 1386"/>
              <a:gd name="T15" fmla="*/ 856 h 1422"/>
              <a:gd name="T16" fmla="*/ 226 w 1386"/>
              <a:gd name="T17" fmla="*/ 783 h 1422"/>
              <a:gd name="T18" fmla="*/ 418 w 1386"/>
              <a:gd name="T19" fmla="*/ 673 h 1422"/>
              <a:gd name="T20" fmla="*/ 36 w 1386"/>
              <a:gd name="T21" fmla="*/ 680 h 1422"/>
              <a:gd name="T22" fmla="*/ 96 w 1386"/>
              <a:gd name="T23" fmla="*/ 519 h 1422"/>
              <a:gd name="T24" fmla="*/ 131 w 1386"/>
              <a:gd name="T25" fmla="*/ 367 h 1422"/>
              <a:gd name="T26" fmla="*/ 228 w 1386"/>
              <a:gd name="T27" fmla="*/ 314 h 1422"/>
              <a:gd name="T28" fmla="*/ 282 w 1386"/>
              <a:gd name="T29" fmla="*/ 284 h 1422"/>
              <a:gd name="T30" fmla="*/ 400 w 1386"/>
              <a:gd name="T31" fmla="*/ 332 h 1422"/>
              <a:gd name="T32" fmla="*/ 584 w 1386"/>
              <a:gd name="T33" fmla="*/ 451 h 1422"/>
              <a:gd name="T34" fmla="*/ 401 w 1386"/>
              <a:gd name="T35" fmla="*/ 120 h 1422"/>
              <a:gd name="T36" fmla="*/ 558 w 1386"/>
              <a:gd name="T37" fmla="*/ 48 h 1422"/>
              <a:gd name="T38" fmla="*/ 662 w 1386"/>
              <a:gd name="T39" fmla="*/ 71 h 1422"/>
              <a:gd name="T40" fmla="*/ 803 w 1386"/>
              <a:gd name="T41" fmla="*/ 126 h 1422"/>
              <a:gd name="T42" fmla="*/ 973 w 1386"/>
              <a:gd name="T43" fmla="*/ 147 h 1422"/>
              <a:gd name="T44" fmla="*/ 781 w 1386"/>
              <a:gd name="T45" fmla="*/ 462 h 1422"/>
              <a:gd name="T46" fmla="*/ 977 w 1386"/>
              <a:gd name="T47" fmla="*/ 330 h 1422"/>
              <a:gd name="T48" fmla="*/ 1099 w 1386"/>
              <a:gd name="T49" fmla="*/ 286 h 1422"/>
              <a:gd name="T50" fmla="*/ 1153 w 1386"/>
              <a:gd name="T51" fmla="*/ 315 h 1422"/>
              <a:gd name="T52" fmla="*/ 1243 w 1386"/>
              <a:gd name="T53" fmla="*/ 374 h 1422"/>
              <a:gd name="T54" fmla="*/ 1285 w 1386"/>
              <a:gd name="T55" fmla="*/ 519 h 1422"/>
              <a:gd name="T56" fmla="*/ 1336 w 1386"/>
              <a:gd name="T57" fmla="*/ 680 h 1422"/>
              <a:gd name="T58" fmla="*/ 960 w 1386"/>
              <a:gd name="T59" fmla="*/ 675 h 1422"/>
              <a:gd name="T60" fmla="*/ 1155 w 1386"/>
              <a:gd name="T61" fmla="*/ 783 h 1422"/>
              <a:gd name="T62" fmla="*/ 1276 w 1386"/>
              <a:gd name="T63" fmla="*/ 856 h 1422"/>
              <a:gd name="T64" fmla="*/ 1318 w 1386"/>
              <a:gd name="T65" fmla="*/ 942 h 1422"/>
              <a:gd name="T66" fmla="*/ 1284 w 1386"/>
              <a:gd name="T67" fmla="*/ 1027 h 1422"/>
              <a:gd name="T68" fmla="*/ 1171 w 1386"/>
              <a:gd name="T69" fmla="*/ 1141 h 1422"/>
              <a:gd name="T70" fmla="*/ 1062 w 1386"/>
              <a:gd name="T71" fmla="*/ 1262 h 1422"/>
              <a:gd name="T72" fmla="*/ 906 w 1386"/>
              <a:gd name="T73" fmla="*/ 950 h 1422"/>
              <a:gd name="T74" fmla="*/ 782 w 1386"/>
              <a:gd name="T75" fmla="*/ 998 h 1422"/>
              <a:gd name="T76" fmla="*/ 973 w 1386"/>
              <a:gd name="T77" fmla="*/ 1302 h 1422"/>
              <a:gd name="T78" fmla="*/ 817 w 1386"/>
              <a:gd name="T79" fmla="*/ 1373 h 1422"/>
              <a:gd name="T80" fmla="*/ 707 w 1386"/>
              <a:gd name="T81" fmla="*/ 1387 h 1422"/>
              <a:gd name="T82" fmla="*/ 601 w 1386"/>
              <a:gd name="T83" fmla="*/ 1422 h 1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86" h="1422">
                <a:moveTo>
                  <a:pt x="564" y="1373"/>
                </a:moveTo>
                <a:cubicBezTo>
                  <a:pt x="624" y="1227"/>
                  <a:pt x="617" y="1208"/>
                  <a:pt x="531" y="1288"/>
                </a:cubicBezTo>
                <a:cubicBezTo>
                  <a:pt x="432" y="1380"/>
                  <a:pt x="419" y="1383"/>
                  <a:pt x="401" y="1311"/>
                </a:cubicBezTo>
                <a:cubicBezTo>
                  <a:pt x="391" y="1273"/>
                  <a:pt x="419" y="1229"/>
                  <a:pt x="494" y="1163"/>
                </a:cubicBezTo>
                <a:cubicBezTo>
                  <a:pt x="581" y="1087"/>
                  <a:pt x="598" y="1055"/>
                  <a:pt x="587" y="994"/>
                </a:cubicBezTo>
                <a:cubicBezTo>
                  <a:pt x="573" y="925"/>
                  <a:pt x="565" y="921"/>
                  <a:pt x="504" y="949"/>
                </a:cubicBezTo>
                <a:cubicBezTo>
                  <a:pt x="444" y="976"/>
                  <a:pt x="381" y="1112"/>
                  <a:pt x="380" y="1214"/>
                </a:cubicBezTo>
                <a:cubicBezTo>
                  <a:pt x="380" y="1232"/>
                  <a:pt x="354" y="1253"/>
                  <a:pt x="321" y="1262"/>
                </a:cubicBezTo>
                <a:cubicBezTo>
                  <a:pt x="267" y="1276"/>
                  <a:pt x="263" y="1269"/>
                  <a:pt x="280" y="1180"/>
                </a:cubicBezTo>
                <a:cubicBezTo>
                  <a:pt x="300" y="1072"/>
                  <a:pt x="260" y="1049"/>
                  <a:pt x="210" y="1141"/>
                </a:cubicBezTo>
                <a:cubicBezTo>
                  <a:pt x="171" y="1214"/>
                  <a:pt x="117" y="1182"/>
                  <a:pt x="134" y="1094"/>
                </a:cubicBezTo>
                <a:cubicBezTo>
                  <a:pt x="143" y="1044"/>
                  <a:pt x="134" y="1027"/>
                  <a:pt x="97" y="1027"/>
                </a:cubicBezTo>
                <a:cubicBezTo>
                  <a:pt x="70" y="1027"/>
                  <a:pt x="40" y="1008"/>
                  <a:pt x="31" y="985"/>
                </a:cubicBezTo>
                <a:cubicBezTo>
                  <a:pt x="21" y="957"/>
                  <a:pt x="32" y="942"/>
                  <a:pt x="64" y="942"/>
                </a:cubicBezTo>
                <a:cubicBezTo>
                  <a:pt x="90" y="942"/>
                  <a:pt x="131" y="929"/>
                  <a:pt x="154" y="915"/>
                </a:cubicBezTo>
                <a:cubicBezTo>
                  <a:pt x="188" y="893"/>
                  <a:pt x="178" y="882"/>
                  <a:pt x="105" y="856"/>
                </a:cubicBezTo>
                <a:cubicBezTo>
                  <a:pt x="55" y="838"/>
                  <a:pt x="13" y="812"/>
                  <a:pt x="13" y="798"/>
                </a:cubicBezTo>
                <a:cubicBezTo>
                  <a:pt x="13" y="746"/>
                  <a:pt x="99" y="740"/>
                  <a:pt x="226" y="783"/>
                </a:cubicBezTo>
                <a:cubicBezTo>
                  <a:pt x="349" y="825"/>
                  <a:pt x="357" y="824"/>
                  <a:pt x="412" y="769"/>
                </a:cubicBezTo>
                <a:cubicBezTo>
                  <a:pt x="467" y="714"/>
                  <a:pt x="468" y="711"/>
                  <a:pt x="418" y="673"/>
                </a:cubicBezTo>
                <a:cubicBezTo>
                  <a:pt x="353" y="624"/>
                  <a:pt x="360" y="624"/>
                  <a:pt x="195" y="673"/>
                </a:cubicBezTo>
                <a:cubicBezTo>
                  <a:pt x="89" y="705"/>
                  <a:pt x="53" y="707"/>
                  <a:pt x="36" y="680"/>
                </a:cubicBezTo>
                <a:cubicBezTo>
                  <a:pt x="0" y="623"/>
                  <a:pt x="10" y="609"/>
                  <a:pt x="98" y="590"/>
                </a:cubicBezTo>
                <a:cubicBezTo>
                  <a:pt x="189" y="570"/>
                  <a:pt x="188" y="519"/>
                  <a:pt x="96" y="519"/>
                </a:cubicBezTo>
                <a:cubicBezTo>
                  <a:pt x="22" y="519"/>
                  <a:pt x="27" y="438"/>
                  <a:pt x="103" y="410"/>
                </a:cubicBezTo>
                <a:cubicBezTo>
                  <a:pt x="144" y="395"/>
                  <a:pt x="153" y="380"/>
                  <a:pt x="131" y="367"/>
                </a:cubicBezTo>
                <a:cubicBezTo>
                  <a:pt x="107" y="352"/>
                  <a:pt x="106" y="331"/>
                  <a:pt x="127" y="291"/>
                </a:cubicBezTo>
                <a:cubicBezTo>
                  <a:pt x="155" y="239"/>
                  <a:pt x="160" y="239"/>
                  <a:pt x="228" y="314"/>
                </a:cubicBezTo>
                <a:lnTo>
                  <a:pt x="299" y="392"/>
                </a:lnTo>
                <a:lnTo>
                  <a:pt x="282" y="284"/>
                </a:lnTo>
                <a:cubicBezTo>
                  <a:pt x="266" y="190"/>
                  <a:pt x="270" y="177"/>
                  <a:pt x="315" y="185"/>
                </a:cubicBezTo>
                <a:cubicBezTo>
                  <a:pt x="350" y="192"/>
                  <a:pt x="377" y="239"/>
                  <a:pt x="400" y="332"/>
                </a:cubicBezTo>
                <a:cubicBezTo>
                  <a:pt x="439" y="489"/>
                  <a:pt x="432" y="478"/>
                  <a:pt x="511" y="502"/>
                </a:cubicBezTo>
                <a:cubicBezTo>
                  <a:pt x="559" y="517"/>
                  <a:pt x="573" y="507"/>
                  <a:pt x="584" y="451"/>
                </a:cubicBezTo>
                <a:cubicBezTo>
                  <a:pt x="594" y="398"/>
                  <a:pt x="573" y="357"/>
                  <a:pt x="492" y="278"/>
                </a:cubicBezTo>
                <a:cubicBezTo>
                  <a:pt x="419" y="207"/>
                  <a:pt x="391" y="158"/>
                  <a:pt x="401" y="120"/>
                </a:cubicBezTo>
                <a:cubicBezTo>
                  <a:pt x="415" y="67"/>
                  <a:pt x="420" y="68"/>
                  <a:pt x="491" y="136"/>
                </a:cubicBezTo>
                <a:cubicBezTo>
                  <a:pt x="608" y="249"/>
                  <a:pt x="625" y="227"/>
                  <a:pt x="558" y="48"/>
                </a:cubicBezTo>
                <a:cubicBezTo>
                  <a:pt x="549" y="27"/>
                  <a:pt x="566" y="21"/>
                  <a:pt x="604" y="31"/>
                </a:cubicBezTo>
                <a:cubicBezTo>
                  <a:pt x="636" y="39"/>
                  <a:pt x="662" y="57"/>
                  <a:pt x="662" y="71"/>
                </a:cubicBezTo>
                <a:cubicBezTo>
                  <a:pt x="662" y="85"/>
                  <a:pt x="692" y="78"/>
                  <a:pt x="728" y="54"/>
                </a:cubicBezTo>
                <a:cubicBezTo>
                  <a:pt x="811" y="0"/>
                  <a:pt x="833" y="21"/>
                  <a:pt x="803" y="126"/>
                </a:cubicBezTo>
                <a:cubicBezTo>
                  <a:pt x="775" y="222"/>
                  <a:pt x="802" y="232"/>
                  <a:pt x="874" y="152"/>
                </a:cubicBezTo>
                <a:cubicBezTo>
                  <a:pt x="937" y="82"/>
                  <a:pt x="973" y="80"/>
                  <a:pt x="973" y="147"/>
                </a:cubicBezTo>
                <a:cubicBezTo>
                  <a:pt x="973" y="175"/>
                  <a:pt x="929" y="240"/>
                  <a:pt x="876" y="291"/>
                </a:cubicBezTo>
                <a:cubicBezTo>
                  <a:pt x="810" y="355"/>
                  <a:pt x="780" y="410"/>
                  <a:pt x="781" y="462"/>
                </a:cubicBezTo>
                <a:cubicBezTo>
                  <a:pt x="784" y="535"/>
                  <a:pt x="788" y="537"/>
                  <a:pt x="863" y="509"/>
                </a:cubicBezTo>
                <a:cubicBezTo>
                  <a:pt x="930" y="484"/>
                  <a:pt x="949" y="453"/>
                  <a:pt x="977" y="330"/>
                </a:cubicBezTo>
                <a:cubicBezTo>
                  <a:pt x="1003" y="214"/>
                  <a:pt x="1022" y="180"/>
                  <a:pt x="1063" y="180"/>
                </a:cubicBezTo>
                <a:cubicBezTo>
                  <a:pt x="1109" y="180"/>
                  <a:pt x="1114" y="195"/>
                  <a:pt x="1099" y="286"/>
                </a:cubicBezTo>
                <a:lnTo>
                  <a:pt x="1082" y="392"/>
                </a:lnTo>
                <a:lnTo>
                  <a:pt x="1153" y="315"/>
                </a:lnTo>
                <a:cubicBezTo>
                  <a:pt x="1219" y="242"/>
                  <a:pt x="1224" y="241"/>
                  <a:pt x="1241" y="293"/>
                </a:cubicBezTo>
                <a:cubicBezTo>
                  <a:pt x="1251" y="324"/>
                  <a:pt x="1252" y="361"/>
                  <a:pt x="1243" y="374"/>
                </a:cubicBezTo>
                <a:cubicBezTo>
                  <a:pt x="1235" y="388"/>
                  <a:pt x="1253" y="406"/>
                  <a:pt x="1284" y="414"/>
                </a:cubicBezTo>
                <a:cubicBezTo>
                  <a:pt x="1356" y="433"/>
                  <a:pt x="1357" y="519"/>
                  <a:pt x="1285" y="519"/>
                </a:cubicBezTo>
                <a:cubicBezTo>
                  <a:pt x="1194" y="519"/>
                  <a:pt x="1192" y="570"/>
                  <a:pt x="1283" y="590"/>
                </a:cubicBezTo>
                <a:cubicBezTo>
                  <a:pt x="1374" y="610"/>
                  <a:pt x="1386" y="630"/>
                  <a:pt x="1336" y="680"/>
                </a:cubicBezTo>
                <a:cubicBezTo>
                  <a:pt x="1313" y="704"/>
                  <a:pt x="1270" y="701"/>
                  <a:pt x="1174" y="672"/>
                </a:cubicBezTo>
                <a:cubicBezTo>
                  <a:pt x="1016" y="624"/>
                  <a:pt x="1028" y="624"/>
                  <a:pt x="960" y="675"/>
                </a:cubicBezTo>
                <a:cubicBezTo>
                  <a:pt x="907" y="716"/>
                  <a:pt x="907" y="717"/>
                  <a:pt x="965" y="772"/>
                </a:cubicBezTo>
                <a:cubicBezTo>
                  <a:pt x="1022" y="825"/>
                  <a:pt x="1031" y="825"/>
                  <a:pt x="1155" y="783"/>
                </a:cubicBezTo>
                <a:cubicBezTo>
                  <a:pt x="1282" y="740"/>
                  <a:pt x="1368" y="746"/>
                  <a:pt x="1368" y="798"/>
                </a:cubicBezTo>
                <a:cubicBezTo>
                  <a:pt x="1368" y="812"/>
                  <a:pt x="1327" y="838"/>
                  <a:pt x="1276" y="856"/>
                </a:cubicBezTo>
                <a:cubicBezTo>
                  <a:pt x="1203" y="882"/>
                  <a:pt x="1193" y="893"/>
                  <a:pt x="1227" y="915"/>
                </a:cubicBezTo>
                <a:cubicBezTo>
                  <a:pt x="1250" y="929"/>
                  <a:pt x="1291" y="942"/>
                  <a:pt x="1318" y="942"/>
                </a:cubicBezTo>
                <a:cubicBezTo>
                  <a:pt x="1349" y="942"/>
                  <a:pt x="1360" y="957"/>
                  <a:pt x="1350" y="985"/>
                </a:cubicBezTo>
                <a:cubicBezTo>
                  <a:pt x="1341" y="1008"/>
                  <a:pt x="1311" y="1027"/>
                  <a:pt x="1284" y="1027"/>
                </a:cubicBezTo>
                <a:cubicBezTo>
                  <a:pt x="1247" y="1027"/>
                  <a:pt x="1238" y="1044"/>
                  <a:pt x="1248" y="1094"/>
                </a:cubicBezTo>
                <a:cubicBezTo>
                  <a:pt x="1264" y="1182"/>
                  <a:pt x="1210" y="1214"/>
                  <a:pt x="1171" y="1141"/>
                </a:cubicBezTo>
                <a:cubicBezTo>
                  <a:pt x="1121" y="1048"/>
                  <a:pt x="1077" y="1071"/>
                  <a:pt x="1098" y="1180"/>
                </a:cubicBezTo>
                <a:cubicBezTo>
                  <a:pt x="1113" y="1265"/>
                  <a:pt x="1109" y="1275"/>
                  <a:pt x="1062" y="1262"/>
                </a:cubicBezTo>
                <a:cubicBezTo>
                  <a:pt x="1025" y="1253"/>
                  <a:pt x="998" y="1203"/>
                  <a:pt x="973" y="1100"/>
                </a:cubicBezTo>
                <a:cubicBezTo>
                  <a:pt x="954" y="1019"/>
                  <a:pt x="924" y="951"/>
                  <a:pt x="906" y="950"/>
                </a:cubicBezTo>
                <a:cubicBezTo>
                  <a:pt x="888" y="950"/>
                  <a:pt x="854" y="941"/>
                  <a:pt x="829" y="930"/>
                </a:cubicBezTo>
                <a:cubicBezTo>
                  <a:pt x="794" y="916"/>
                  <a:pt x="783" y="930"/>
                  <a:pt x="782" y="998"/>
                </a:cubicBezTo>
                <a:cubicBezTo>
                  <a:pt x="780" y="1064"/>
                  <a:pt x="802" y="1102"/>
                  <a:pt x="876" y="1161"/>
                </a:cubicBezTo>
                <a:cubicBezTo>
                  <a:pt x="935" y="1208"/>
                  <a:pt x="973" y="1264"/>
                  <a:pt x="973" y="1302"/>
                </a:cubicBezTo>
                <a:cubicBezTo>
                  <a:pt x="973" y="1385"/>
                  <a:pt x="951" y="1382"/>
                  <a:pt x="850" y="1288"/>
                </a:cubicBezTo>
                <a:cubicBezTo>
                  <a:pt x="765" y="1208"/>
                  <a:pt x="757" y="1227"/>
                  <a:pt x="817" y="1373"/>
                </a:cubicBezTo>
                <a:cubicBezTo>
                  <a:pt x="833" y="1410"/>
                  <a:pt x="824" y="1422"/>
                  <a:pt x="781" y="1422"/>
                </a:cubicBezTo>
                <a:cubicBezTo>
                  <a:pt x="749" y="1422"/>
                  <a:pt x="716" y="1406"/>
                  <a:pt x="707" y="1387"/>
                </a:cubicBezTo>
                <a:cubicBezTo>
                  <a:pt x="694" y="1359"/>
                  <a:pt x="687" y="1359"/>
                  <a:pt x="674" y="1387"/>
                </a:cubicBezTo>
                <a:cubicBezTo>
                  <a:pt x="665" y="1406"/>
                  <a:pt x="632" y="1422"/>
                  <a:pt x="601" y="1422"/>
                </a:cubicBezTo>
                <a:cubicBezTo>
                  <a:pt x="557" y="1422"/>
                  <a:pt x="548" y="1410"/>
                  <a:pt x="564" y="1373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3" name="Freeform 49"/>
          <p:cNvSpPr>
            <a:spLocks noEditPoints="1"/>
          </p:cNvSpPr>
          <p:nvPr/>
        </p:nvSpPr>
        <p:spPr bwMode="auto">
          <a:xfrm>
            <a:off x="1592691" y="2350379"/>
            <a:ext cx="360362" cy="382588"/>
          </a:xfrm>
          <a:custGeom>
            <a:avLst/>
            <a:gdLst>
              <a:gd name="T0" fmla="*/ 600 w 1331"/>
              <a:gd name="T1" fmla="*/ 31 h 1425"/>
              <a:gd name="T2" fmla="*/ 515 w 1331"/>
              <a:gd name="T3" fmla="*/ 83 h 1425"/>
              <a:gd name="T4" fmla="*/ 481 w 1331"/>
              <a:gd name="T5" fmla="*/ 233 h 1425"/>
              <a:gd name="T6" fmla="*/ 403 w 1331"/>
              <a:gd name="T7" fmla="*/ 264 h 1425"/>
              <a:gd name="T8" fmla="*/ 287 w 1331"/>
              <a:gd name="T9" fmla="*/ 270 h 1425"/>
              <a:gd name="T10" fmla="*/ 177 w 1331"/>
              <a:gd name="T11" fmla="*/ 264 h 1425"/>
              <a:gd name="T12" fmla="*/ 66 w 1331"/>
              <a:gd name="T13" fmla="*/ 439 h 1425"/>
              <a:gd name="T14" fmla="*/ 57 w 1331"/>
              <a:gd name="T15" fmla="*/ 523 h 1425"/>
              <a:gd name="T16" fmla="*/ 147 w 1331"/>
              <a:gd name="T17" fmla="*/ 612 h 1425"/>
              <a:gd name="T18" fmla="*/ 179 w 1331"/>
              <a:gd name="T19" fmla="*/ 721 h 1425"/>
              <a:gd name="T20" fmla="*/ 120 w 1331"/>
              <a:gd name="T21" fmla="*/ 820 h 1425"/>
              <a:gd name="T22" fmla="*/ 30 w 1331"/>
              <a:gd name="T23" fmla="*/ 902 h 1425"/>
              <a:gd name="T24" fmla="*/ 113 w 1331"/>
              <a:gd name="T25" fmla="*/ 1087 h 1425"/>
              <a:gd name="T26" fmla="*/ 185 w 1331"/>
              <a:gd name="T27" fmla="*/ 1157 h 1425"/>
              <a:gd name="T28" fmla="*/ 293 w 1331"/>
              <a:gd name="T29" fmla="*/ 1117 h 1425"/>
              <a:gd name="T30" fmla="*/ 403 w 1331"/>
              <a:gd name="T31" fmla="*/ 1114 h 1425"/>
              <a:gd name="T32" fmla="*/ 473 w 1331"/>
              <a:gd name="T33" fmla="*/ 1186 h 1425"/>
              <a:gd name="T34" fmla="*/ 515 w 1331"/>
              <a:gd name="T35" fmla="*/ 1297 h 1425"/>
              <a:gd name="T36" fmla="*/ 610 w 1331"/>
              <a:gd name="T37" fmla="*/ 1367 h 1425"/>
              <a:gd name="T38" fmla="*/ 797 w 1331"/>
              <a:gd name="T39" fmla="*/ 1354 h 1425"/>
              <a:gd name="T40" fmla="*/ 857 w 1331"/>
              <a:gd name="T41" fmla="*/ 1241 h 1425"/>
              <a:gd name="T42" fmla="*/ 894 w 1331"/>
              <a:gd name="T43" fmla="*/ 1137 h 1425"/>
              <a:gd name="T44" fmla="*/ 980 w 1331"/>
              <a:gd name="T45" fmla="*/ 1099 h 1425"/>
              <a:gd name="T46" fmla="*/ 1124 w 1331"/>
              <a:gd name="T47" fmla="*/ 1129 h 1425"/>
              <a:gd name="T48" fmla="*/ 1219 w 1331"/>
              <a:gd name="T49" fmla="*/ 1100 h 1425"/>
              <a:gd name="T50" fmla="*/ 1310 w 1331"/>
              <a:gd name="T51" fmla="*/ 902 h 1425"/>
              <a:gd name="T52" fmla="*/ 1235 w 1331"/>
              <a:gd name="T53" fmla="*/ 818 h 1425"/>
              <a:gd name="T54" fmla="*/ 1180 w 1331"/>
              <a:gd name="T55" fmla="*/ 723 h 1425"/>
              <a:gd name="T56" fmla="*/ 1172 w 1331"/>
              <a:gd name="T57" fmla="*/ 621 h 1425"/>
              <a:gd name="T58" fmla="*/ 1261 w 1331"/>
              <a:gd name="T59" fmla="*/ 536 h 1425"/>
              <a:gd name="T60" fmla="*/ 1234 w 1331"/>
              <a:gd name="T61" fmla="*/ 310 h 1425"/>
              <a:gd name="T62" fmla="*/ 1105 w 1331"/>
              <a:gd name="T63" fmla="*/ 271 h 1425"/>
              <a:gd name="T64" fmla="*/ 995 w 1331"/>
              <a:gd name="T65" fmla="*/ 296 h 1425"/>
              <a:gd name="T66" fmla="*/ 892 w 1331"/>
              <a:gd name="T67" fmla="*/ 257 h 1425"/>
              <a:gd name="T68" fmla="*/ 855 w 1331"/>
              <a:gd name="T69" fmla="*/ 141 h 1425"/>
              <a:gd name="T70" fmla="*/ 784 w 1331"/>
              <a:gd name="T71" fmla="*/ 56 h 1425"/>
              <a:gd name="T72" fmla="*/ 671 w 1331"/>
              <a:gd name="T73" fmla="*/ 0 h 1425"/>
              <a:gd name="T74" fmla="*/ 692 w 1331"/>
              <a:gd name="T75" fmla="*/ 352 h 1425"/>
              <a:gd name="T76" fmla="*/ 657 w 1331"/>
              <a:gd name="T77" fmla="*/ 352 h 1425"/>
              <a:gd name="T78" fmla="*/ 530 w 1331"/>
              <a:gd name="T79" fmla="*/ 436 h 1425"/>
              <a:gd name="T80" fmla="*/ 748 w 1331"/>
              <a:gd name="T81" fmla="*/ 462 h 1425"/>
              <a:gd name="T82" fmla="*/ 836 w 1331"/>
              <a:gd name="T83" fmla="*/ 565 h 1425"/>
              <a:gd name="T84" fmla="*/ 1003 w 1331"/>
              <a:gd name="T85" fmla="*/ 700 h 1425"/>
              <a:gd name="T86" fmla="*/ 829 w 1331"/>
              <a:gd name="T87" fmla="*/ 827 h 1425"/>
              <a:gd name="T88" fmla="*/ 613 w 1331"/>
              <a:gd name="T89" fmla="*/ 927 h 1425"/>
              <a:gd name="T90" fmla="*/ 440 w 1331"/>
              <a:gd name="T91" fmla="*/ 748 h 1425"/>
              <a:gd name="T92" fmla="*/ 440 w 1331"/>
              <a:gd name="T93" fmla="*/ 643 h 1425"/>
              <a:gd name="T94" fmla="*/ 530 w 1331"/>
              <a:gd name="T95" fmla="*/ 436 h 1425"/>
              <a:gd name="T96" fmla="*/ 387 w 1331"/>
              <a:gd name="T97" fmla="*/ 506 h 1425"/>
              <a:gd name="T98" fmla="*/ 322 w 1331"/>
              <a:gd name="T99" fmla="*/ 481 h 1425"/>
              <a:gd name="T100" fmla="*/ 1003 w 1331"/>
              <a:gd name="T101" fmla="*/ 486 h 1425"/>
              <a:gd name="T102" fmla="*/ 995 w 1331"/>
              <a:gd name="T103" fmla="*/ 538 h 1425"/>
              <a:gd name="T104" fmla="*/ 1003 w 1331"/>
              <a:gd name="T105" fmla="*/ 486 h 1425"/>
              <a:gd name="T106" fmla="*/ 915 w 1331"/>
              <a:gd name="T107" fmla="*/ 822 h 1425"/>
              <a:gd name="T108" fmla="*/ 1023 w 1331"/>
              <a:gd name="T109" fmla="*/ 904 h 1425"/>
              <a:gd name="T110" fmla="*/ 912 w 1331"/>
              <a:gd name="T111" fmla="*/ 822 h 1425"/>
              <a:gd name="T112" fmla="*/ 431 w 1331"/>
              <a:gd name="T113" fmla="*/ 838 h 1425"/>
              <a:gd name="T114" fmla="*/ 318 w 1331"/>
              <a:gd name="T115" fmla="*/ 905 h 1425"/>
              <a:gd name="T116" fmla="*/ 421 w 1331"/>
              <a:gd name="T117" fmla="*/ 831 h 1425"/>
              <a:gd name="T118" fmla="*/ 692 w 1331"/>
              <a:gd name="T119" fmla="*/ 1030 h 1425"/>
              <a:gd name="T120" fmla="*/ 657 w 1331"/>
              <a:gd name="T121" fmla="*/ 1030 h 1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31" h="1425">
                <a:moveTo>
                  <a:pt x="671" y="0"/>
                </a:moveTo>
                <a:cubicBezTo>
                  <a:pt x="632" y="0"/>
                  <a:pt x="600" y="14"/>
                  <a:pt x="600" y="31"/>
                </a:cubicBezTo>
                <a:cubicBezTo>
                  <a:pt x="600" y="49"/>
                  <a:pt x="581" y="55"/>
                  <a:pt x="558" y="46"/>
                </a:cubicBezTo>
                <a:cubicBezTo>
                  <a:pt x="529" y="35"/>
                  <a:pt x="515" y="47"/>
                  <a:pt x="515" y="83"/>
                </a:cubicBezTo>
                <a:cubicBezTo>
                  <a:pt x="515" y="113"/>
                  <a:pt x="504" y="144"/>
                  <a:pt x="490" y="153"/>
                </a:cubicBezTo>
                <a:cubicBezTo>
                  <a:pt x="476" y="162"/>
                  <a:pt x="472" y="198"/>
                  <a:pt x="481" y="233"/>
                </a:cubicBezTo>
                <a:cubicBezTo>
                  <a:pt x="496" y="289"/>
                  <a:pt x="492" y="292"/>
                  <a:pt x="450" y="257"/>
                </a:cubicBezTo>
                <a:cubicBezTo>
                  <a:pt x="410" y="224"/>
                  <a:pt x="403" y="225"/>
                  <a:pt x="403" y="264"/>
                </a:cubicBezTo>
                <a:cubicBezTo>
                  <a:pt x="403" y="315"/>
                  <a:pt x="359" y="326"/>
                  <a:pt x="332" y="282"/>
                </a:cubicBezTo>
                <a:cubicBezTo>
                  <a:pt x="322" y="266"/>
                  <a:pt x="302" y="261"/>
                  <a:pt x="287" y="270"/>
                </a:cubicBezTo>
                <a:cubicBezTo>
                  <a:pt x="272" y="280"/>
                  <a:pt x="241" y="272"/>
                  <a:pt x="218" y="253"/>
                </a:cubicBezTo>
                <a:cubicBezTo>
                  <a:pt x="185" y="225"/>
                  <a:pt x="177" y="227"/>
                  <a:pt x="177" y="264"/>
                </a:cubicBezTo>
                <a:cubicBezTo>
                  <a:pt x="177" y="290"/>
                  <a:pt x="154" y="310"/>
                  <a:pt x="124" y="310"/>
                </a:cubicBezTo>
                <a:cubicBezTo>
                  <a:pt x="59" y="310"/>
                  <a:pt x="24" y="389"/>
                  <a:pt x="66" y="439"/>
                </a:cubicBezTo>
                <a:cubicBezTo>
                  <a:pt x="88" y="466"/>
                  <a:pt x="82" y="478"/>
                  <a:pt x="44" y="488"/>
                </a:cubicBezTo>
                <a:cubicBezTo>
                  <a:pt x="0" y="500"/>
                  <a:pt x="2" y="505"/>
                  <a:pt x="57" y="523"/>
                </a:cubicBezTo>
                <a:cubicBezTo>
                  <a:pt x="92" y="534"/>
                  <a:pt x="113" y="555"/>
                  <a:pt x="104" y="569"/>
                </a:cubicBezTo>
                <a:cubicBezTo>
                  <a:pt x="94" y="584"/>
                  <a:pt x="114" y="603"/>
                  <a:pt x="147" y="612"/>
                </a:cubicBezTo>
                <a:cubicBezTo>
                  <a:pt x="192" y="624"/>
                  <a:pt x="200" y="636"/>
                  <a:pt x="177" y="664"/>
                </a:cubicBezTo>
                <a:cubicBezTo>
                  <a:pt x="155" y="690"/>
                  <a:pt x="155" y="706"/>
                  <a:pt x="179" y="721"/>
                </a:cubicBezTo>
                <a:cubicBezTo>
                  <a:pt x="202" y="735"/>
                  <a:pt x="192" y="754"/>
                  <a:pt x="146" y="779"/>
                </a:cubicBezTo>
                <a:cubicBezTo>
                  <a:pt x="102" y="804"/>
                  <a:pt x="93" y="818"/>
                  <a:pt x="120" y="820"/>
                </a:cubicBezTo>
                <a:cubicBezTo>
                  <a:pt x="144" y="822"/>
                  <a:pt x="125" y="840"/>
                  <a:pt x="78" y="861"/>
                </a:cubicBezTo>
                <a:cubicBezTo>
                  <a:pt x="31" y="883"/>
                  <a:pt x="10" y="901"/>
                  <a:pt x="30" y="902"/>
                </a:cubicBezTo>
                <a:cubicBezTo>
                  <a:pt x="53" y="903"/>
                  <a:pt x="64" y="933"/>
                  <a:pt x="59" y="980"/>
                </a:cubicBezTo>
                <a:cubicBezTo>
                  <a:pt x="53" y="1035"/>
                  <a:pt x="67" y="1064"/>
                  <a:pt x="113" y="1087"/>
                </a:cubicBezTo>
                <a:cubicBezTo>
                  <a:pt x="148" y="1105"/>
                  <a:pt x="169" y="1128"/>
                  <a:pt x="158" y="1138"/>
                </a:cubicBezTo>
                <a:cubicBezTo>
                  <a:pt x="148" y="1149"/>
                  <a:pt x="160" y="1157"/>
                  <a:pt x="185" y="1157"/>
                </a:cubicBezTo>
                <a:cubicBezTo>
                  <a:pt x="210" y="1157"/>
                  <a:pt x="238" y="1144"/>
                  <a:pt x="248" y="1129"/>
                </a:cubicBezTo>
                <a:cubicBezTo>
                  <a:pt x="258" y="1113"/>
                  <a:pt x="278" y="1108"/>
                  <a:pt x="293" y="1117"/>
                </a:cubicBezTo>
                <a:cubicBezTo>
                  <a:pt x="308" y="1126"/>
                  <a:pt x="339" y="1118"/>
                  <a:pt x="362" y="1099"/>
                </a:cubicBezTo>
                <a:cubicBezTo>
                  <a:pt x="395" y="1072"/>
                  <a:pt x="403" y="1075"/>
                  <a:pt x="403" y="1114"/>
                </a:cubicBezTo>
                <a:cubicBezTo>
                  <a:pt x="403" y="1147"/>
                  <a:pt x="418" y="1158"/>
                  <a:pt x="448" y="1146"/>
                </a:cubicBezTo>
                <a:cubicBezTo>
                  <a:pt x="481" y="1133"/>
                  <a:pt x="487" y="1143"/>
                  <a:pt x="473" y="1186"/>
                </a:cubicBezTo>
                <a:cubicBezTo>
                  <a:pt x="463" y="1218"/>
                  <a:pt x="468" y="1241"/>
                  <a:pt x="485" y="1241"/>
                </a:cubicBezTo>
                <a:cubicBezTo>
                  <a:pt x="502" y="1241"/>
                  <a:pt x="515" y="1266"/>
                  <a:pt x="515" y="1297"/>
                </a:cubicBezTo>
                <a:cubicBezTo>
                  <a:pt x="515" y="1332"/>
                  <a:pt x="530" y="1347"/>
                  <a:pt x="554" y="1338"/>
                </a:cubicBezTo>
                <a:cubicBezTo>
                  <a:pt x="576" y="1329"/>
                  <a:pt x="601" y="1343"/>
                  <a:pt x="610" y="1367"/>
                </a:cubicBezTo>
                <a:cubicBezTo>
                  <a:pt x="632" y="1425"/>
                  <a:pt x="703" y="1423"/>
                  <a:pt x="739" y="1361"/>
                </a:cubicBezTo>
                <a:cubicBezTo>
                  <a:pt x="765" y="1318"/>
                  <a:pt x="772" y="1317"/>
                  <a:pt x="797" y="1354"/>
                </a:cubicBezTo>
                <a:cubicBezTo>
                  <a:pt x="819" y="1388"/>
                  <a:pt x="826" y="1380"/>
                  <a:pt x="826" y="1319"/>
                </a:cubicBezTo>
                <a:cubicBezTo>
                  <a:pt x="826" y="1276"/>
                  <a:pt x="840" y="1241"/>
                  <a:pt x="857" y="1241"/>
                </a:cubicBezTo>
                <a:cubicBezTo>
                  <a:pt x="875" y="1241"/>
                  <a:pt x="879" y="1217"/>
                  <a:pt x="867" y="1181"/>
                </a:cubicBezTo>
                <a:cubicBezTo>
                  <a:pt x="852" y="1132"/>
                  <a:pt x="858" y="1123"/>
                  <a:pt x="894" y="1137"/>
                </a:cubicBezTo>
                <a:cubicBezTo>
                  <a:pt x="924" y="1149"/>
                  <a:pt x="939" y="1140"/>
                  <a:pt x="939" y="1110"/>
                </a:cubicBezTo>
                <a:cubicBezTo>
                  <a:pt x="939" y="1074"/>
                  <a:pt x="947" y="1072"/>
                  <a:pt x="980" y="1099"/>
                </a:cubicBezTo>
                <a:cubicBezTo>
                  <a:pt x="1003" y="1118"/>
                  <a:pt x="1035" y="1125"/>
                  <a:pt x="1052" y="1114"/>
                </a:cubicBezTo>
                <a:cubicBezTo>
                  <a:pt x="1069" y="1104"/>
                  <a:pt x="1101" y="1111"/>
                  <a:pt x="1124" y="1129"/>
                </a:cubicBezTo>
                <a:cubicBezTo>
                  <a:pt x="1153" y="1153"/>
                  <a:pt x="1165" y="1154"/>
                  <a:pt x="1165" y="1132"/>
                </a:cubicBezTo>
                <a:cubicBezTo>
                  <a:pt x="1165" y="1115"/>
                  <a:pt x="1189" y="1100"/>
                  <a:pt x="1219" y="1100"/>
                </a:cubicBezTo>
                <a:cubicBezTo>
                  <a:pt x="1280" y="1100"/>
                  <a:pt x="1317" y="1021"/>
                  <a:pt x="1290" y="950"/>
                </a:cubicBezTo>
                <a:cubicBezTo>
                  <a:pt x="1279" y="921"/>
                  <a:pt x="1286" y="903"/>
                  <a:pt x="1310" y="902"/>
                </a:cubicBezTo>
                <a:cubicBezTo>
                  <a:pt x="1331" y="901"/>
                  <a:pt x="1316" y="883"/>
                  <a:pt x="1277" y="860"/>
                </a:cubicBezTo>
                <a:cubicBezTo>
                  <a:pt x="1239" y="838"/>
                  <a:pt x="1220" y="819"/>
                  <a:pt x="1235" y="818"/>
                </a:cubicBezTo>
                <a:cubicBezTo>
                  <a:pt x="1251" y="817"/>
                  <a:pt x="1234" y="800"/>
                  <a:pt x="1197" y="779"/>
                </a:cubicBezTo>
                <a:cubicBezTo>
                  <a:pt x="1137" y="746"/>
                  <a:pt x="1136" y="740"/>
                  <a:pt x="1180" y="723"/>
                </a:cubicBezTo>
                <a:cubicBezTo>
                  <a:pt x="1228" y="705"/>
                  <a:pt x="1227" y="701"/>
                  <a:pt x="1176" y="663"/>
                </a:cubicBezTo>
                <a:cubicBezTo>
                  <a:pt x="1127" y="626"/>
                  <a:pt x="1126" y="622"/>
                  <a:pt x="1172" y="621"/>
                </a:cubicBezTo>
                <a:cubicBezTo>
                  <a:pt x="1199" y="621"/>
                  <a:pt x="1221" y="602"/>
                  <a:pt x="1221" y="578"/>
                </a:cubicBezTo>
                <a:cubicBezTo>
                  <a:pt x="1221" y="555"/>
                  <a:pt x="1239" y="536"/>
                  <a:pt x="1261" y="536"/>
                </a:cubicBezTo>
                <a:cubicBezTo>
                  <a:pt x="1295" y="536"/>
                  <a:pt x="1301" y="472"/>
                  <a:pt x="1281" y="331"/>
                </a:cubicBezTo>
                <a:cubicBezTo>
                  <a:pt x="1279" y="320"/>
                  <a:pt x="1258" y="310"/>
                  <a:pt x="1234" y="310"/>
                </a:cubicBezTo>
                <a:cubicBezTo>
                  <a:pt x="1210" y="310"/>
                  <a:pt x="1183" y="291"/>
                  <a:pt x="1174" y="267"/>
                </a:cubicBezTo>
                <a:cubicBezTo>
                  <a:pt x="1159" y="228"/>
                  <a:pt x="1151" y="229"/>
                  <a:pt x="1105" y="271"/>
                </a:cubicBezTo>
                <a:cubicBezTo>
                  <a:pt x="1066" y="306"/>
                  <a:pt x="1052" y="308"/>
                  <a:pt x="1052" y="282"/>
                </a:cubicBezTo>
                <a:cubicBezTo>
                  <a:pt x="1052" y="256"/>
                  <a:pt x="1035" y="260"/>
                  <a:pt x="995" y="296"/>
                </a:cubicBezTo>
                <a:cubicBezTo>
                  <a:pt x="940" y="346"/>
                  <a:pt x="939" y="345"/>
                  <a:pt x="939" y="283"/>
                </a:cubicBezTo>
                <a:cubicBezTo>
                  <a:pt x="939" y="226"/>
                  <a:pt x="933" y="223"/>
                  <a:pt x="892" y="257"/>
                </a:cubicBezTo>
                <a:cubicBezTo>
                  <a:pt x="850" y="292"/>
                  <a:pt x="847" y="288"/>
                  <a:pt x="865" y="218"/>
                </a:cubicBezTo>
                <a:cubicBezTo>
                  <a:pt x="876" y="172"/>
                  <a:pt x="872" y="141"/>
                  <a:pt x="855" y="141"/>
                </a:cubicBezTo>
                <a:cubicBezTo>
                  <a:pt x="839" y="141"/>
                  <a:pt x="826" y="122"/>
                  <a:pt x="826" y="98"/>
                </a:cubicBezTo>
                <a:cubicBezTo>
                  <a:pt x="826" y="75"/>
                  <a:pt x="807" y="56"/>
                  <a:pt x="784" y="56"/>
                </a:cubicBezTo>
                <a:cubicBezTo>
                  <a:pt x="760" y="56"/>
                  <a:pt x="741" y="43"/>
                  <a:pt x="741" y="28"/>
                </a:cubicBezTo>
                <a:cubicBezTo>
                  <a:pt x="741" y="12"/>
                  <a:pt x="709" y="0"/>
                  <a:pt x="671" y="0"/>
                </a:cubicBezTo>
                <a:close/>
                <a:moveTo>
                  <a:pt x="681" y="282"/>
                </a:moveTo>
                <a:cubicBezTo>
                  <a:pt x="695" y="282"/>
                  <a:pt x="699" y="314"/>
                  <a:pt x="692" y="352"/>
                </a:cubicBezTo>
                <a:cubicBezTo>
                  <a:pt x="684" y="391"/>
                  <a:pt x="674" y="423"/>
                  <a:pt x="668" y="423"/>
                </a:cubicBezTo>
                <a:cubicBezTo>
                  <a:pt x="662" y="423"/>
                  <a:pt x="657" y="391"/>
                  <a:pt x="657" y="352"/>
                </a:cubicBezTo>
                <a:cubicBezTo>
                  <a:pt x="657" y="314"/>
                  <a:pt x="668" y="282"/>
                  <a:pt x="681" y="282"/>
                </a:cubicBezTo>
                <a:close/>
                <a:moveTo>
                  <a:pt x="530" y="436"/>
                </a:moveTo>
                <a:cubicBezTo>
                  <a:pt x="541" y="435"/>
                  <a:pt x="560" y="444"/>
                  <a:pt x="593" y="462"/>
                </a:cubicBezTo>
                <a:cubicBezTo>
                  <a:pt x="660" y="497"/>
                  <a:pt x="681" y="497"/>
                  <a:pt x="748" y="462"/>
                </a:cubicBezTo>
                <a:cubicBezTo>
                  <a:pt x="821" y="424"/>
                  <a:pt x="826" y="425"/>
                  <a:pt x="829" y="479"/>
                </a:cubicBezTo>
                <a:cubicBezTo>
                  <a:pt x="831" y="510"/>
                  <a:pt x="835" y="549"/>
                  <a:pt x="836" y="565"/>
                </a:cubicBezTo>
                <a:cubicBezTo>
                  <a:pt x="838" y="581"/>
                  <a:pt x="877" y="618"/>
                  <a:pt x="922" y="647"/>
                </a:cubicBezTo>
                <a:lnTo>
                  <a:pt x="1003" y="700"/>
                </a:lnTo>
                <a:lnTo>
                  <a:pt x="914" y="747"/>
                </a:lnTo>
                <a:cubicBezTo>
                  <a:pt x="865" y="772"/>
                  <a:pt x="826" y="808"/>
                  <a:pt x="829" y="827"/>
                </a:cubicBezTo>
                <a:cubicBezTo>
                  <a:pt x="843" y="939"/>
                  <a:pt x="827" y="958"/>
                  <a:pt x="755" y="926"/>
                </a:cubicBezTo>
                <a:cubicBezTo>
                  <a:pt x="702" y="902"/>
                  <a:pt x="667" y="902"/>
                  <a:pt x="613" y="927"/>
                </a:cubicBezTo>
                <a:cubicBezTo>
                  <a:pt x="516" y="971"/>
                  <a:pt x="515" y="971"/>
                  <a:pt x="515" y="878"/>
                </a:cubicBezTo>
                <a:cubicBezTo>
                  <a:pt x="515" y="821"/>
                  <a:pt x="493" y="782"/>
                  <a:pt x="440" y="748"/>
                </a:cubicBezTo>
                <a:lnTo>
                  <a:pt x="365" y="698"/>
                </a:lnTo>
                <a:lnTo>
                  <a:pt x="440" y="643"/>
                </a:lnTo>
                <a:cubicBezTo>
                  <a:pt x="493" y="605"/>
                  <a:pt x="515" y="563"/>
                  <a:pt x="515" y="505"/>
                </a:cubicBezTo>
                <a:cubicBezTo>
                  <a:pt x="515" y="459"/>
                  <a:pt x="517" y="438"/>
                  <a:pt x="530" y="436"/>
                </a:cubicBezTo>
                <a:close/>
                <a:moveTo>
                  <a:pt x="337" y="469"/>
                </a:moveTo>
                <a:cubicBezTo>
                  <a:pt x="349" y="469"/>
                  <a:pt x="365" y="482"/>
                  <a:pt x="387" y="506"/>
                </a:cubicBezTo>
                <a:cubicBezTo>
                  <a:pt x="441" y="565"/>
                  <a:pt x="421" y="584"/>
                  <a:pt x="351" y="539"/>
                </a:cubicBezTo>
                <a:cubicBezTo>
                  <a:pt x="329" y="526"/>
                  <a:pt x="316" y="500"/>
                  <a:pt x="322" y="481"/>
                </a:cubicBezTo>
                <a:cubicBezTo>
                  <a:pt x="325" y="473"/>
                  <a:pt x="330" y="469"/>
                  <a:pt x="337" y="469"/>
                </a:cubicBezTo>
                <a:close/>
                <a:moveTo>
                  <a:pt x="1003" y="486"/>
                </a:moveTo>
                <a:cubicBezTo>
                  <a:pt x="1008" y="486"/>
                  <a:pt x="1013" y="487"/>
                  <a:pt x="1015" y="490"/>
                </a:cubicBezTo>
                <a:cubicBezTo>
                  <a:pt x="1027" y="502"/>
                  <a:pt x="1018" y="523"/>
                  <a:pt x="995" y="538"/>
                </a:cubicBezTo>
                <a:cubicBezTo>
                  <a:pt x="927" y="581"/>
                  <a:pt x="896" y="568"/>
                  <a:pt x="947" y="516"/>
                </a:cubicBezTo>
                <a:cubicBezTo>
                  <a:pt x="966" y="497"/>
                  <a:pt x="988" y="485"/>
                  <a:pt x="1003" y="486"/>
                </a:cubicBezTo>
                <a:close/>
                <a:moveTo>
                  <a:pt x="912" y="822"/>
                </a:moveTo>
                <a:cubicBezTo>
                  <a:pt x="913" y="821"/>
                  <a:pt x="914" y="821"/>
                  <a:pt x="915" y="822"/>
                </a:cubicBezTo>
                <a:cubicBezTo>
                  <a:pt x="921" y="823"/>
                  <a:pt x="936" y="831"/>
                  <a:pt x="960" y="844"/>
                </a:cubicBezTo>
                <a:cubicBezTo>
                  <a:pt x="995" y="862"/>
                  <a:pt x="1023" y="889"/>
                  <a:pt x="1023" y="904"/>
                </a:cubicBezTo>
                <a:cubicBezTo>
                  <a:pt x="1023" y="944"/>
                  <a:pt x="1010" y="938"/>
                  <a:pt x="950" y="871"/>
                </a:cubicBezTo>
                <a:cubicBezTo>
                  <a:pt x="921" y="838"/>
                  <a:pt x="908" y="823"/>
                  <a:pt x="912" y="822"/>
                </a:cubicBezTo>
                <a:close/>
                <a:moveTo>
                  <a:pt x="421" y="831"/>
                </a:moveTo>
                <a:cubicBezTo>
                  <a:pt x="427" y="832"/>
                  <a:pt x="431" y="834"/>
                  <a:pt x="431" y="838"/>
                </a:cubicBezTo>
                <a:cubicBezTo>
                  <a:pt x="431" y="851"/>
                  <a:pt x="405" y="877"/>
                  <a:pt x="374" y="897"/>
                </a:cubicBezTo>
                <a:cubicBezTo>
                  <a:pt x="343" y="916"/>
                  <a:pt x="318" y="920"/>
                  <a:pt x="318" y="905"/>
                </a:cubicBezTo>
                <a:cubicBezTo>
                  <a:pt x="318" y="889"/>
                  <a:pt x="343" y="863"/>
                  <a:pt x="374" y="846"/>
                </a:cubicBezTo>
                <a:cubicBezTo>
                  <a:pt x="394" y="836"/>
                  <a:pt x="411" y="831"/>
                  <a:pt x="421" y="831"/>
                </a:cubicBezTo>
                <a:close/>
                <a:moveTo>
                  <a:pt x="668" y="959"/>
                </a:moveTo>
                <a:cubicBezTo>
                  <a:pt x="674" y="959"/>
                  <a:pt x="684" y="991"/>
                  <a:pt x="692" y="1030"/>
                </a:cubicBezTo>
                <a:cubicBezTo>
                  <a:pt x="699" y="1069"/>
                  <a:pt x="695" y="1100"/>
                  <a:pt x="681" y="1100"/>
                </a:cubicBezTo>
                <a:cubicBezTo>
                  <a:pt x="668" y="1100"/>
                  <a:pt x="657" y="1069"/>
                  <a:pt x="657" y="1030"/>
                </a:cubicBezTo>
                <a:cubicBezTo>
                  <a:pt x="657" y="991"/>
                  <a:pt x="662" y="959"/>
                  <a:pt x="668" y="959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4" name="Freeform 50"/>
          <p:cNvSpPr>
            <a:spLocks noEditPoints="1"/>
          </p:cNvSpPr>
          <p:nvPr/>
        </p:nvSpPr>
        <p:spPr bwMode="auto">
          <a:xfrm>
            <a:off x="3604135" y="2350379"/>
            <a:ext cx="344487" cy="382588"/>
          </a:xfrm>
          <a:custGeom>
            <a:avLst/>
            <a:gdLst>
              <a:gd name="T0" fmla="*/ 609 w 1278"/>
              <a:gd name="T1" fmla="*/ 36 h 1426"/>
              <a:gd name="T2" fmla="*/ 481 w 1278"/>
              <a:gd name="T3" fmla="*/ 140 h 1426"/>
              <a:gd name="T4" fmla="*/ 384 w 1278"/>
              <a:gd name="T5" fmla="*/ 212 h 1426"/>
              <a:gd name="T6" fmla="*/ 554 w 1278"/>
              <a:gd name="T7" fmla="*/ 393 h 1426"/>
              <a:gd name="T8" fmla="*/ 392 w 1278"/>
              <a:gd name="T9" fmla="*/ 377 h 1426"/>
              <a:gd name="T10" fmla="*/ 244 w 1278"/>
              <a:gd name="T11" fmla="*/ 304 h 1426"/>
              <a:gd name="T12" fmla="*/ 84 w 1278"/>
              <a:gd name="T13" fmla="*/ 339 h 1426"/>
              <a:gd name="T14" fmla="*/ 48 w 1278"/>
              <a:gd name="T15" fmla="*/ 489 h 1426"/>
              <a:gd name="T16" fmla="*/ 102 w 1278"/>
              <a:gd name="T17" fmla="*/ 621 h 1426"/>
              <a:gd name="T18" fmla="*/ 328 w 1278"/>
              <a:gd name="T19" fmla="*/ 697 h 1426"/>
              <a:gd name="T20" fmla="*/ 95 w 1278"/>
              <a:gd name="T21" fmla="*/ 765 h 1426"/>
              <a:gd name="T22" fmla="*/ 50 w 1278"/>
              <a:gd name="T23" fmla="*/ 911 h 1426"/>
              <a:gd name="T24" fmla="*/ 73 w 1278"/>
              <a:gd name="T25" fmla="*/ 1060 h 1426"/>
              <a:gd name="T26" fmla="*/ 244 w 1278"/>
              <a:gd name="T27" fmla="*/ 1108 h 1426"/>
              <a:gd name="T28" fmla="*/ 384 w 1278"/>
              <a:gd name="T29" fmla="*/ 1046 h 1426"/>
              <a:gd name="T30" fmla="*/ 553 w 1278"/>
              <a:gd name="T31" fmla="*/ 997 h 1426"/>
              <a:gd name="T32" fmla="*/ 376 w 1278"/>
              <a:gd name="T33" fmla="*/ 1199 h 1426"/>
              <a:gd name="T34" fmla="*/ 476 w 1278"/>
              <a:gd name="T35" fmla="*/ 1253 h 1426"/>
              <a:gd name="T36" fmla="*/ 589 w 1278"/>
              <a:gd name="T37" fmla="*/ 1356 h 1426"/>
              <a:gd name="T38" fmla="*/ 764 w 1278"/>
              <a:gd name="T39" fmla="*/ 1308 h 1426"/>
              <a:gd name="T40" fmla="*/ 833 w 1278"/>
              <a:gd name="T41" fmla="*/ 1214 h 1426"/>
              <a:gd name="T42" fmla="*/ 722 w 1278"/>
              <a:gd name="T43" fmla="*/ 998 h 1426"/>
              <a:gd name="T44" fmla="*/ 902 w 1278"/>
              <a:gd name="T45" fmla="*/ 1067 h 1426"/>
              <a:gd name="T46" fmla="*/ 983 w 1278"/>
              <a:gd name="T47" fmla="*/ 1118 h 1426"/>
              <a:gd name="T48" fmla="*/ 1046 w 1278"/>
              <a:gd name="T49" fmla="*/ 1117 h 1426"/>
              <a:gd name="T50" fmla="*/ 1100 w 1278"/>
              <a:gd name="T51" fmla="*/ 1128 h 1426"/>
              <a:gd name="T52" fmla="*/ 1228 w 1278"/>
              <a:gd name="T53" fmla="*/ 997 h 1426"/>
              <a:gd name="T54" fmla="*/ 1200 w 1278"/>
              <a:gd name="T55" fmla="*/ 840 h 1426"/>
              <a:gd name="T56" fmla="*/ 1079 w 1278"/>
              <a:gd name="T57" fmla="*/ 747 h 1426"/>
              <a:gd name="T58" fmla="*/ 998 w 1278"/>
              <a:gd name="T59" fmla="*/ 633 h 1426"/>
              <a:gd name="T60" fmla="*/ 1178 w 1278"/>
              <a:gd name="T61" fmla="*/ 627 h 1426"/>
              <a:gd name="T62" fmla="*/ 1232 w 1278"/>
              <a:gd name="T63" fmla="*/ 510 h 1426"/>
              <a:gd name="T64" fmla="*/ 1193 w 1278"/>
              <a:gd name="T65" fmla="*/ 339 h 1426"/>
              <a:gd name="T66" fmla="*/ 1068 w 1278"/>
              <a:gd name="T67" fmla="*/ 212 h 1426"/>
              <a:gd name="T68" fmla="*/ 991 w 1278"/>
              <a:gd name="T69" fmla="*/ 304 h 1426"/>
              <a:gd name="T70" fmla="*/ 797 w 1278"/>
              <a:gd name="T71" fmla="*/ 437 h 1426"/>
              <a:gd name="T72" fmla="*/ 838 w 1278"/>
              <a:gd name="T73" fmla="*/ 198 h 1426"/>
              <a:gd name="T74" fmla="*/ 808 w 1278"/>
              <a:gd name="T75" fmla="*/ 142 h 1426"/>
              <a:gd name="T76" fmla="*/ 767 w 1278"/>
              <a:gd name="T77" fmla="*/ 85 h 1426"/>
              <a:gd name="T78" fmla="*/ 638 w 1278"/>
              <a:gd name="T79" fmla="*/ 0 h 1426"/>
              <a:gd name="T80" fmla="*/ 692 w 1278"/>
              <a:gd name="T81" fmla="*/ 612 h 1426"/>
              <a:gd name="T82" fmla="*/ 667 w 1278"/>
              <a:gd name="T83" fmla="*/ 791 h 1426"/>
              <a:gd name="T84" fmla="*/ 610 w 1278"/>
              <a:gd name="T85" fmla="*/ 791 h 1426"/>
              <a:gd name="T86" fmla="*/ 536 w 1278"/>
              <a:gd name="T87" fmla="*/ 695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278" h="1426">
                <a:moveTo>
                  <a:pt x="638" y="0"/>
                </a:moveTo>
                <a:cubicBezTo>
                  <a:pt x="631" y="0"/>
                  <a:pt x="623" y="12"/>
                  <a:pt x="609" y="36"/>
                </a:cubicBezTo>
                <a:cubicBezTo>
                  <a:pt x="593" y="63"/>
                  <a:pt x="546" y="85"/>
                  <a:pt x="506" y="85"/>
                </a:cubicBezTo>
                <a:cubicBezTo>
                  <a:pt x="435" y="85"/>
                  <a:pt x="434" y="87"/>
                  <a:pt x="481" y="140"/>
                </a:cubicBezTo>
                <a:cubicBezTo>
                  <a:pt x="529" y="192"/>
                  <a:pt x="528" y="194"/>
                  <a:pt x="458" y="203"/>
                </a:cubicBezTo>
                <a:lnTo>
                  <a:pt x="384" y="212"/>
                </a:lnTo>
                <a:lnTo>
                  <a:pt x="469" y="303"/>
                </a:lnTo>
                <a:lnTo>
                  <a:pt x="554" y="393"/>
                </a:lnTo>
                <a:lnTo>
                  <a:pt x="491" y="437"/>
                </a:lnTo>
                <a:cubicBezTo>
                  <a:pt x="430" y="480"/>
                  <a:pt x="427" y="477"/>
                  <a:pt x="392" y="377"/>
                </a:cubicBezTo>
                <a:cubicBezTo>
                  <a:pt x="345" y="241"/>
                  <a:pt x="335" y="235"/>
                  <a:pt x="286" y="299"/>
                </a:cubicBezTo>
                <a:cubicBezTo>
                  <a:pt x="249" y="349"/>
                  <a:pt x="245" y="349"/>
                  <a:pt x="244" y="304"/>
                </a:cubicBezTo>
                <a:cubicBezTo>
                  <a:pt x="243" y="243"/>
                  <a:pt x="191" y="239"/>
                  <a:pt x="169" y="297"/>
                </a:cubicBezTo>
                <a:cubicBezTo>
                  <a:pt x="160" y="320"/>
                  <a:pt x="122" y="339"/>
                  <a:pt x="84" y="339"/>
                </a:cubicBezTo>
                <a:cubicBezTo>
                  <a:pt x="24" y="339"/>
                  <a:pt x="19" y="346"/>
                  <a:pt x="47" y="399"/>
                </a:cubicBezTo>
                <a:cubicBezTo>
                  <a:pt x="70" y="442"/>
                  <a:pt x="71" y="467"/>
                  <a:pt x="48" y="489"/>
                </a:cubicBezTo>
                <a:cubicBezTo>
                  <a:pt x="1" y="536"/>
                  <a:pt x="12" y="565"/>
                  <a:pt x="76" y="565"/>
                </a:cubicBezTo>
                <a:cubicBezTo>
                  <a:pt x="124" y="565"/>
                  <a:pt x="128" y="573"/>
                  <a:pt x="102" y="621"/>
                </a:cubicBezTo>
                <a:cubicBezTo>
                  <a:pt x="68" y="685"/>
                  <a:pt x="74" y="687"/>
                  <a:pt x="222" y="652"/>
                </a:cubicBezTo>
                <a:cubicBezTo>
                  <a:pt x="322" y="629"/>
                  <a:pt x="328" y="631"/>
                  <a:pt x="328" y="697"/>
                </a:cubicBezTo>
                <a:cubicBezTo>
                  <a:pt x="328" y="764"/>
                  <a:pt x="323" y="766"/>
                  <a:pt x="194" y="747"/>
                </a:cubicBezTo>
                <a:cubicBezTo>
                  <a:pt x="83" y="732"/>
                  <a:pt x="66" y="734"/>
                  <a:pt x="95" y="765"/>
                </a:cubicBezTo>
                <a:cubicBezTo>
                  <a:pt x="142" y="815"/>
                  <a:pt x="141" y="857"/>
                  <a:pt x="92" y="838"/>
                </a:cubicBezTo>
                <a:cubicBezTo>
                  <a:pt x="34" y="816"/>
                  <a:pt x="16" y="847"/>
                  <a:pt x="50" y="911"/>
                </a:cubicBezTo>
                <a:cubicBezTo>
                  <a:pt x="71" y="950"/>
                  <a:pt x="70" y="975"/>
                  <a:pt x="48" y="997"/>
                </a:cubicBezTo>
                <a:cubicBezTo>
                  <a:pt x="0" y="1046"/>
                  <a:pt x="13" y="1079"/>
                  <a:pt x="73" y="1060"/>
                </a:cubicBezTo>
                <a:cubicBezTo>
                  <a:pt x="111" y="1048"/>
                  <a:pt x="140" y="1060"/>
                  <a:pt x="165" y="1100"/>
                </a:cubicBezTo>
                <a:cubicBezTo>
                  <a:pt x="209" y="1171"/>
                  <a:pt x="243" y="1174"/>
                  <a:pt x="244" y="1108"/>
                </a:cubicBezTo>
                <a:cubicBezTo>
                  <a:pt x="245" y="1061"/>
                  <a:pt x="247" y="1061"/>
                  <a:pt x="283" y="1108"/>
                </a:cubicBezTo>
                <a:cubicBezTo>
                  <a:pt x="337" y="1179"/>
                  <a:pt x="351" y="1171"/>
                  <a:pt x="384" y="1046"/>
                </a:cubicBezTo>
                <a:cubicBezTo>
                  <a:pt x="413" y="940"/>
                  <a:pt x="419" y="936"/>
                  <a:pt x="484" y="965"/>
                </a:cubicBezTo>
                <a:lnTo>
                  <a:pt x="553" y="997"/>
                </a:lnTo>
                <a:lnTo>
                  <a:pt x="464" y="1098"/>
                </a:lnTo>
                <a:lnTo>
                  <a:pt x="376" y="1199"/>
                </a:lnTo>
                <a:lnTo>
                  <a:pt x="443" y="1215"/>
                </a:lnTo>
                <a:cubicBezTo>
                  <a:pt x="490" y="1226"/>
                  <a:pt x="500" y="1238"/>
                  <a:pt x="476" y="1253"/>
                </a:cubicBezTo>
                <a:cubicBezTo>
                  <a:pt x="430" y="1281"/>
                  <a:pt x="463" y="1335"/>
                  <a:pt x="515" y="1315"/>
                </a:cubicBezTo>
                <a:cubicBezTo>
                  <a:pt x="537" y="1307"/>
                  <a:pt x="570" y="1325"/>
                  <a:pt x="589" y="1356"/>
                </a:cubicBezTo>
                <a:cubicBezTo>
                  <a:pt x="633" y="1426"/>
                  <a:pt x="645" y="1426"/>
                  <a:pt x="690" y="1353"/>
                </a:cubicBezTo>
                <a:cubicBezTo>
                  <a:pt x="711" y="1321"/>
                  <a:pt x="744" y="1300"/>
                  <a:pt x="764" y="1308"/>
                </a:cubicBezTo>
                <a:cubicBezTo>
                  <a:pt x="818" y="1329"/>
                  <a:pt x="841" y="1297"/>
                  <a:pt x="804" y="1252"/>
                </a:cubicBezTo>
                <a:cubicBezTo>
                  <a:pt x="780" y="1222"/>
                  <a:pt x="786" y="1214"/>
                  <a:pt x="833" y="1214"/>
                </a:cubicBezTo>
                <a:cubicBezTo>
                  <a:pt x="914" y="1214"/>
                  <a:pt x="909" y="1190"/>
                  <a:pt x="808" y="1086"/>
                </a:cubicBezTo>
                <a:lnTo>
                  <a:pt x="722" y="998"/>
                </a:lnTo>
                <a:lnTo>
                  <a:pt x="793" y="966"/>
                </a:lnTo>
                <a:cubicBezTo>
                  <a:pt x="861" y="935"/>
                  <a:pt x="865" y="939"/>
                  <a:pt x="902" y="1067"/>
                </a:cubicBezTo>
                <a:lnTo>
                  <a:pt x="941" y="1199"/>
                </a:lnTo>
                <a:lnTo>
                  <a:pt x="983" y="1118"/>
                </a:lnTo>
                <a:lnTo>
                  <a:pt x="1025" y="1037"/>
                </a:lnTo>
                <a:lnTo>
                  <a:pt x="1046" y="1117"/>
                </a:lnTo>
                <a:lnTo>
                  <a:pt x="1066" y="1196"/>
                </a:lnTo>
                <a:lnTo>
                  <a:pt x="1100" y="1128"/>
                </a:lnTo>
                <a:cubicBezTo>
                  <a:pt x="1124" y="1080"/>
                  <a:pt x="1154" y="1061"/>
                  <a:pt x="1197" y="1068"/>
                </a:cubicBezTo>
                <a:cubicBezTo>
                  <a:pt x="1265" y="1077"/>
                  <a:pt x="1278" y="1046"/>
                  <a:pt x="1228" y="997"/>
                </a:cubicBezTo>
                <a:cubicBezTo>
                  <a:pt x="1206" y="975"/>
                  <a:pt x="1206" y="950"/>
                  <a:pt x="1228" y="909"/>
                </a:cubicBezTo>
                <a:cubicBezTo>
                  <a:pt x="1271" y="829"/>
                  <a:pt x="1268" y="822"/>
                  <a:pt x="1200" y="840"/>
                </a:cubicBezTo>
                <a:cubicBezTo>
                  <a:pt x="1146" y="854"/>
                  <a:pt x="1143" y="850"/>
                  <a:pt x="1175" y="792"/>
                </a:cubicBezTo>
                <a:cubicBezTo>
                  <a:pt x="1209" y="728"/>
                  <a:pt x="1208" y="727"/>
                  <a:pt x="1079" y="747"/>
                </a:cubicBezTo>
                <a:cubicBezTo>
                  <a:pt x="953" y="765"/>
                  <a:pt x="949" y="764"/>
                  <a:pt x="949" y="692"/>
                </a:cubicBezTo>
                <a:cubicBezTo>
                  <a:pt x="949" y="634"/>
                  <a:pt x="960" y="621"/>
                  <a:pt x="998" y="633"/>
                </a:cubicBezTo>
                <a:cubicBezTo>
                  <a:pt x="1025" y="641"/>
                  <a:pt x="1084" y="656"/>
                  <a:pt x="1129" y="666"/>
                </a:cubicBezTo>
                <a:cubicBezTo>
                  <a:pt x="1204" y="684"/>
                  <a:pt x="1207" y="682"/>
                  <a:pt x="1178" y="627"/>
                </a:cubicBezTo>
                <a:cubicBezTo>
                  <a:pt x="1135" y="547"/>
                  <a:pt x="1138" y="540"/>
                  <a:pt x="1206" y="558"/>
                </a:cubicBezTo>
                <a:cubicBezTo>
                  <a:pt x="1261" y="572"/>
                  <a:pt x="1263" y="568"/>
                  <a:pt x="1232" y="510"/>
                </a:cubicBezTo>
                <a:cubicBezTo>
                  <a:pt x="1207" y="464"/>
                  <a:pt x="1206" y="437"/>
                  <a:pt x="1228" y="415"/>
                </a:cubicBezTo>
                <a:cubicBezTo>
                  <a:pt x="1277" y="366"/>
                  <a:pt x="1265" y="339"/>
                  <a:pt x="1193" y="339"/>
                </a:cubicBezTo>
                <a:cubicBezTo>
                  <a:pt x="1152" y="339"/>
                  <a:pt x="1116" y="315"/>
                  <a:pt x="1098" y="276"/>
                </a:cubicBezTo>
                <a:lnTo>
                  <a:pt x="1068" y="212"/>
                </a:lnTo>
                <a:lnTo>
                  <a:pt x="1040" y="283"/>
                </a:lnTo>
                <a:cubicBezTo>
                  <a:pt x="1015" y="344"/>
                  <a:pt x="1008" y="347"/>
                  <a:pt x="991" y="304"/>
                </a:cubicBezTo>
                <a:cubicBezTo>
                  <a:pt x="960" y="226"/>
                  <a:pt x="929" y="245"/>
                  <a:pt x="888" y="366"/>
                </a:cubicBezTo>
                <a:cubicBezTo>
                  <a:pt x="853" y="468"/>
                  <a:pt x="846" y="473"/>
                  <a:pt x="797" y="437"/>
                </a:cubicBezTo>
                <a:cubicBezTo>
                  <a:pt x="745" y="399"/>
                  <a:pt x="745" y="394"/>
                  <a:pt x="819" y="298"/>
                </a:cubicBezTo>
                <a:cubicBezTo>
                  <a:pt x="891" y="203"/>
                  <a:pt x="893" y="198"/>
                  <a:pt x="838" y="198"/>
                </a:cubicBezTo>
                <a:cubicBezTo>
                  <a:pt x="806" y="198"/>
                  <a:pt x="779" y="185"/>
                  <a:pt x="779" y="170"/>
                </a:cubicBezTo>
                <a:cubicBezTo>
                  <a:pt x="779" y="154"/>
                  <a:pt x="792" y="142"/>
                  <a:pt x="808" y="142"/>
                </a:cubicBezTo>
                <a:cubicBezTo>
                  <a:pt x="823" y="142"/>
                  <a:pt x="836" y="129"/>
                  <a:pt x="836" y="113"/>
                </a:cubicBezTo>
                <a:cubicBezTo>
                  <a:pt x="836" y="98"/>
                  <a:pt x="805" y="85"/>
                  <a:pt x="767" y="85"/>
                </a:cubicBezTo>
                <a:cubicBezTo>
                  <a:pt x="729" y="85"/>
                  <a:pt x="685" y="63"/>
                  <a:pt x="668" y="36"/>
                </a:cubicBezTo>
                <a:cubicBezTo>
                  <a:pt x="654" y="12"/>
                  <a:pt x="646" y="0"/>
                  <a:pt x="638" y="0"/>
                </a:cubicBezTo>
                <a:close/>
                <a:moveTo>
                  <a:pt x="627" y="605"/>
                </a:moveTo>
                <a:cubicBezTo>
                  <a:pt x="646" y="604"/>
                  <a:pt x="668" y="606"/>
                  <a:pt x="692" y="612"/>
                </a:cubicBezTo>
                <a:cubicBezTo>
                  <a:pt x="752" y="628"/>
                  <a:pt x="761" y="762"/>
                  <a:pt x="702" y="762"/>
                </a:cubicBezTo>
                <a:cubicBezTo>
                  <a:pt x="682" y="762"/>
                  <a:pt x="667" y="775"/>
                  <a:pt x="667" y="791"/>
                </a:cubicBezTo>
                <a:cubicBezTo>
                  <a:pt x="667" y="806"/>
                  <a:pt x="654" y="819"/>
                  <a:pt x="638" y="819"/>
                </a:cubicBezTo>
                <a:cubicBezTo>
                  <a:pt x="623" y="819"/>
                  <a:pt x="610" y="806"/>
                  <a:pt x="610" y="791"/>
                </a:cubicBezTo>
                <a:cubicBezTo>
                  <a:pt x="610" y="775"/>
                  <a:pt x="594" y="762"/>
                  <a:pt x="575" y="762"/>
                </a:cubicBezTo>
                <a:cubicBezTo>
                  <a:pt x="555" y="762"/>
                  <a:pt x="538" y="732"/>
                  <a:pt x="536" y="695"/>
                </a:cubicBezTo>
                <a:cubicBezTo>
                  <a:pt x="533" y="640"/>
                  <a:pt x="569" y="607"/>
                  <a:pt x="627" y="605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5" name="Freeform 51"/>
          <p:cNvSpPr>
            <a:spLocks noEditPoints="1"/>
          </p:cNvSpPr>
          <p:nvPr/>
        </p:nvSpPr>
        <p:spPr bwMode="auto">
          <a:xfrm>
            <a:off x="4260897" y="2336092"/>
            <a:ext cx="354012" cy="396875"/>
          </a:xfrm>
          <a:custGeom>
            <a:avLst/>
            <a:gdLst>
              <a:gd name="T0" fmla="*/ 562 w 1315"/>
              <a:gd name="T1" fmla="*/ 63 h 1479"/>
              <a:gd name="T2" fmla="*/ 462 w 1315"/>
              <a:gd name="T3" fmla="*/ 143 h 1479"/>
              <a:gd name="T4" fmla="*/ 482 w 1315"/>
              <a:gd name="T5" fmla="*/ 276 h 1479"/>
              <a:gd name="T6" fmla="*/ 379 w 1315"/>
              <a:gd name="T7" fmla="*/ 289 h 1479"/>
              <a:gd name="T8" fmla="*/ 229 w 1315"/>
              <a:gd name="T9" fmla="*/ 284 h 1479"/>
              <a:gd name="T10" fmla="*/ 104 w 1315"/>
              <a:gd name="T11" fmla="*/ 342 h 1479"/>
              <a:gd name="T12" fmla="*/ 59 w 1315"/>
              <a:gd name="T13" fmla="*/ 484 h 1479"/>
              <a:gd name="T14" fmla="*/ 130 w 1315"/>
              <a:gd name="T15" fmla="*/ 626 h 1479"/>
              <a:gd name="T16" fmla="*/ 132 w 1315"/>
              <a:gd name="T17" fmla="*/ 747 h 1479"/>
              <a:gd name="T18" fmla="*/ 129 w 1315"/>
              <a:gd name="T19" fmla="*/ 820 h 1479"/>
              <a:gd name="T20" fmla="*/ 79 w 1315"/>
              <a:gd name="T21" fmla="*/ 918 h 1479"/>
              <a:gd name="T22" fmla="*/ 12 w 1315"/>
              <a:gd name="T23" fmla="*/ 1045 h 1479"/>
              <a:gd name="T24" fmla="*/ 182 w 1315"/>
              <a:gd name="T25" fmla="*/ 1146 h 1479"/>
              <a:gd name="T26" fmla="*/ 369 w 1315"/>
              <a:gd name="T27" fmla="*/ 1136 h 1479"/>
              <a:gd name="T28" fmla="*/ 488 w 1315"/>
              <a:gd name="T29" fmla="*/ 1168 h 1479"/>
              <a:gd name="T30" fmla="*/ 467 w 1315"/>
              <a:gd name="T31" fmla="*/ 1301 h 1479"/>
              <a:gd name="T32" fmla="*/ 549 w 1315"/>
              <a:gd name="T33" fmla="*/ 1344 h 1479"/>
              <a:gd name="T34" fmla="*/ 695 w 1315"/>
              <a:gd name="T35" fmla="*/ 1435 h 1479"/>
              <a:gd name="T36" fmla="*/ 778 w 1315"/>
              <a:gd name="T37" fmla="*/ 1329 h 1479"/>
              <a:gd name="T38" fmla="*/ 868 w 1315"/>
              <a:gd name="T39" fmla="*/ 1169 h 1479"/>
              <a:gd name="T40" fmla="*/ 965 w 1315"/>
              <a:gd name="T41" fmla="*/ 1094 h 1479"/>
              <a:gd name="T42" fmla="*/ 1057 w 1315"/>
              <a:gd name="T43" fmla="*/ 1171 h 1479"/>
              <a:gd name="T44" fmla="*/ 1162 w 1315"/>
              <a:gd name="T45" fmla="*/ 1120 h 1479"/>
              <a:gd name="T46" fmla="*/ 1237 w 1315"/>
              <a:gd name="T47" fmla="*/ 956 h 1479"/>
              <a:gd name="T48" fmla="*/ 1168 w 1315"/>
              <a:gd name="T49" fmla="*/ 825 h 1479"/>
              <a:gd name="T50" fmla="*/ 1162 w 1315"/>
              <a:gd name="T51" fmla="*/ 747 h 1479"/>
              <a:gd name="T52" fmla="*/ 1177 w 1315"/>
              <a:gd name="T53" fmla="*/ 619 h 1479"/>
              <a:gd name="T54" fmla="*/ 1274 w 1315"/>
              <a:gd name="T55" fmla="*/ 437 h 1479"/>
              <a:gd name="T56" fmla="*/ 1089 w 1315"/>
              <a:gd name="T57" fmla="*/ 305 h 1479"/>
              <a:gd name="T58" fmla="*/ 955 w 1315"/>
              <a:gd name="T59" fmla="*/ 352 h 1479"/>
              <a:gd name="T60" fmla="*/ 901 w 1315"/>
              <a:gd name="T61" fmla="*/ 268 h 1479"/>
              <a:gd name="T62" fmla="*/ 831 w 1315"/>
              <a:gd name="T63" fmla="*/ 141 h 1479"/>
              <a:gd name="T64" fmla="*/ 734 w 1315"/>
              <a:gd name="T65" fmla="*/ 63 h 1479"/>
              <a:gd name="T66" fmla="*/ 772 w 1315"/>
              <a:gd name="T67" fmla="*/ 479 h 1479"/>
              <a:gd name="T68" fmla="*/ 831 w 1315"/>
              <a:gd name="T69" fmla="*/ 508 h 1479"/>
              <a:gd name="T70" fmla="*/ 746 w 1315"/>
              <a:gd name="T71" fmla="*/ 508 h 1479"/>
              <a:gd name="T72" fmla="*/ 523 w 1315"/>
              <a:gd name="T73" fmla="*/ 480 h 1479"/>
              <a:gd name="T74" fmla="*/ 497 w 1315"/>
              <a:gd name="T75" fmla="*/ 525 h 1479"/>
              <a:gd name="T76" fmla="*/ 523 w 1315"/>
              <a:gd name="T77" fmla="*/ 480 h 1479"/>
              <a:gd name="T78" fmla="*/ 670 w 1315"/>
              <a:gd name="T79" fmla="*/ 689 h 1479"/>
              <a:gd name="T80" fmla="*/ 621 w 1315"/>
              <a:gd name="T81" fmla="*/ 689 h 1479"/>
              <a:gd name="T82" fmla="*/ 380 w 1315"/>
              <a:gd name="T83" fmla="*/ 679 h 1479"/>
              <a:gd name="T84" fmla="*/ 436 w 1315"/>
              <a:gd name="T85" fmla="*/ 721 h 1479"/>
              <a:gd name="T86" fmla="*/ 380 w 1315"/>
              <a:gd name="T87" fmla="*/ 679 h 1479"/>
              <a:gd name="T88" fmla="*/ 932 w 1315"/>
              <a:gd name="T89" fmla="*/ 721 h 1479"/>
              <a:gd name="T90" fmla="*/ 894 w 1315"/>
              <a:gd name="T91" fmla="*/ 697 h 1479"/>
              <a:gd name="T92" fmla="*/ 520 w 1315"/>
              <a:gd name="T93" fmla="*/ 917 h 1479"/>
              <a:gd name="T94" fmla="*/ 536 w 1315"/>
              <a:gd name="T95" fmla="*/ 973 h 1479"/>
              <a:gd name="T96" fmla="*/ 520 w 1315"/>
              <a:gd name="T97" fmla="*/ 917 h 1479"/>
              <a:gd name="T98" fmla="*/ 803 w 1315"/>
              <a:gd name="T99" fmla="*/ 943 h 1479"/>
              <a:gd name="T100" fmla="*/ 746 w 1315"/>
              <a:gd name="T101" fmla="*/ 961 h 1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15" h="1479">
                <a:moveTo>
                  <a:pt x="647" y="0"/>
                </a:moveTo>
                <a:cubicBezTo>
                  <a:pt x="617" y="0"/>
                  <a:pt x="579" y="28"/>
                  <a:pt x="562" y="63"/>
                </a:cubicBezTo>
                <a:cubicBezTo>
                  <a:pt x="544" y="98"/>
                  <a:pt x="523" y="120"/>
                  <a:pt x="515" y="112"/>
                </a:cubicBezTo>
                <a:cubicBezTo>
                  <a:pt x="507" y="103"/>
                  <a:pt x="483" y="118"/>
                  <a:pt x="462" y="143"/>
                </a:cubicBezTo>
                <a:cubicBezTo>
                  <a:pt x="430" y="183"/>
                  <a:pt x="432" y="195"/>
                  <a:pt x="474" y="225"/>
                </a:cubicBezTo>
                <a:cubicBezTo>
                  <a:pt x="513" y="254"/>
                  <a:pt x="515" y="264"/>
                  <a:pt x="482" y="276"/>
                </a:cubicBezTo>
                <a:cubicBezTo>
                  <a:pt x="461" y="285"/>
                  <a:pt x="428" y="277"/>
                  <a:pt x="411" y="260"/>
                </a:cubicBezTo>
                <a:cubicBezTo>
                  <a:pt x="388" y="236"/>
                  <a:pt x="379" y="244"/>
                  <a:pt x="379" y="289"/>
                </a:cubicBezTo>
                <a:cubicBezTo>
                  <a:pt x="379" y="344"/>
                  <a:pt x="324" y="415"/>
                  <a:pt x="323" y="361"/>
                </a:cubicBezTo>
                <a:cubicBezTo>
                  <a:pt x="322" y="308"/>
                  <a:pt x="273" y="268"/>
                  <a:pt x="229" y="284"/>
                </a:cubicBezTo>
                <a:cubicBezTo>
                  <a:pt x="204" y="294"/>
                  <a:pt x="189" y="311"/>
                  <a:pt x="196" y="323"/>
                </a:cubicBezTo>
                <a:cubicBezTo>
                  <a:pt x="203" y="335"/>
                  <a:pt x="162" y="343"/>
                  <a:pt x="104" y="342"/>
                </a:cubicBezTo>
                <a:cubicBezTo>
                  <a:pt x="14" y="339"/>
                  <a:pt x="0" y="346"/>
                  <a:pt x="8" y="395"/>
                </a:cubicBezTo>
                <a:cubicBezTo>
                  <a:pt x="13" y="426"/>
                  <a:pt x="36" y="466"/>
                  <a:pt x="59" y="484"/>
                </a:cubicBezTo>
                <a:cubicBezTo>
                  <a:pt x="85" y="504"/>
                  <a:pt x="90" y="523"/>
                  <a:pt x="72" y="534"/>
                </a:cubicBezTo>
                <a:cubicBezTo>
                  <a:pt x="24" y="564"/>
                  <a:pt x="72" y="641"/>
                  <a:pt x="130" y="626"/>
                </a:cubicBezTo>
                <a:cubicBezTo>
                  <a:pt x="196" y="608"/>
                  <a:pt x="197" y="659"/>
                  <a:pt x="132" y="709"/>
                </a:cubicBezTo>
                <a:cubicBezTo>
                  <a:pt x="85" y="744"/>
                  <a:pt x="85" y="746"/>
                  <a:pt x="132" y="747"/>
                </a:cubicBezTo>
                <a:cubicBezTo>
                  <a:pt x="159" y="747"/>
                  <a:pt x="182" y="767"/>
                  <a:pt x="182" y="791"/>
                </a:cubicBezTo>
                <a:cubicBezTo>
                  <a:pt x="182" y="822"/>
                  <a:pt x="165" y="831"/>
                  <a:pt x="129" y="820"/>
                </a:cubicBezTo>
                <a:cubicBezTo>
                  <a:pt x="91" y="808"/>
                  <a:pt x="72" y="819"/>
                  <a:pt x="61" y="859"/>
                </a:cubicBezTo>
                <a:cubicBezTo>
                  <a:pt x="52" y="892"/>
                  <a:pt x="60" y="917"/>
                  <a:pt x="79" y="918"/>
                </a:cubicBezTo>
                <a:cubicBezTo>
                  <a:pt x="96" y="918"/>
                  <a:pt x="89" y="932"/>
                  <a:pt x="62" y="948"/>
                </a:cubicBezTo>
                <a:cubicBezTo>
                  <a:pt x="35" y="963"/>
                  <a:pt x="12" y="1007"/>
                  <a:pt x="12" y="1045"/>
                </a:cubicBezTo>
                <a:cubicBezTo>
                  <a:pt x="12" y="1111"/>
                  <a:pt x="39" y="1126"/>
                  <a:pt x="146" y="1122"/>
                </a:cubicBezTo>
                <a:cubicBezTo>
                  <a:pt x="166" y="1122"/>
                  <a:pt x="182" y="1132"/>
                  <a:pt x="182" y="1146"/>
                </a:cubicBezTo>
                <a:cubicBezTo>
                  <a:pt x="182" y="1190"/>
                  <a:pt x="273" y="1173"/>
                  <a:pt x="312" y="1121"/>
                </a:cubicBezTo>
                <a:cubicBezTo>
                  <a:pt x="348" y="1075"/>
                  <a:pt x="352" y="1077"/>
                  <a:pt x="369" y="1136"/>
                </a:cubicBezTo>
                <a:cubicBezTo>
                  <a:pt x="381" y="1181"/>
                  <a:pt x="396" y="1192"/>
                  <a:pt x="419" y="1173"/>
                </a:cubicBezTo>
                <a:cubicBezTo>
                  <a:pt x="437" y="1158"/>
                  <a:pt x="468" y="1156"/>
                  <a:pt x="488" y="1168"/>
                </a:cubicBezTo>
                <a:cubicBezTo>
                  <a:pt x="516" y="1185"/>
                  <a:pt x="514" y="1198"/>
                  <a:pt x="480" y="1226"/>
                </a:cubicBezTo>
                <a:cubicBezTo>
                  <a:pt x="446" y="1254"/>
                  <a:pt x="443" y="1272"/>
                  <a:pt x="467" y="1301"/>
                </a:cubicBezTo>
                <a:cubicBezTo>
                  <a:pt x="485" y="1322"/>
                  <a:pt x="510" y="1333"/>
                  <a:pt x="524" y="1324"/>
                </a:cubicBezTo>
                <a:cubicBezTo>
                  <a:pt x="538" y="1316"/>
                  <a:pt x="549" y="1324"/>
                  <a:pt x="549" y="1344"/>
                </a:cubicBezTo>
                <a:cubicBezTo>
                  <a:pt x="549" y="1363"/>
                  <a:pt x="570" y="1402"/>
                  <a:pt x="596" y="1430"/>
                </a:cubicBezTo>
                <a:cubicBezTo>
                  <a:pt x="640" y="1478"/>
                  <a:pt x="647" y="1479"/>
                  <a:pt x="695" y="1435"/>
                </a:cubicBezTo>
                <a:cubicBezTo>
                  <a:pt x="724" y="1409"/>
                  <a:pt x="746" y="1370"/>
                  <a:pt x="746" y="1348"/>
                </a:cubicBezTo>
                <a:cubicBezTo>
                  <a:pt x="746" y="1326"/>
                  <a:pt x="761" y="1318"/>
                  <a:pt x="778" y="1329"/>
                </a:cubicBezTo>
                <a:cubicBezTo>
                  <a:pt x="822" y="1356"/>
                  <a:pt x="863" y="1280"/>
                  <a:pt x="827" y="1237"/>
                </a:cubicBezTo>
                <a:cubicBezTo>
                  <a:pt x="788" y="1190"/>
                  <a:pt x="826" y="1127"/>
                  <a:pt x="868" y="1169"/>
                </a:cubicBezTo>
                <a:cubicBezTo>
                  <a:pt x="912" y="1213"/>
                  <a:pt x="939" y="1207"/>
                  <a:pt x="934" y="1153"/>
                </a:cubicBezTo>
                <a:cubicBezTo>
                  <a:pt x="932" y="1128"/>
                  <a:pt x="945" y="1101"/>
                  <a:pt x="965" y="1094"/>
                </a:cubicBezTo>
                <a:cubicBezTo>
                  <a:pt x="984" y="1087"/>
                  <a:pt x="1000" y="1102"/>
                  <a:pt x="1000" y="1127"/>
                </a:cubicBezTo>
                <a:cubicBezTo>
                  <a:pt x="1000" y="1153"/>
                  <a:pt x="1024" y="1171"/>
                  <a:pt x="1057" y="1171"/>
                </a:cubicBezTo>
                <a:cubicBezTo>
                  <a:pt x="1088" y="1171"/>
                  <a:pt x="1113" y="1159"/>
                  <a:pt x="1113" y="1143"/>
                </a:cubicBezTo>
                <a:cubicBezTo>
                  <a:pt x="1113" y="1128"/>
                  <a:pt x="1135" y="1117"/>
                  <a:pt x="1162" y="1120"/>
                </a:cubicBezTo>
                <a:cubicBezTo>
                  <a:pt x="1288" y="1130"/>
                  <a:pt x="1315" y="1116"/>
                  <a:pt x="1296" y="1051"/>
                </a:cubicBezTo>
                <a:cubicBezTo>
                  <a:pt x="1285" y="1016"/>
                  <a:pt x="1259" y="973"/>
                  <a:pt x="1237" y="956"/>
                </a:cubicBezTo>
                <a:cubicBezTo>
                  <a:pt x="1210" y="934"/>
                  <a:pt x="1206" y="919"/>
                  <a:pt x="1227" y="912"/>
                </a:cubicBezTo>
                <a:cubicBezTo>
                  <a:pt x="1283" y="894"/>
                  <a:pt x="1226" y="810"/>
                  <a:pt x="1168" y="825"/>
                </a:cubicBezTo>
                <a:cubicBezTo>
                  <a:pt x="1130" y="835"/>
                  <a:pt x="1113" y="824"/>
                  <a:pt x="1113" y="793"/>
                </a:cubicBezTo>
                <a:cubicBezTo>
                  <a:pt x="1113" y="768"/>
                  <a:pt x="1135" y="747"/>
                  <a:pt x="1162" y="747"/>
                </a:cubicBezTo>
                <a:cubicBezTo>
                  <a:pt x="1209" y="746"/>
                  <a:pt x="1209" y="744"/>
                  <a:pt x="1162" y="709"/>
                </a:cubicBezTo>
                <a:cubicBezTo>
                  <a:pt x="1094" y="657"/>
                  <a:pt x="1101" y="616"/>
                  <a:pt x="1177" y="619"/>
                </a:cubicBezTo>
                <a:cubicBezTo>
                  <a:pt x="1221" y="620"/>
                  <a:pt x="1241" y="604"/>
                  <a:pt x="1242" y="564"/>
                </a:cubicBezTo>
                <a:cubicBezTo>
                  <a:pt x="1243" y="533"/>
                  <a:pt x="1258" y="476"/>
                  <a:pt x="1274" y="437"/>
                </a:cubicBezTo>
                <a:cubicBezTo>
                  <a:pt x="1314" y="345"/>
                  <a:pt x="1293" y="316"/>
                  <a:pt x="1199" y="330"/>
                </a:cubicBezTo>
                <a:cubicBezTo>
                  <a:pt x="1157" y="336"/>
                  <a:pt x="1108" y="325"/>
                  <a:pt x="1089" y="305"/>
                </a:cubicBezTo>
                <a:cubicBezTo>
                  <a:pt x="1043" y="255"/>
                  <a:pt x="1000" y="258"/>
                  <a:pt x="1000" y="310"/>
                </a:cubicBezTo>
                <a:cubicBezTo>
                  <a:pt x="1000" y="333"/>
                  <a:pt x="980" y="352"/>
                  <a:pt x="955" y="352"/>
                </a:cubicBezTo>
                <a:cubicBezTo>
                  <a:pt x="923" y="352"/>
                  <a:pt x="914" y="335"/>
                  <a:pt x="924" y="294"/>
                </a:cubicBezTo>
                <a:cubicBezTo>
                  <a:pt x="937" y="247"/>
                  <a:pt x="932" y="242"/>
                  <a:pt x="901" y="268"/>
                </a:cubicBezTo>
                <a:cubicBezTo>
                  <a:pt x="846" y="314"/>
                  <a:pt x="790" y="275"/>
                  <a:pt x="833" y="223"/>
                </a:cubicBezTo>
                <a:cubicBezTo>
                  <a:pt x="859" y="192"/>
                  <a:pt x="858" y="174"/>
                  <a:pt x="831" y="141"/>
                </a:cubicBezTo>
                <a:cubicBezTo>
                  <a:pt x="811" y="117"/>
                  <a:pt x="789" y="103"/>
                  <a:pt x="781" y="112"/>
                </a:cubicBezTo>
                <a:cubicBezTo>
                  <a:pt x="773" y="120"/>
                  <a:pt x="751" y="98"/>
                  <a:pt x="734" y="63"/>
                </a:cubicBezTo>
                <a:cubicBezTo>
                  <a:pt x="716" y="28"/>
                  <a:pt x="678" y="0"/>
                  <a:pt x="647" y="0"/>
                </a:cubicBezTo>
                <a:close/>
                <a:moveTo>
                  <a:pt x="772" y="479"/>
                </a:moveTo>
                <a:cubicBezTo>
                  <a:pt x="777" y="479"/>
                  <a:pt x="782" y="481"/>
                  <a:pt x="788" y="484"/>
                </a:cubicBezTo>
                <a:cubicBezTo>
                  <a:pt x="812" y="493"/>
                  <a:pt x="831" y="503"/>
                  <a:pt x="831" y="508"/>
                </a:cubicBezTo>
                <a:cubicBezTo>
                  <a:pt x="831" y="512"/>
                  <a:pt x="812" y="523"/>
                  <a:pt x="788" y="532"/>
                </a:cubicBezTo>
                <a:cubicBezTo>
                  <a:pt x="763" y="542"/>
                  <a:pt x="746" y="532"/>
                  <a:pt x="746" y="508"/>
                </a:cubicBezTo>
                <a:cubicBezTo>
                  <a:pt x="746" y="489"/>
                  <a:pt x="756" y="479"/>
                  <a:pt x="772" y="479"/>
                </a:cubicBezTo>
                <a:close/>
                <a:moveTo>
                  <a:pt x="523" y="480"/>
                </a:moveTo>
                <a:cubicBezTo>
                  <a:pt x="540" y="479"/>
                  <a:pt x="549" y="489"/>
                  <a:pt x="549" y="508"/>
                </a:cubicBezTo>
                <a:cubicBezTo>
                  <a:pt x="549" y="556"/>
                  <a:pt x="548" y="557"/>
                  <a:pt x="497" y="525"/>
                </a:cubicBezTo>
                <a:cubicBezTo>
                  <a:pt x="467" y="506"/>
                  <a:pt x="469" y="498"/>
                  <a:pt x="505" y="485"/>
                </a:cubicBezTo>
                <a:cubicBezTo>
                  <a:pt x="512" y="482"/>
                  <a:pt x="518" y="480"/>
                  <a:pt x="523" y="480"/>
                </a:cubicBezTo>
                <a:close/>
                <a:moveTo>
                  <a:pt x="643" y="672"/>
                </a:moveTo>
                <a:cubicBezTo>
                  <a:pt x="651" y="672"/>
                  <a:pt x="659" y="678"/>
                  <a:pt x="670" y="689"/>
                </a:cubicBezTo>
                <a:cubicBezTo>
                  <a:pt x="692" y="711"/>
                  <a:pt x="692" y="728"/>
                  <a:pt x="670" y="750"/>
                </a:cubicBezTo>
                <a:cubicBezTo>
                  <a:pt x="633" y="788"/>
                  <a:pt x="592" y="737"/>
                  <a:pt x="621" y="689"/>
                </a:cubicBezTo>
                <a:cubicBezTo>
                  <a:pt x="628" y="678"/>
                  <a:pt x="635" y="672"/>
                  <a:pt x="643" y="672"/>
                </a:cubicBezTo>
                <a:close/>
                <a:moveTo>
                  <a:pt x="380" y="679"/>
                </a:moveTo>
                <a:cubicBezTo>
                  <a:pt x="385" y="678"/>
                  <a:pt x="390" y="680"/>
                  <a:pt x="397" y="682"/>
                </a:cubicBezTo>
                <a:cubicBezTo>
                  <a:pt x="418" y="690"/>
                  <a:pt x="436" y="708"/>
                  <a:pt x="436" y="721"/>
                </a:cubicBezTo>
                <a:cubicBezTo>
                  <a:pt x="436" y="772"/>
                  <a:pt x="386" y="772"/>
                  <a:pt x="372" y="721"/>
                </a:cubicBezTo>
                <a:cubicBezTo>
                  <a:pt x="365" y="693"/>
                  <a:pt x="367" y="679"/>
                  <a:pt x="380" y="679"/>
                </a:cubicBezTo>
                <a:close/>
                <a:moveTo>
                  <a:pt x="919" y="683"/>
                </a:moveTo>
                <a:cubicBezTo>
                  <a:pt x="929" y="682"/>
                  <a:pt x="932" y="694"/>
                  <a:pt x="932" y="721"/>
                </a:cubicBezTo>
                <a:cubicBezTo>
                  <a:pt x="932" y="751"/>
                  <a:pt x="932" y="776"/>
                  <a:pt x="931" y="776"/>
                </a:cubicBezTo>
                <a:cubicBezTo>
                  <a:pt x="873" y="750"/>
                  <a:pt x="861" y="725"/>
                  <a:pt x="894" y="697"/>
                </a:cubicBezTo>
                <a:cubicBezTo>
                  <a:pt x="905" y="688"/>
                  <a:pt x="913" y="683"/>
                  <a:pt x="919" y="683"/>
                </a:cubicBezTo>
                <a:close/>
                <a:moveTo>
                  <a:pt x="520" y="917"/>
                </a:moveTo>
                <a:cubicBezTo>
                  <a:pt x="536" y="917"/>
                  <a:pt x="549" y="929"/>
                  <a:pt x="549" y="945"/>
                </a:cubicBezTo>
                <a:cubicBezTo>
                  <a:pt x="549" y="960"/>
                  <a:pt x="543" y="973"/>
                  <a:pt x="536" y="973"/>
                </a:cubicBezTo>
                <a:cubicBezTo>
                  <a:pt x="529" y="973"/>
                  <a:pt x="516" y="960"/>
                  <a:pt x="506" y="945"/>
                </a:cubicBezTo>
                <a:cubicBezTo>
                  <a:pt x="497" y="929"/>
                  <a:pt x="503" y="917"/>
                  <a:pt x="520" y="917"/>
                </a:cubicBezTo>
                <a:close/>
                <a:moveTo>
                  <a:pt x="774" y="917"/>
                </a:moveTo>
                <a:cubicBezTo>
                  <a:pt x="790" y="917"/>
                  <a:pt x="803" y="929"/>
                  <a:pt x="803" y="943"/>
                </a:cubicBezTo>
                <a:cubicBezTo>
                  <a:pt x="803" y="958"/>
                  <a:pt x="790" y="978"/>
                  <a:pt x="774" y="987"/>
                </a:cubicBezTo>
                <a:cubicBezTo>
                  <a:pt x="759" y="997"/>
                  <a:pt x="746" y="985"/>
                  <a:pt x="746" y="961"/>
                </a:cubicBezTo>
                <a:cubicBezTo>
                  <a:pt x="746" y="937"/>
                  <a:pt x="759" y="917"/>
                  <a:pt x="774" y="917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6" name="Freeform 52"/>
          <p:cNvSpPr>
            <a:spLocks noEditPoints="1"/>
          </p:cNvSpPr>
          <p:nvPr/>
        </p:nvSpPr>
        <p:spPr bwMode="auto">
          <a:xfrm>
            <a:off x="288693" y="2340854"/>
            <a:ext cx="385762" cy="392113"/>
          </a:xfrm>
          <a:custGeom>
            <a:avLst/>
            <a:gdLst>
              <a:gd name="T0" fmla="*/ 579 w 1426"/>
              <a:gd name="T1" fmla="*/ 330 h 1461"/>
              <a:gd name="T2" fmla="*/ 407 w 1426"/>
              <a:gd name="T3" fmla="*/ 297 h 1461"/>
              <a:gd name="T4" fmla="*/ 89 w 1426"/>
              <a:gd name="T5" fmla="*/ 414 h 1461"/>
              <a:gd name="T6" fmla="*/ 156 w 1426"/>
              <a:gd name="T7" fmla="*/ 692 h 1461"/>
              <a:gd name="T8" fmla="*/ 276 w 1426"/>
              <a:gd name="T9" fmla="*/ 816 h 1461"/>
              <a:gd name="T10" fmla="*/ 86 w 1426"/>
              <a:gd name="T11" fmla="*/ 1063 h 1461"/>
              <a:gd name="T12" fmla="*/ 433 w 1426"/>
              <a:gd name="T13" fmla="*/ 1061 h 1461"/>
              <a:gd name="T14" fmla="*/ 579 w 1426"/>
              <a:gd name="T15" fmla="*/ 1137 h 1461"/>
              <a:gd name="T16" fmla="*/ 826 w 1426"/>
              <a:gd name="T17" fmla="*/ 1421 h 1461"/>
              <a:gd name="T18" fmla="*/ 986 w 1426"/>
              <a:gd name="T19" fmla="*/ 1261 h 1461"/>
              <a:gd name="T20" fmla="*/ 1000 w 1426"/>
              <a:gd name="T21" fmla="*/ 1057 h 1461"/>
              <a:gd name="T22" fmla="*/ 1357 w 1426"/>
              <a:gd name="T23" fmla="*/ 1052 h 1461"/>
              <a:gd name="T24" fmla="*/ 1273 w 1426"/>
              <a:gd name="T25" fmla="*/ 775 h 1461"/>
              <a:gd name="T26" fmla="*/ 1172 w 1426"/>
              <a:gd name="T27" fmla="*/ 641 h 1461"/>
              <a:gd name="T28" fmla="*/ 1313 w 1426"/>
              <a:gd name="T29" fmla="*/ 361 h 1461"/>
              <a:gd name="T30" fmla="*/ 1031 w 1426"/>
              <a:gd name="T31" fmla="*/ 273 h 1461"/>
              <a:gd name="T32" fmla="*/ 856 w 1426"/>
              <a:gd name="T33" fmla="*/ 170 h 1461"/>
              <a:gd name="T34" fmla="*/ 651 w 1426"/>
              <a:gd name="T35" fmla="*/ 0 h 1461"/>
              <a:gd name="T36" fmla="*/ 773 w 1426"/>
              <a:gd name="T37" fmla="*/ 208 h 1461"/>
              <a:gd name="T38" fmla="*/ 714 w 1426"/>
              <a:gd name="T39" fmla="*/ 339 h 1461"/>
              <a:gd name="T40" fmla="*/ 691 w 1426"/>
              <a:gd name="T41" fmla="*/ 360 h 1461"/>
              <a:gd name="T42" fmla="*/ 288 w 1426"/>
              <a:gd name="T43" fmla="*/ 432 h 1461"/>
              <a:gd name="T44" fmla="*/ 184 w 1426"/>
              <a:gd name="T45" fmla="*/ 452 h 1461"/>
              <a:gd name="T46" fmla="*/ 1234 w 1426"/>
              <a:gd name="T47" fmla="*/ 488 h 1461"/>
              <a:gd name="T48" fmla="*/ 1125 w 1426"/>
              <a:gd name="T49" fmla="*/ 432 h 1461"/>
              <a:gd name="T50" fmla="*/ 1059 w 1426"/>
              <a:gd name="T51" fmla="*/ 553 h 1461"/>
              <a:gd name="T52" fmla="*/ 382 w 1426"/>
              <a:gd name="T53" fmla="*/ 530 h 1461"/>
              <a:gd name="T54" fmla="*/ 371 w 1426"/>
              <a:gd name="T55" fmla="*/ 568 h 1461"/>
              <a:gd name="T56" fmla="*/ 790 w 1426"/>
              <a:gd name="T57" fmla="*/ 641 h 1461"/>
              <a:gd name="T58" fmla="*/ 786 w 1426"/>
              <a:gd name="T59" fmla="*/ 811 h 1461"/>
              <a:gd name="T60" fmla="*/ 647 w 1426"/>
              <a:gd name="T61" fmla="*/ 819 h 1461"/>
              <a:gd name="T62" fmla="*/ 655 w 1426"/>
              <a:gd name="T63" fmla="*/ 664 h 1461"/>
              <a:gd name="T64" fmla="*/ 796 w 1426"/>
              <a:gd name="T65" fmla="*/ 619 h 1461"/>
              <a:gd name="T66" fmla="*/ 1017 w 1426"/>
              <a:gd name="T67" fmla="*/ 950 h 1461"/>
              <a:gd name="T68" fmla="*/ 430 w 1426"/>
              <a:gd name="T69" fmla="*/ 866 h 1461"/>
              <a:gd name="T70" fmla="*/ 371 w 1426"/>
              <a:gd name="T71" fmla="*/ 910 h 1461"/>
              <a:gd name="T72" fmla="*/ 269 w 1426"/>
              <a:gd name="T73" fmla="*/ 946 h 1461"/>
              <a:gd name="T74" fmla="*/ 198 w 1426"/>
              <a:gd name="T75" fmla="*/ 1032 h 1461"/>
              <a:gd name="T76" fmla="*/ 1189 w 1426"/>
              <a:gd name="T77" fmla="*/ 958 h 1461"/>
              <a:gd name="T78" fmla="*/ 1176 w 1426"/>
              <a:gd name="T79" fmla="*/ 962 h 1461"/>
              <a:gd name="T80" fmla="*/ 762 w 1426"/>
              <a:gd name="T81" fmla="*/ 1094 h 1461"/>
              <a:gd name="T82" fmla="*/ 722 w 1426"/>
              <a:gd name="T83" fmla="*/ 1042 h 1461"/>
              <a:gd name="T84" fmla="*/ 743 w 1426"/>
              <a:gd name="T85" fmla="*/ 1308 h 1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426" h="1461">
                <a:moveTo>
                  <a:pt x="651" y="0"/>
                </a:moveTo>
                <a:cubicBezTo>
                  <a:pt x="613" y="2"/>
                  <a:pt x="579" y="85"/>
                  <a:pt x="579" y="193"/>
                </a:cubicBezTo>
                <a:lnTo>
                  <a:pt x="579" y="330"/>
                </a:lnTo>
                <a:lnTo>
                  <a:pt x="490" y="245"/>
                </a:lnTo>
                <a:cubicBezTo>
                  <a:pt x="441" y="198"/>
                  <a:pt x="397" y="165"/>
                  <a:pt x="391" y="170"/>
                </a:cubicBezTo>
                <a:cubicBezTo>
                  <a:pt x="385" y="176"/>
                  <a:pt x="392" y="233"/>
                  <a:pt x="407" y="297"/>
                </a:cubicBezTo>
                <a:cubicBezTo>
                  <a:pt x="435" y="422"/>
                  <a:pt x="434" y="422"/>
                  <a:pt x="295" y="327"/>
                </a:cubicBezTo>
                <a:cubicBezTo>
                  <a:pt x="204" y="263"/>
                  <a:pt x="101" y="283"/>
                  <a:pt x="121" y="360"/>
                </a:cubicBezTo>
                <a:cubicBezTo>
                  <a:pt x="130" y="397"/>
                  <a:pt x="120" y="414"/>
                  <a:pt x="89" y="414"/>
                </a:cubicBezTo>
                <a:cubicBezTo>
                  <a:pt x="0" y="414"/>
                  <a:pt x="67" y="537"/>
                  <a:pt x="192" y="602"/>
                </a:cubicBezTo>
                <a:lnTo>
                  <a:pt x="283" y="649"/>
                </a:lnTo>
                <a:lnTo>
                  <a:pt x="156" y="692"/>
                </a:lnTo>
                <a:lnTo>
                  <a:pt x="29" y="734"/>
                </a:lnTo>
                <a:lnTo>
                  <a:pt x="153" y="775"/>
                </a:lnTo>
                <a:lnTo>
                  <a:pt x="276" y="816"/>
                </a:lnTo>
                <a:lnTo>
                  <a:pt x="181" y="875"/>
                </a:lnTo>
                <a:cubicBezTo>
                  <a:pt x="129" y="908"/>
                  <a:pt x="77" y="947"/>
                  <a:pt x="65" y="963"/>
                </a:cubicBezTo>
                <a:cubicBezTo>
                  <a:pt x="31" y="1012"/>
                  <a:pt x="41" y="1063"/>
                  <a:pt x="86" y="1063"/>
                </a:cubicBezTo>
                <a:cubicBezTo>
                  <a:pt x="109" y="1063"/>
                  <a:pt x="128" y="1088"/>
                  <a:pt x="128" y="1119"/>
                </a:cubicBezTo>
                <a:cubicBezTo>
                  <a:pt x="128" y="1193"/>
                  <a:pt x="209" y="1193"/>
                  <a:pt x="336" y="1119"/>
                </a:cubicBezTo>
                <a:lnTo>
                  <a:pt x="433" y="1061"/>
                </a:lnTo>
                <a:lnTo>
                  <a:pt x="408" y="1168"/>
                </a:lnTo>
                <a:cubicBezTo>
                  <a:pt x="370" y="1332"/>
                  <a:pt x="375" y="1335"/>
                  <a:pt x="481" y="1232"/>
                </a:cubicBezTo>
                <a:lnTo>
                  <a:pt x="579" y="1137"/>
                </a:lnTo>
                <a:lnTo>
                  <a:pt x="579" y="1279"/>
                </a:lnTo>
                <a:cubicBezTo>
                  <a:pt x="579" y="1357"/>
                  <a:pt x="588" y="1428"/>
                  <a:pt x="597" y="1438"/>
                </a:cubicBezTo>
                <a:cubicBezTo>
                  <a:pt x="620" y="1461"/>
                  <a:pt x="782" y="1449"/>
                  <a:pt x="826" y="1421"/>
                </a:cubicBezTo>
                <a:cubicBezTo>
                  <a:pt x="846" y="1409"/>
                  <a:pt x="862" y="1341"/>
                  <a:pt x="863" y="1266"/>
                </a:cubicBezTo>
                <a:cubicBezTo>
                  <a:pt x="863" y="1193"/>
                  <a:pt x="872" y="1146"/>
                  <a:pt x="884" y="1162"/>
                </a:cubicBezTo>
                <a:cubicBezTo>
                  <a:pt x="895" y="1177"/>
                  <a:pt x="942" y="1222"/>
                  <a:pt x="986" y="1261"/>
                </a:cubicBezTo>
                <a:cubicBezTo>
                  <a:pt x="1059" y="1324"/>
                  <a:pt x="1065" y="1326"/>
                  <a:pt x="1051" y="1275"/>
                </a:cubicBezTo>
                <a:cubicBezTo>
                  <a:pt x="1043" y="1244"/>
                  <a:pt x="1029" y="1182"/>
                  <a:pt x="1019" y="1138"/>
                </a:cubicBezTo>
                <a:lnTo>
                  <a:pt x="1000" y="1057"/>
                </a:lnTo>
                <a:lnTo>
                  <a:pt x="1097" y="1117"/>
                </a:lnTo>
                <a:cubicBezTo>
                  <a:pt x="1220" y="1193"/>
                  <a:pt x="1313" y="1195"/>
                  <a:pt x="1313" y="1123"/>
                </a:cubicBezTo>
                <a:cubicBezTo>
                  <a:pt x="1313" y="1094"/>
                  <a:pt x="1333" y="1062"/>
                  <a:pt x="1357" y="1052"/>
                </a:cubicBezTo>
                <a:cubicBezTo>
                  <a:pt x="1423" y="1027"/>
                  <a:pt x="1362" y="933"/>
                  <a:pt x="1236" y="869"/>
                </a:cubicBezTo>
                <a:lnTo>
                  <a:pt x="1132" y="816"/>
                </a:lnTo>
                <a:lnTo>
                  <a:pt x="1273" y="775"/>
                </a:lnTo>
                <a:lnTo>
                  <a:pt x="1412" y="734"/>
                </a:lnTo>
                <a:lnTo>
                  <a:pt x="1292" y="697"/>
                </a:lnTo>
                <a:cubicBezTo>
                  <a:pt x="1226" y="676"/>
                  <a:pt x="1172" y="651"/>
                  <a:pt x="1172" y="641"/>
                </a:cubicBezTo>
                <a:cubicBezTo>
                  <a:pt x="1172" y="630"/>
                  <a:pt x="1215" y="602"/>
                  <a:pt x="1267" y="577"/>
                </a:cubicBezTo>
                <a:cubicBezTo>
                  <a:pt x="1366" y="530"/>
                  <a:pt x="1426" y="414"/>
                  <a:pt x="1353" y="414"/>
                </a:cubicBezTo>
                <a:cubicBezTo>
                  <a:pt x="1331" y="414"/>
                  <a:pt x="1313" y="390"/>
                  <a:pt x="1313" y="361"/>
                </a:cubicBezTo>
                <a:cubicBezTo>
                  <a:pt x="1313" y="279"/>
                  <a:pt x="1233" y="267"/>
                  <a:pt x="1125" y="333"/>
                </a:cubicBezTo>
                <a:cubicBezTo>
                  <a:pt x="1072" y="366"/>
                  <a:pt x="1023" y="387"/>
                  <a:pt x="1016" y="380"/>
                </a:cubicBezTo>
                <a:cubicBezTo>
                  <a:pt x="1009" y="374"/>
                  <a:pt x="1016" y="325"/>
                  <a:pt x="1031" y="273"/>
                </a:cubicBezTo>
                <a:cubicBezTo>
                  <a:pt x="1068" y="145"/>
                  <a:pt x="1047" y="135"/>
                  <a:pt x="948" y="230"/>
                </a:cubicBezTo>
                <a:lnTo>
                  <a:pt x="865" y="309"/>
                </a:lnTo>
                <a:lnTo>
                  <a:pt x="856" y="170"/>
                </a:lnTo>
                <a:cubicBezTo>
                  <a:pt x="848" y="42"/>
                  <a:pt x="842" y="33"/>
                  <a:pt x="773" y="33"/>
                </a:cubicBezTo>
                <a:cubicBezTo>
                  <a:pt x="731" y="33"/>
                  <a:pt x="688" y="24"/>
                  <a:pt x="676" y="13"/>
                </a:cubicBezTo>
                <a:cubicBezTo>
                  <a:pt x="668" y="4"/>
                  <a:pt x="660" y="0"/>
                  <a:pt x="651" y="0"/>
                </a:cubicBezTo>
                <a:close/>
                <a:moveTo>
                  <a:pt x="713" y="140"/>
                </a:moveTo>
                <a:cubicBezTo>
                  <a:pt x="728" y="139"/>
                  <a:pt x="744" y="143"/>
                  <a:pt x="755" y="155"/>
                </a:cubicBezTo>
                <a:cubicBezTo>
                  <a:pt x="771" y="171"/>
                  <a:pt x="779" y="195"/>
                  <a:pt x="773" y="208"/>
                </a:cubicBezTo>
                <a:cubicBezTo>
                  <a:pt x="761" y="239"/>
                  <a:pt x="664" y="221"/>
                  <a:pt x="664" y="188"/>
                </a:cubicBezTo>
                <a:cubicBezTo>
                  <a:pt x="664" y="162"/>
                  <a:pt x="688" y="143"/>
                  <a:pt x="713" y="140"/>
                </a:cubicBezTo>
                <a:close/>
                <a:moveTo>
                  <a:pt x="714" y="339"/>
                </a:moveTo>
                <a:cubicBezTo>
                  <a:pt x="720" y="338"/>
                  <a:pt x="727" y="345"/>
                  <a:pt x="735" y="357"/>
                </a:cubicBezTo>
                <a:cubicBezTo>
                  <a:pt x="746" y="376"/>
                  <a:pt x="743" y="404"/>
                  <a:pt x="728" y="419"/>
                </a:cubicBezTo>
                <a:cubicBezTo>
                  <a:pt x="691" y="456"/>
                  <a:pt x="662" y="408"/>
                  <a:pt x="691" y="360"/>
                </a:cubicBezTo>
                <a:cubicBezTo>
                  <a:pt x="700" y="346"/>
                  <a:pt x="707" y="339"/>
                  <a:pt x="714" y="339"/>
                </a:cubicBezTo>
                <a:close/>
                <a:moveTo>
                  <a:pt x="246" y="414"/>
                </a:moveTo>
                <a:cubicBezTo>
                  <a:pt x="280" y="414"/>
                  <a:pt x="299" y="422"/>
                  <a:pt x="288" y="432"/>
                </a:cubicBezTo>
                <a:cubicBezTo>
                  <a:pt x="278" y="443"/>
                  <a:pt x="282" y="466"/>
                  <a:pt x="296" y="484"/>
                </a:cubicBezTo>
                <a:cubicBezTo>
                  <a:pt x="314" y="505"/>
                  <a:pt x="306" y="516"/>
                  <a:pt x="271" y="519"/>
                </a:cubicBezTo>
                <a:cubicBezTo>
                  <a:pt x="210" y="523"/>
                  <a:pt x="184" y="504"/>
                  <a:pt x="184" y="452"/>
                </a:cubicBezTo>
                <a:cubicBezTo>
                  <a:pt x="184" y="431"/>
                  <a:pt x="212" y="414"/>
                  <a:pt x="246" y="414"/>
                </a:cubicBezTo>
                <a:close/>
                <a:moveTo>
                  <a:pt x="1166" y="414"/>
                </a:moveTo>
                <a:cubicBezTo>
                  <a:pt x="1233" y="414"/>
                  <a:pt x="1262" y="446"/>
                  <a:pt x="1234" y="488"/>
                </a:cubicBezTo>
                <a:cubicBezTo>
                  <a:pt x="1223" y="504"/>
                  <a:pt x="1187" y="516"/>
                  <a:pt x="1153" y="515"/>
                </a:cubicBezTo>
                <a:cubicBezTo>
                  <a:pt x="1110" y="515"/>
                  <a:pt x="1099" y="506"/>
                  <a:pt x="1117" y="484"/>
                </a:cubicBezTo>
                <a:cubicBezTo>
                  <a:pt x="1132" y="466"/>
                  <a:pt x="1136" y="443"/>
                  <a:pt x="1125" y="432"/>
                </a:cubicBezTo>
                <a:cubicBezTo>
                  <a:pt x="1115" y="422"/>
                  <a:pt x="1133" y="414"/>
                  <a:pt x="1166" y="414"/>
                </a:cubicBezTo>
                <a:close/>
                <a:moveTo>
                  <a:pt x="1017" y="527"/>
                </a:moveTo>
                <a:cubicBezTo>
                  <a:pt x="1040" y="527"/>
                  <a:pt x="1059" y="539"/>
                  <a:pt x="1059" y="553"/>
                </a:cubicBezTo>
                <a:cubicBezTo>
                  <a:pt x="1059" y="589"/>
                  <a:pt x="1016" y="615"/>
                  <a:pt x="993" y="592"/>
                </a:cubicBezTo>
                <a:cubicBezTo>
                  <a:pt x="961" y="560"/>
                  <a:pt x="973" y="527"/>
                  <a:pt x="1017" y="527"/>
                </a:cubicBezTo>
                <a:close/>
                <a:moveTo>
                  <a:pt x="382" y="530"/>
                </a:moveTo>
                <a:cubicBezTo>
                  <a:pt x="388" y="530"/>
                  <a:pt x="395" y="530"/>
                  <a:pt x="404" y="532"/>
                </a:cubicBezTo>
                <a:cubicBezTo>
                  <a:pt x="431" y="537"/>
                  <a:pt x="449" y="555"/>
                  <a:pt x="445" y="570"/>
                </a:cubicBezTo>
                <a:cubicBezTo>
                  <a:pt x="433" y="617"/>
                  <a:pt x="390" y="616"/>
                  <a:pt x="371" y="568"/>
                </a:cubicBezTo>
                <a:cubicBezTo>
                  <a:pt x="362" y="544"/>
                  <a:pt x="365" y="532"/>
                  <a:pt x="382" y="530"/>
                </a:cubicBezTo>
                <a:close/>
                <a:moveTo>
                  <a:pt x="796" y="619"/>
                </a:moveTo>
                <a:cubicBezTo>
                  <a:pt x="802" y="620"/>
                  <a:pt x="799" y="628"/>
                  <a:pt x="790" y="641"/>
                </a:cubicBezTo>
                <a:cubicBezTo>
                  <a:pt x="777" y="663"/>
                  <a:pt x="790" y="692"/>
                  <a:pt x="821" y="715"/>
                </a:cubicBezTo>
                <a:cubicBezTo>
                  <a:pt x="871" y="751"/>
                  <a:pt x="871" y="753"/>
                  <a:pt x="822" y="753"/>
                </a:cubicBezTo>
                <a:cubicBezTo>
                  <a:pt x="784" y="753"/>
                  <a:pt x="775" y="768"/>
                  <a:pt x="786" y="811"/>
                </a:cubicBezTo>
                <a:cubicBezTo>
                  <a:pt x="798" y="858"/>
                  <a:pt x="794" y="863"/>
                  <a:pt x="761" y="835"/>
                </a:cubicBezTo>
                <a:cubicBezTo>
                  <a:pt x="730" y="810"/>
                  <a:pt x="711" y="811"/>
                  <a:pt x="675" y="841"/>
                </a:cubicBezTo>
                <a:cubicBezTo>
                  <a:pt x="634" y="875"/>
                  <a:pt x="630" y="873"/>
                  <a:pt x="647" y="819"/>
                </a:cubicBezTo>
                <a:cubicBezTo>
                  <a:pt x="662" y="774"/>
                  <a:pt x="654" y="754"/>
                  <a:pt x="616" y="745"/>
                </a:cubicBezTo>
                <a:cubicBezTo>
                  <a:pt x="570" y="732"/>
                  <a:pt x="569" y="731"/>
                  <a:pt x="618" y="728"/>
                </a:cubicBezTo>
                <a:cubicBezTo>
                  <a:pt x="658" y="725"/>
                  <a:pt x="667" y="710"/>
                  <a:pt x="655" y="664"/>
                </a:cubicBezTo>
                <a:cubicBezTo>
                  <a:pt x="644" y="620"/>
                  <a:pt x="648" y="612"/>
                  <a:pt x="670" y="634"/>
                </a:cubicBezTo>
                <a:cubicBezTo>
                  <a:pt x="692" y="656"/>
                  <a:pt x="717" y="657"/>
                  <a:pt x="757" y="636"/>
                </a:cubicBezTo>
                <a:cubicBezTo>
                  <a:pt x="778" y="625"/>
                  <a:pt x="791" y="619"/>
                  <a:pt x="796" y="619"/>
                </a:cubicBezTo>
                <a:close/>
                <a:moveTo>
                  <a:pt x="1017" y="865"/>
                </a:moveTo>
                <a:cubicBezTo>
                  <a:pt x="1040" y="865"/>
                  <a:pt x="1059" y="884"/>
                  <a:pt x="1059" y="908"/>
                </a:cubicBezTo>
                <a:cubicBezTo>
                  <a:pt x="1059" y="931"/>
                  <a:pt x="1040" y="950"/>
                  <a:pt x="1017" y="950"/>
                </a:cubicBezTo>
                <a:cubicBezTo>
                  <a:pt x="994" y="950"/>
                  <a:pt x="975" y="931"/>
                  <a:pt x="975" y="908"/>
                </a:cubicBezTo>
                <a:cubicBezTo>
                  <a:pt x="975" y="884"/>
                  <a:pt x="994" y="865"/>
                  <a:pt x="1017" y="865"/>
                </a:cubicBezTo>
                <a:close/>
                <a:moveTo>
                  <a:pt x="430" y="866"/>
                </a:moveTo>
                <a:cubicBezTo>
                  <a:pt x="451" y="864"/>
                  <a:pt x="468" y="875"/>
                  <a:pt x="460" y="901"/>
                </a:cubicBezTo>
                <a:cubicBezTo>
                  <a:pt x="453" y="920"/>
                  <a:pt x="427" y="941"/>
                  <a:pt x="401" y="946"/>
                </a:cubicBezTo>
                <a:cubicBezTo>
                  <a:pt x="369" y="952"/>
                  <a:pt x="359" y="941"/>
                  <a:pt x="371" y="910"/>
                </a:cubicBezTo>
                <a:cubicBezTo>
                  <a:pt x="381" y="884"/>
                  <a:pt x="408" y="869"/>
                  <a:pt x="430" y="866"/>
                </a:cubicBezTo>
                <a:close/>
                <a:moveTo>
                  <a:pt x="258" y="930"/>
                </a:moveTo>
                <a:cubicBezTo>
                  <a:pt x="266" y="928"/>
                  <a:pt x="269" y="933"/>
                  <a:pt x="269" y="946"/>
                </a:cubicBezTo>
                <a:cubicBezTo>
                  <a:pt x="269" y="965"/>
                  <a:pt x="284" y="973"/>
                  <a:pt x="301" y="962"/>
                </a:cubicBezTo>
                <a:cubicBezTo>
                  <a:pt x="323" y="949"/>
                  <a:pt x="322" y="961"/>
                  <a:pt x="299" y="1003"/>
                </a:cubicBezTo>
                <a:cubicBezTo>
                  <a:pt x="264" y="1069"/>
                  <a:pt x="227" y="1080"/>
                  <a:pt x="198" y="1032"/>
                </a:cubicBezTo>
                <a:cubicBezTo>
                  <a:pt x="187" y="1015"/>
                  <a:pt x="199" y="981"/>
                  <a:pt x="224" y="955"/>
                </a:cubicBezTo>
                <a:cubicBezTo>
                  <a:pt x="240" y="939"/>
                  <a:pt x="251" y="931"/>
                  <a:pt x="258" y="930"/>
                </a:cubicBezTo>
                <a:close/>
                <a:moveTo>
                  <a:pt x="1189" y="958"/>
                </a:moveTo>
                <a:cubicBezTo>
                  <a:pt x="1222" y="956"/>
                  <a:pt x="1259" y="1009"/>
                  <a:pt x="1239" y="1041"/>
                </a:cubicBezTo>
                <a:cubicBezTo>
                  <a:pt x="1231" y="1053"/>
                  <a:pt x="1208" y="1063"/>
                  <a:pt x="1185" y="1063"/>
                </a:cubicBezTo>
                <a:cubicBezTo>
                  <a:pt x="1137" y="1063"/>
                  <a:pt x="1130" y="990"/>
                  <a:pt x="1176" y="962"/>
                </a:cubicBezTo>
                <a:cubicBezTo>
                  <a:pt x="1180" y="960"/>
                  <a:pt x="1184" y="958"/>
                  <a:pt x="1189" y="958"/>
                </a:cubicBezTo>
                <a:close/>
                <a:moveTo>
                  <a:pt x="722" y="1042"/>
                </a:moveTo>
                <a:cubicBezTo>
                  <a:pt x="752" y="1043"/>
                  <a:pt x="778" y="1069"/>
                  <a:pt x="762" y="1094"/>
                </a:cubicBezTo>
                <a:cubicBezTo>
                  <a:pt x="753" y="1108"/>
                  <a:pt x="734" y="1119"/>
                  <a:pt x="721" y="1119"/>
                </a:cubicBezTo>
                <a:cubicBezTo>
                  <a:pt x="681" y="1119"/>
                  <a:pt x="661" y="1069"/>
                  <a:pt x="692" y="1050"/>
                </a:cubicBezTo>
                <a:cubicBezTo>
                  <a:pt x="702" y="1044"/>
                  <a:pt x="712" y="1041"/>
                  <a:pt x="722" y="1042"/>
                </a:cubicBezTo>
                <a:close/>
                <a:moveTo>
                  <a:pt x="701" y="1192"/>
                </a:moveTo>
                <a:cubicBezTo>
                  <a:pt x="710" y="1190"/>
                  <a:pt x="721" y="1200"/>
                  <a:pt x="741" y="1220"/>
                </a:cubicBezTo>
                <a:cubicBezTo>
                  <a:pt x="781" y="1260"/>
                  <a:pt x="781" y="1270"/>
                  <a:pt x="743" y="1308"/>
                </a:cubicBezTo>
                <a:cubicBezTo>
                  <a:pt x="690" y="1361"/>
                  <a:pt x="653" y="1316"/>
                  <a:pt x="679" y="1232"/>
                </a:cubicBezTo>
                <a:cubicBezTo>
                  <a:pt x="687" y="1207"/>
                  <a:pt x="693" y="1193"/>
                  <a:pt x="701" y="1192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7" name="Freeform 53"/>
          <p:cNvSpPr>
            <a:spLocks noEditPoints="1"/>
          </p:cNvSpPr>
          <p:nvPr/>
        </p:nvSpPr>
        <p:spPr bwMode="auto">
          <a:xfrm>
            <a:off x="1914722" y="2340854"/>
            <a:ext cx="344487" cy="392113"/>
          </a:xfrm>
          <a:custGeom>
            <a:avLst/>
            <a:gdLst>
              <a:gd name="T0" fmla="*/ 596 w 1281"/>
              <a:gd name="T1" fmla="*/ 36 h 1458"/>
              <a:gd name="T2" fmla="*/ 503 w 1281"/>
              <a:gd name="T3" fmla="*/ 168 h 1458"/>
              <a:gd name="T4" fmla="*/ 430 w 1281"/>
              <a:gd name="T5" fmla="*/ 262 h 1458"/>
              <a:gd name="T6" fmla="*/ 302 w 1281"/>
              <a:gd name="T7" fmla="*/ 323 h 1458"/>
              <a:gd name="T8" fmla="*/ 191 w 1281"/>
              <a:gd name="T9" fmla="*/ 337 h 1458"/>
              <a:gd name="T10" fmla="*/ 39 w 1281"/>
              <a:gd name="T11" fmla="*/ 485 h 1458"/>
              <a:gd name="T12" fmla="*/ 98 w 1281"/>
              <a:gd name="T13" fmla="*/ 565 h 1458"/>
              <a:gd name="T14" fmla="*/ 136 w 1281"/>
              <a:gd name="T15" fmla="*/ 685 h 1458"/>
              <a:gd name="T16" fmla="*/ 130 w 1281"/>
              <a:gd name="T17" fmla="*/ 826 h 1458"/>
              <a:gd name="T18" fmla="*/ 85 w 1281"/>
              <a:gd name="T19" fmla="*/ 920 h 1458"/>
              <a:gd name="T20" fmla="*/ 22 w 1281"/>
              <a:gd name="T21" fmla="*/ 1044 h 1458"/>
              <a:gd name="T22" fmla="*/ 244 w 1281"/>
              <a:gd name="T23" fmla="*/ 1124 h 1458"/>
              <a:gd name="T24" fmla="*/ 358 w 1281"/>
              <a:gd name="T25" fmla="*/ 1147 h 1458"/>
              <a:gd name="T26" fmla="*/ 477 w 1281"/>
              <a:gd name="T27" fmla="*/ 1228 h 1458"/>
              <a:gd name="T28" fmla="*/ 533 w 1281"/>
              <a:gd name="T29" fmla="*/ 1316 h 1458"/>
              <a:gd name="T30" fmla="*/ 663 w 1281"/>
              <a:gd name="T31" fmla="*/ 1455 h 1458"/>
              <a:gd name="T32" fmla="*/ 784 w 1281"/>
              <a:gd name="T33" fmla="*/ 1275 h 1458"/>
              <a:gd name="T34" fmla="*/ 886 w 1281"/>
              <a:gd name="T35" fmla="*/ 1194 h 1458"/>
              <a:gd name="T36" fmla="*/ 999 w 1281"/>
              <a:gd name="T37" fmla="*/ 1132 h 1458"/>
              <a:gd name="T38" fmla="*/ 1117 w 1281"/>
              <a:gd name="T39" fmla="*/ 1116 h 1458"/>
              <a:gd name="T40" fmla="*/ 1281 w 1281"/>
              <a:gd name="T41" fmla="*/ 1046 h 1458"/>
              <a:gd name="T42" fmla="*/ 1219 w 1281"/>
              <a:gd name="T43" fmla="*/ 879 h 1458"/>
              <a:gd name="T44" fmla="*/ 1171 w 1281"/>
              <a:gd name="T45" fmla="*/ 763 h 1458"/>
              <a:gd name="T46" fmla="*/ 1185 w 1281"/>
              <a:gd name="T47" fmla="*/ 627 h 1458"/>
              <a:gd name="T48" fmla="*/ 1204 w 1281"/>
              <a:gd name="T49" fmla="*/ 525 h 1458"/>
              <a:gd name="T50" fmla="*/ 1107 w 1281"/>
              <a:gd name="T51" fmla="*/ 333 h 1458"/>
              <a:gd name="T52" fmla="*/ 987 w 1281"/>
              <a:gd name="T53" fmla="*/ 325 h 1458"/>
              <a:gd name="T54" fmla="*/ 886 w 1281"/>
              <a:gd name="T55" fmla="*/ 257 h 1458"/>
              <a:gd name="T56" fmla="*/ 784 w 1281"/>
              <a:gd name="T57" fmla="*/ 169 h 1458"/>
              <a:gd name="T58" fmla="*/ 717 w 1281"/>
              <a:gd name="T59" fmla="*/ 40 h 1458"/>
              <a:gd name="T60" fmla="*/ 690 w 1281"/>
              <a:gd name="T61" fmla="*/ 341 h 1458"/>
              <a:gd name="T62" fmla="*/ 625 w 1281"/>
              <a:gd name="T63" fmla="*/ 415 h 1458"/>
              <a:gd name="T64" fmla="*/ 690 w 1281"/>
              <a:gd name="T65" fmla="*/ 341 h 1458"/>
              <a:gd name="T66" fmla="*/ 978 w 1281"/>
              <a:gd name="T67" fmla="*/ 522 h 1458"/>
              <a:gd name="T68" fmla="*/ 926 w 1281"/>
              <a:gd name="T69" fmla="*/ 518 h 1458"/>
              <a:gd name="T70" fmla="*/ 360 w 1281"/>
              <a:gd name="T71" fmla="*/ 521 h 1458"/>
              <a:gd name="T72" fmla="*/ 346 w 1281"/>
              <a:gd name="T73" fmla="*/ 586 h 1458"/>
              <a:gd name="T74" fmla="*/ 360 w 1281"/>
              <a:gd name="T75" fmla="*/ 521 h 1458"/>
              <a:gd name="T76" fmla="*/ 624 w 1281"/>
              <a:gd name="T77" fmla="*/ 600 h 1458"/>
              <a:gd name="T78" fmla="*/ 744 w 1281"/>
              <a:gd name="T79" fmla="*/ 639 h 1458"/>
              <a:gd name="T80" fmla="*/ 822 w 1281"/>
              <a:gd name="T81" fmla="*/ 729 h 1458"/>
              <a:gd name="T82" fmla="*/ 743 w 1281"/>
              <a:gd name="T83" fmla="*/ 803 h 1458"/>
              <a:gd name="T84" fmla="*/ 624 w 1281"/>
              <a:gd name="T85" fmla="*/ 846 h 1458"/>
              <a:gd name="T86" fmla="*/ 530 w 1281"/>
              <a:gd name="T87" fmla="*/ 757 h 1458"/>
              <a:gd name="T88" fmla="*/ 517 w 1281"/>
              <a:gd name="T89" fmla="*/ 694 h 1458"/>
              <a:gd name="T90" fmla="*/ 579 w 1281"/>
              <a:gd name="T91" fmla="*/ 552 h 1458"/>
              <a:gd name="T92" fmla="*/ 387 w 1281"/>
              <a:gd name="T93" fmla="*/ 910 h 1458"/>
              <a:gd name="T94" fmla="*/ 323 w 1281"/>
              <a:gd name="T95" fmla="*/ 893 h 1458"/>
              <a:gd name="T96" fmla="*/ 398 w 1281"/>
              <a:gd name="T97" fmla="*/ 851 h 1458"/>
              <a:gd name="T98" fmla="*/ 1010 w 1281"/>
              <a:gd name="T99" fmla="*/ 885 h 1458"/>
              <a:gd name="T100" fmla="*/ 921 w 1281"/>
              <a:gd name="T101" fmla="*/ 921 h 1458"/>
              <a:gd name="T102" fmla="*/ 638 w 1281"/>
              <a:gd name="T103" fmla="*/ 987 h 1458"/>
              <a:gd name="T104" fmla="*/ 643 w 1281"/>
              <a:gd name="T105" fmla="*/ 1101 h 1458"/>
              <a:gd name="T106" fmla="*/ 633 w 1281"/>
              <a:gd name="T107" fmla="*/ 996 h 14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81" h="1458">
                <a:moveTo>
                  <a:pt x="658" y="0"/>
                </a:moveTo>
                <a:cubicBezTo>
                  <a:pt x="643" y="0"/>
                  <a:pt x="626" y="12"/>
                  <a:pt x="596" y="36"/>
                </a:cubicBezTo>
                <a:cubicBezTo>
                  <a:pt x="561" y="64"/>
                  <a:pt x="536" y="110"/>
                  <a:pt x="542" y="137"/>
                </a:cubicBezTo>
                <a:cubicBezTo>
                  <a:pt x="549" y="173"/>
                  <a:pt x="539" y="182"/>
                  <a:pt x="503" y="168"/>
                </a:cubicBezTo>
                <a:cubicBezTo>
                  <a:pt x="463" y="152"/>
                  <a:pt x="457" y="160"/>
                  <a:pt x="470" y="213"/>
                </a:cubicBezTo>
                <a:cubicBezTo>
                  <a:pt x="484" y="266"/>
                  <a:pt x="478" y="275"/>
                  <a:pt x="430" y="262"/>
                </a:cubicBezTo>
                <a:cubicBezTo>
                  <a:pt x="389" y="251"/>
                  <a:pt x="368" y="262"/>
                  <a:pt x="357" y="302"/>
                </a:cubicBezTo>
                <a:cubicBezTo>
                  <a:pt x="346" y="346"/>
                  <a:pt x="335" y="350"/>
                  <a:pt x="302" y="323"/>
                </a:cubicBezTo>
                <a:cubicBezTo>
                  <a:pt x="270" y="296"/>
                  <a:pt x="255" y="297"/>
                  <a:pt x="233" y="329"/>
                </a:cubicBezTo>
                <a:cubicBezTo>
                  <a:pt x="213" y="358"/>
                  <a:pt x="201" y="361"/>
                  <a:pt x="191" y="337"/>
                </a:cubicBezTo>
                <a:cubicBezTo>
                  <a:pt x="169" y="285"/>
                  <a:pt x="3" y="351"/>
                  <a:pt x="23" y="404"/>
                </a:cubicBezTo>
                <a:cubicBezTo>
                  <a:pt x="32" y="427"/>
                  <a:pt x="39" y="463"/>
                  <a:pt x="39" y="485"/>
                </a:cubicBezTo>
                <a:cubicBezTo>
                  <a:pt x="39" y="507"/>
                  <a:pt x="60" y="525"/>
                  <a:pt x="85" y="525"/>
                </a:cubicBezTo>
                <a:cubicBezTo>
                  <a:pt x="121" y="525"/>
                  <a:pt x="124" y="534"/>
                  <a:pt x="98" y="565"/>
                </a:cubicBezTo>
                <a:cubicBezTo>
                  <a:pt x="72" y="597"/>
                  <a:pt x="77" y="609"/>
                  <a:pt x="128" y="625"/>
                </a:cubicBezTo>
                <a:cubicBezTo>
                  <a:pt x="190" y="645"/>
                  <a:pt x="190" y="646"/>
                  <a:pt x="136" y="685"/>
                </a:cubicBezTo>
                <a:cubicBezTo>
                  <a:pt x="82" y="725"/>
                  <a:pt x="83" y="726"/>
                  <a:pt x="138" y="767"/>
                </a:cubicBezTo>
                <a:cubicBezTo>
                  <a:pt x="193" y="808"/>
                  <a:pt x="193" y="809"/>
                  <a:pt x="130" y="826"/>
                </a:cubicBezTo>
                <a:cubicBezTo>
                  <a:pt x="80" y="839"/>
                  <a:pt x="74" y="850"/>
                  <a:pt x="99" y="881"/>
                </a:cubicBezTo>
                <a:cubicBezTo>
                  <a:pt x="124" y="911"/>
                  <a:pt x="121" y="920"/>
                  <a:pt x="85" y="920"/>
                </a:cubicBezTo>
                <a:cubicBezTo>
                  <a:pt x="60" y="920"/>
                  <a:pt x="39" y="938"/>
                  <a:pt x="39" y="960"/>
                </a:cubicBezTo>
                <a:cubicBezTo>
                  <a:pt x="39" y="982"/>
                  <a:pt x="32" y="1020"/>
                  <a:pt x="22" y="1044"/>
                </a:cubicBezTo>
                <a:cubicBezTo>
                  <a:pt x="0" y="1102"/>
                  <a:pt x="141" y="1162"/>
                  <a:pt x="195" y="1117"/>
                </a:cubicBezTo>
                <a:cubicBezTo>
                  <a:pt x="221" y="1096"/>
                  <a:pt x="235" y="1097"/>
                  <a:pt x="244" y="1124"/>
                </a:cubicBezTo>
                <a:cubicBezTo>
                  <a:pt x="254" y="1153"/>
                  <a:pt x="264" y="1154"/>
                  <a:pt x="299" y="1124"/>
                </a:cubicBezTo>
                <a:cubicBezTo>
                  <a:pt x="336" y="1094"/>
                  <a:pt x="345" y="1097"/>
                  <a:pt x="358" y="1147"/>
                </a:cubicBezTo>
                <a:cubicBezTo>
                  <a:pt x="370" y="1194"/>
                  <a:pt x="388" y="1203"/>
                  <a:pt x="435" y="1188"/>
                </a:cubicBezTo>
                <a:cubicBezTo>
                  <a:pt x="488" y="1171"/>
                  <a:pt x="494" y="1177"/>
                  <a:pt x="477" y="1228"/>
                </a:cubicBezTo>
                <a:cubicBezTo>
                  <a:pt x="464" y="1271"/>
                  <a:pt x="471" y="1287"/>
                  <a:pt x="505" y="1287"/>
                </a:cubicBezTo>
                <a:cubicBezTo>
                  <a:pt x="530" y="1287"/>
                  <a:pt x="543" y="1300"/>
                  <a:pt x="533" y="1316"/>
                </a:cubicBezTo>
                <a:cubicBezTo>
                  <a:pt x="523" y="1332"/>
                  <a:pt x="545" y="1370"/>
                  <a:pt x="581" y="1400"/>
                </a:cubicBezTo>
                <a:cubicBezTo>
                  <a:pt x="617" y="1430"/>
                  <a:pt x="653" y="1455"/>
                  <a:pt x="663" y="1455"/>
                </a:cubicBezTo>
                <a:cubicBezTo>
                  <a:pt x="704" y="1458"/>
                  <a:pt x="773" y="1348"/>
                  <a:pt x="757" y="1305"/>
                </a:cubicBezTo>
                <a:cubicBezTo>
                  <a:pt x="744" y="1271"/>
                  <a:pt x="751" y="1262"/>
                  <a:pt x="784" y="1275"/>
                </a:cubicBezTo>
                <a:cubicBezTo>
                  <a:pt x="817" y="1288"/>
                  <a:pt x="829" y="1277"/>
                  <a:pt x="829" y="1236"/>
                </a:cubicBezTo>
                <a:cubicBezTo>
                  <a:pt x="829" y="1194"/>
                  <a:pt x="843" y="1183"/>
                  <a:pt x="886" y="1194"/>
                </a:cubicBezTo>
                <a:cubicBezTo>
                  <a:pt x="930" y="1206"/>
                  <a:pt x="942" y="1195"/>
                  <a:pt x="942" y="1145"/>
                </a:cubicBezTo>
                <a:cubicBezTo>
                  <a:pt x="942" y="1082"/>
                  <a:pt x="944" y="1082"/>
                  <a:pt x="999" y="1132"/>
                </a:cubicBezTo>
                <a:cubicBezTo>
                  <a:pt x="1049" y="1177"/>
                  <a:pt x="1055" y="1178"/>
                  <a:pt x="1055" y="1136"/>
                </a:cubicBezTo>
                <a:cubicBezTo>
                  <a:pt x="1055" y="1087"/>
                  <a:pt x="1101" y="1072"/>
                  <a:pt x="1117" y="1116"/>
                </a:cubicBezTo>
                <a:cubicBezTo>
                  <a:pt x="1122" y="1130"/>
                  <a:pt x="1161" y="1135"/>
                  <a:pt x="1203" y="1126"/>
                </a:cubicBezTo>
                <a:cubicBezTo>
                  <a:pt x="1261" y="1115"/>
                  <a:pt x="1281" y="1095"/>
                  <a:pt x="1281" y="1046"/>
                </a:cubicBezTo>
                <a:cubicBezTo>
                  <a:pt x="1281" y="1010"/>
                  <a:pt x="1263" y="962"/>
                  <a:pt x="1240" y="939"/>
                </a:cubicBezTo>
                <a:cubicBezTo>
                  <a:pt x="1218" y="917"/>
                  <a:pt x="1208" y="890"/>
                  <a:pt x="1219" y="879"/>
                </a:cubicBezTo>
                <a:cubicBezTo>
                  <a:pt x="1230" y="869"/>
                  <a:pt x="1215" y="846"/>
                  <a:pt x="1187" y="831"/>
                </a:cubicBezTo>
                <a:cubicBezTo>
                  <a:pt x="1147" y="808"/>
                  <a:pt x="1144" y="795"/>
                  <a:pt x="1171" y="763"/>
                </a:cubicBezTo>
                <a:cubicBezTo>
                  <a:pt x="1196" y="733"/>
                  <a:pt x="1196" y="713"/>
                  <a:pt x="1172" y="684"/>
                </a:cubicBezTo>
                <a:cubicBezTo>
                  <a:pt x="1146" y="653"/>
                  <a:pt x="1149" y="641"/>
                  <a:pt x="1185" y="627"/>
                </a:cubicBezTo>
                <a:cubicBezTo>
                  <a:pt x="1222" y="613"/>
                  <a:pt x="1224" y="601"/>
                  <a:pt x="1196" y="567"/>
                </a:cubicBezTo>
                <a:cubicBezTo>
                  <a:pt x="1168" y="533"/>
                  <a:pt x="1169" y="525"/>
                  <a:pt x="1204" y="525"/>
                </a:cubicBezTo>
                <a:cubicBezTo>
                  <a:pt x="1248" y="525"/>
                  <a:pt x="1281" y="469"/>
                  <a:pt x="1281" y="395"/>
                </a:cubicBezTo>
                <a:cubicBezTo>
                  <a:pt x="1281" y="337"/>
                  <a:pt x="1138" y="286"/>
                  <a:pt x="1107" y="333"/>
                </a:cubicBezTo>
                <a:cubicBezTo>
                  <a:pt x="1088" y="363"/>
                  <a:pt x="1079" y="361"/>
                  <a:pt x="1058" y="329"/>
                </a:cubicBezTo>
                <a:cubicBezTo>
                  <a:pt x="1036" y="295"/>
                  <a:pt x="1024" y="295"/>
                  <a:pt x="987" y="325"/>
                </a:cubicBezTo>
                <a:cubicBezTo>
                  <a:pt x="949" y="357"/>
                  <a:pt x="942" y="354"/>
                  <a:pt x="942" y="301"/>
                </a:cubicBezTo>
                <a:cubicBezTo>
                  <a:pt x="942" y="252"/>
                  <a:pt x="930" y="242"/>
                  <a:pt x="886" y="257"/>
                </a:cubicBezTo>
                <a:cubicBezTo>
                  <a:pt x="841" y="271"/>
                  <a:pt x="829" y="262"/>
                  <a:pt x="829" y="213"/>
                </a:cubicBezTo>
                <a:cubicBezTo>
                  <a:pt x="829" y="169"/>
                  <a:pt x="818" y="157"/>
                  <a:pt x="784" y="169"/>
                </a:cubicBezTo>
                <a:cubicBezTo>
                  <a:pt x="751" y="182"/>
                  <a:pt x="744" y="175"/>
                  <a:pt x="757" y="140"/>
                </a:cubicBezTo>
                <a:cubicBezTo>
                  <a:pt x="768" y="111"/>
                  <a:pt x="753" y="73"/>
                  <a:pt x="717" y="40"/>
                </a:cubicBezTo>
                <a:cubicBezTo>
                  <a:pt x="689" y="14"/>
                  <a:pt x="674" y="0"/>
                  <a:pt x="658" y="0"/>
                </a:cubicBezTo>
                <a:close/>
                <a:moveTo>
                  <a:pt x="690" y="341"/>
                </a:moveTo>
                <a:cubicBezTo>
                  <a:pt x="709" y="340"/>
                  <a:pt x="705" y="354"/>
                  <a:pt x="685" y="393"/>
                </a:cubicBezTo>
                <a:cubicBezTo>
                  <a:pt x="641" y="477"/>
                  <a:pt x="641" y="477"/>
                  <a:pt x="625" y="415"/>
                </a:cubicBezTo>
                <a:cubicBezTo>
                  <a:pt x="615" y="378"/>
                  <a:pt x="628" y="356"/>
                  <a:pt x="664" y="347"/>
                </a:cubicBezTo>
                <a:cubicBezTo>
                  <a:pt x="675" y="344"/>
                  <a:pt x="684" y="342"/>
                  <a:pt x="690" y="341"/>
                </a:cubicBezTo>
                <a:close/>
                <a:moveTo>
                  <a:pt x="961" y="482"/>
                </a:moveTo>
                <a:cubicBezTo>
                  <a:pt x="968" y="483"/>
                  <a:pt x="972" y="496"/>
                  <a:pt x="978" y="522"/>
                </a:cubicBezTo>
                <a:cubicBezTo>
                  <a:pt x="988" y="559"/>
                  <a:pt x="976" y="581"/>
                  <a:pt x="940" y="591"/>
                </a:cubicBezTo>
                <a:cubicBezTo>
                  <a:pt x="877" y="607"/>
                  <a:pt x="874" y="587"/>
                  <a:pt x="926" y="518"/>
                </a:cubicBezTo>
                <a:cubicBezTo>
                  <a:pt x="944" y="494"/>
                  <a:pt x="954" y="482"/>
                  <a:pt x="961" y="482"/>
                </a:cubicBezTo>
                <a:close/>
                <a:moveTo>
                  <a:pt x="360" y="521"/>
                </a:moveTo>
                <a:cubicBezTo>
                  <a:pt x="374" y="520"/>
                  <a:pt x="386" y="531"/>
                  <a:pt x="402" y="557"/>
                </a:cubicBezTo>
                <a:cubicBezTo>
                  <a:pt x="436" y="612"/>
                  <a:pt x="424" y="619"/>
                  <a:pt x="346" y="586"/>
                </a:cubicBezTo>
                <a:cubicBezTo>
                  <a:pt x="310" y="571"/>
                  <a:pt x="307" y="560"/>
                  <a:pt x="334" y="535"/>
                </a:cubicBezTo>
                <a:cubicBezTo>
                  <a:pt x="344" y="526"/>
                  <a:pt x="352" y="522"/>
                  <a:pt x="360" y="521"/>
                </a:cubicBezTo>
                <a:close/>
                <a:moveTo>
                  <a:pt x="579" y="552"/>
                </a:moveTo>
                <a:cubicBezTo>
                  <a:pt x="593" y="551"/>
                  <a:pt x="611" y="566"/>
                  <a:pt x="624" y="600"/>
                </a:cubicBezTo>
                <a:cubicBezTo>
                  <a:pt x="640" y="642"/>
                  <a:pt x="644" y="642"/>
                  <a:pt x="677" y="597"/>
                </a:cubicBezTo>
                <a:cubicBezTo>
                  <a:pt x="726" y="530"/>
                  <a:pt x="783" y="566"/>
                  <a:pt x="744" y="639"/>
                </a:cubicBezTo>
                <a:cubicBezTo>
                  <a:pt x="719" y="686"/>
                  <a:pt x="724" y="694"/>
                  <a:pt x="775" y="694"/>
                </a:cubicBezTo>
                <a:cubicBezTo>
                  <a:pt x="810" y="694"/>
                  <a:pt x="830" y="708"/>
                  <a:pt x="822" y="729"/>
                </a:cubicBezTo>
                <a:cubicBezTo>
                  <a:pt x="815" y="749"/>
                  <a:pt x="788" y="761"/>
                  <a:pt x="761" y="756"/>
                </a:cubicBezTo>
                <a:cubicBezTo>
                  <a:pt x="721" y="749"/>
                  <a:pt x="718" y="757"/>
                  <a:pt x="743" y="803"/>
                </a:cubicBezTo>
                <a:cubicBezTo>
                  <a:pt x="783" y="878"/>
                  <a:pt x="727" y="917"/>
                  <a:pt x="677" y="848"/>
                </a:cubicBezTo>
                <a:cubicBezTo>
                  <a:pt x="644" y="804"/>
                  <a:pt x="640" y="803"/>
                  <a:pt x="624" y="846"/>
                </a:cubicBezTo>
                <a:cubicBezTo>
                  <a:pt x="594" y="923"/>
                  <a:pt x="539" y="901"/>
                  <a:pt x="559" y="820"/>
                </a:cubicBezTo>
                <a:cubicBezTo>
                  <a:pt x="574" y="763"/>
                  <a:pt x="568" y="750"/>
                  <a:pt x="530" y="757"/>
                </a:cubicBezTo>
                <a:cubicBezTo>
                  <a:pt x="504" y="761"/>
                  <a:pt x="477" y="749"/>
                  <a:pt x="470" y="729"/>
                </a:cubicBezTo>
                <a:cubicBezTo>
                  <a:pt x="463" y="708"/>
                  <a:pt x="482" y="694"/>
                  <a:pt x="517" y="694"/>
                </a:cubicBezTo>
                <a:cubicBezTo>
                  <a:pt x="566" y="694"/>
                  <a:pt x="574" y="682"/>
                  <a:pt x="559" y="624"/>
                </a:cubicBezTo>
                <a:cubicBezTo>
                  <a:pt x="548" y="579"/>
                  <a:pt x="561" y="553"/>
                  <a:pt x="579" y="552"/>
                </a:cubicBezTo>
                <a:close/>
                <a:moveTo>
                  <a:pt x="398" y="851"/>
                </a:moveTo>
                <a:cubicBezTo>
                  <a:pt x="425" y="849"/>
                  <a:pt x="418" y="862"/>
                  <a:pt x="387" y="910"/>
                </a:cubicBezTo>
                <a:cubicBezTo>
                  <a:pt x="344" y="975"/>
                  <a:pt x="300" y="1007"/>
                  <a:pt x="338" y="945"/>
                </a:cubicBezTo>
                <a:cubicBezTo>
                  <a:pt x="349" y="928"/>
                  <a:pt x="342" y="904"/>
                  <a:pt x="323" y="893"/>
                </a:cubicBezTo>
                <a:cubicBezTo>
                  <a:pt x="301" y="879"/>
                  <a:pt x="313" y="867"/>
                  <a:pt x="359" y="858"/>
                </a:cubicBezTo>
                <a:cubicBezTo>
                  <a:pt x="376" y="855"/>
                  <a:pt x="389" y="852"/>
                  <a:pt x="398" y="851"/>
                </a:cubicBezTo>
                <a:close/>
                <a:moveTo>
                  <a:pt x="963" y="864"/>
                </a:moveTo>
                <a:cubicBezTo>
                  <a:pt x="1006" y="865"/>
                  <a:pt x="1027" y="874"/>
                  <a:pt x="1010" y="885"/>
                </a:cubicBezTo>
                <a:cubicBezTo>
                  <a:pt x="993" y="897"/>
                  <a:pt x="974" y="922"/>
                  <a:pt x="968" y="942"/>
                </a:cubicBezTo>
                <a:cubicBezTo>
                  <a:pt x="960" y="965"/>
                  <a:pt x="945" y="958"/>
                  <a:pt x="921" y="921"/>
                </a:cubicBezTo>
                <a:cubicBezTo>
                  <a:pt x="889" y="869"/>
                  <a:pt x="892" y="864"/>
                  <a:pt x="963" y="864"/>
                </a:cubicBezTo>
                <a:close/>
                <a:moveTo>
                  <a:pt x="638" y="987"/>
                </a:moveTo>
                <a:cubicBezTo>
                  <a:pt x="652" y="987"/>
                  <a:pt x="688" y="1037"/>
                  <a:pt x="688" y="1065"/>
                </a:cubicBezTo>
                <a:cubicBezTo>
                  <a:pt x="688" y="1075"/>
                  <a:pt x="668" y="1091"/>
                  <a:pt x="643" y="1101"/>
                </a:cubicBezTo>
                <a:cubicBezTo>
                  <a:pt x="610" y="1113"/>
                  <a:pt x="602" y="1106"/>
                  <a:pt x="615" y="1073"/>
                </a:cubicBezTo>
                <a:cubicBezTo>
                  <a:pt x="625" y="1049"/>
                  <a:pt x="632" y="1014"/>
                  <a:pt x="633" y="996"/>
                </a:cubicBezTo>
                <a:cubicBezTo>
                  <a:pt x="633" y="990"/>
                  <a:pt x="635" y="987"/>
                  <a:pt x="638" y="987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8" name="Freeform 54"/>
          <p:cNvSpPr>
            <a:spLocks noEditPoints="1"/>
          </p:cNvSpPr>
          <p:nvPr/>
        </p:nvSpPr>
        <p:spPr bwMode="auto">
          <a:xfrm>
            <a:off x="1453107" y="2336092"/>
            <a:ext cx="344487" cy="396875"/>
          </a:xfrm>
          <a:custGeom>
            <a:avLst/>
            <a:gdLst>
              <a:gd name="T0" fmla="*/ 595 w 1277"/>
              <a:gd name="T1" fmla="*/ 61 h 1476"/>
              <a:gd name="T2" fmla="*/ 426 w 1277"/>
              <a:gd name="T3" fmla="*/ 206 h 1476"/>
              <a:gd name="T4" fmla="*/ 286 w 1277"/>
              <a:gd name="T5" fmla="*/ 302 h 1476"/>
              <a:gd name="T6" fmla="*/ 86 w 1277"/>
              <a:gd name="T7" fmla="*/ 362 h 1476"/>
              <a:gd name="T8" fmla="*/ 37 w 1277"/>
              <a:gd name="T9" fmla="*/ 594 h 1476"/>
              <a:gd name="T10" fmla="*/ 129 w 1277"/>
              <a:gd name="T11" fmla="*/ 804 h 1476"/>
              <a:gd name="T12" fmla="*/ 35 w 1277"/>
              <a:gd name="T13" fmla="*/ 900 h 1476"/>
              <a:gd name="T14" fmla="*/ 85 w 1277"/>
              <a:gd name="T15" fmla="*/ 1137 h 1476"/>
              <a:gd name="T16" fmla="*/ 286 w 1277"/>
              <a:gd name="T17" fmla="*/ 1208 h 1476"/>
              <a:gd name="T18" fmla="*/ 434 w 1277"/>
              <a:gd name="T19" fmla="*/ 1271 h 1476"/>
              <a:gd name="T20" fmla="*/ 560 w 1277"/>
              <a:gd name="T21" fmla="*/ 1405 h 1476"/>
              <a:gd name="T22" fmla="*/ 722 w 1277"/>
              <a:gd name="T23" fmla="*/ 1405 h 1476"/>
              <a:gd name="T24" fmla="*/ 879 w 1277"/>
              <a:gd name="T25" fmla="*/ 1307 h 1476"/>
              <a:gd name="T26" fmla="*/ 851 w 1277"/>
              <a:gd name="T27" fmla="*/ 1222 h 1476"/>
              <a:gd name="T28" fmla="*/ 1067 w 1277"/>
              <a:gd name="T29" fmla="*/ 1196 h 1476"/>
              <a:gd name="T30" fmla="*/ 1260 w 1277"/>
              <a:gd name="T31" fmla="*/ 1074 h 1476"/>
              <a:gd name="T32" fmla="*/ 1208 w 1277"/>
              <a:gd name="T33" fmla="*/ 823 h 1476"/>
              <a:gd name="T34" fmla="*/ 1209 w 1277"/>
              <a:gd name="T35" fmla="*/ 670 h 1476"/>
              <a:gd name="T36" fmla="*/ 1256 w 1277"/>
              <a:gd name="T37" fmla="*/ 442 h 1476"/>
              <a:gd name="T38" fmla="*/ 1075 w 1277"/>
              <a:gd name="T39" fmla="*/ 303 h 1476"/>
              <a:gd name="T40" fmla="*/ 910 w 1277"/>
              <a:gd name="T41" fmla="*/ 312 h 1476"/>
              <a:gd name="T42" fmla="*/ 823 w 1277"/>
              <a:gd name="T43" fmla="*/ 159 h 1476"/>
              <a:gd name="T44" fmla="*/ 644 w 1277"/>
              <a:gd name="T45" fmla="*/ 0 h 1476"/>
              <a:gd name="T46" fmla="*/ 836 w 1277"/>
              <a:gd name="T47" fmla="*/ 432 h 1476"/>
              <a:gd name="T48" fmla="*/ 794 w 1277"/>
              <a:gd name="T49" fmla="*/ 432 h 1476"/>
              <a:gd name="T50" fmla="*/ 458 w 1277"/>
              <a:gd name="T51" fmla="*/ 418 h 1476"/>
              <a:gd name="T52" fmla="*/ 441 w 1277"/>
              <a:gd name="T53" fmla="*/ 460 h 1476"/>
              <a:gd name="T54" fmla="*/ 441 w 1277"/>
              <a:gd name="T55" fmla="*/ 422 h 1476"/>
              <a:gd name="T56" fmla="*/ 173 w 1277"/>
              <a:gd name="T57" fmla="*/ 460 h 1476"/>
              <a:gd name="T58" fmla="*/ 173 w 1277"/>
              <a:gd name="T59" fmla="*/ 502 h 1476"/>
              <a:gd name="T60" fmla="*/ 173 w 1277"/>
              <a:gd name="T61" fmla="*/ 460 h 1476"/>
              <a:gd name="T62" fmla="*/ 1133 w 1277"/>
              <a:gd name="T63" fmla="*/ 488 h 1476"/>
              <a:gd name="T64" fmla="*/ 1076 w 1277"/>
              <a:gd name="T65" fmla="*/ 488 h 1476"/>
              <a:gd name="T66" fmla="*/ 596 w 1277"/>
              <a:gd name="T67" fmla="*/ 652 h 1476"/>
              <a:gd name="T68" fmla="*/ 665 w 1277"/>
              <a:gd name="T69" fmla="*/ 659 h 1476"/>
              <a:gd name="T70" fmla="*/ 735 w 1277"/>
              <a:gd name="T71" fmla="*/ 770 h 1476"/>
              <a:gd name="T72" fmla="*/ 639 w 1277"/>
              <a:gd name="T73" fmla="*/ 841 h 1476"/>
              <a:gd name="T74" fmla="*/ 543 w 1277"/>
              <a:gd name="T75" fmla="*/ 770 h 1476"/>
              <a:gd name="T76" fmla="*/ 596 w 1277"/>
              <a:gd name="T77" fmla="*/ 652 h 1476"/>
              <a:gd name="T78" fmla="*/ 1009 w 1277"/>
              <a:gd name="T79" fmla="*/ 722 h 1476"/>
              <a:gd name="T80" fmla="*/ 980 w 1277"/>
              <a:gd name="T81" fmla="*/ 775 h 1476"/>
              <a:gd name="T82" fmla="*/ 286 w 1277"/>
              <a:gd name="T83" fmla="*/ 714 h 1476"/>
              <a:gd name="T84" fmla="*/ 286 w 1277"/>
              <a:gd name="T85" fmla="*/ 785 h 1476"/>
              <a:gd name="T86" fmla="*/ 286 w 1277"/>
              <a:gd name="T87" fmla="*/ 714 h 1476"/>
              <a:gd name="T88" fmla="*/ 399 w 1277"/>
              <a:gd name="T89" fmla="*/ 896 h 1476"/>
              <a:gd name="T90" fmla="*/ 343 w 1277"/>
              <a:gd name="T91" fmla="*/ 913 h 1476"/>
              <a:gd name="T92" fmla="*/ 173 w 1277"/>
              <a:gd name="T93" fmla="*/ 996 h 1476"/>
              <a:gd name="T94" fmla="*/ 173 w 1277"/>
              <a:gd name="T95" fmla="*/ 1053 h 1476"/>
              <a:gd name="T96" fmla="*/ 173 w 1277"/>
              <a:gd name="T97" fmla="*/ 996 h 1476"/>
              <a:gd name="T98" fmla="*/ 1133 w 1277"/>
              <a:gd name="T99" fmla="*/ 1009 h 1476"/>
              <a:gd name="T100" fmla="*/ 1076 w 1277"/>
              <a:gd name="T101" fmla="*/ 1026 h 1476"/>
              <a:gd name="T102" fmla="*/ 455 w 1277"/>
              <a:gd name="T103" fmla="*/ 1024 h 1476"/>
              <a:gd name="T104" fmla="*/ 455 w 1277"/>
              <a:gd name="T105" fmla="*/ 1081 h 1476"/>
              <a:gd name="T106" fmla="*/ 455 w 1277"/>
              <a:gd name="T107" fmla="*/ 1024 h 1476"/>
              <a:gd name="T108" fmla="*/ 851 w 1277"/>
              <a:gd name="T109" fmla="*/ 1053 h 1476"/>
              <a:gd name="T110" fmla="*/ 794 w 1277"/>
              <a:gd name="T111" fmla="*/ 1053 h 1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77" h="1476">
                <a:moveTo>
                  <a:pt x="644" y="0"/>
                </a:moveTo>
                <a:lnTo>
                  <a:pt x="595" y="61"/>
                </a:lnTo>
                <a:cubicBezTo>
                  <a:pt x="568" y="94"/>
                  <a:pt x="511" y="135"/>
                  <a:pt x="467" y="151"/>
                </a:cubicBezTo>
                <a:cubicBezTo>
                  <a:pt x="406" y="175"/>
                  <a:pt x="396" y="187"/>
                  <a:pt x="426" y="206"/>
                </a:cubicBezTo>
                <a:cubicBezTo>
                  <a:pt x="458" y="225"/>
                  <a:pt x="459" y="238"/>
                  <a:pt x="432" y="271"/>
                </a:cubicBezTo>
                <a:cubicBezTo>
                  <a:pt x="382" y="331"/>
                  <a:pt x="286" y="351"/>
                  <a:pt x="286" y="302"/>
                </a:cubicBezTo>
                <a:cubicBezTo>
                  <a:pt x="286" y="251"/>
                  <a:pt x="246" y="251"/>
                  <a:pt x="203" y="303"/>
                </a:cubicBezTo>
                <a:cubicBezTo>
                  <a:pt x="185" y="325"/>
                  <a:pt x="132" y="352"/>
                  <a:pt x="86" y="362"/>
                </a:cubicBezTo>
                <a:cubicBezTo>
                  <a:pt x="15" y="378"/>
                  <a:pt x="6" y="390"/>
                  <a:pt x="22" y="442"/>
                </a:cubicBezTo>
                <a:cubicBezTo>
                  <a:pt x="33" y="475"/>
                  <a:pt x="40" y="544"/>
                  <a:pt x="37" y="594"/>
                </a:cubicBezTo>
                <a:cubicBezTo>
                  <a:pt x="32" y="662"/>
                  <a:pt x="41" y="681"/>
                  <a:pt x="70" y="670"/>
                </a:cubicBezTo>
                <a:cubicBezTo>
                  <a:pt x="118" y="652"/>
                  <a:pt x="153" y="730"/>
                  <a:pt x="129" y="804"/>
                </a:cubicBezTo>
                <a:cubicBezTo>
                  <a:pt x="115" y="848"/>
                  <a:pt x="105" y="852"/>
                  <a:pt x="72" y="824"/>
                </a:cubicBezTo>
                <a:cubicBezTo>
                  <a:pt x="37" y="795"/>
                  <a:pt x="31" y="807"/>
                  <a:pt x="35" y="900"/>
                </a:cubicBezTo>
                <a:cubicBezTo>
                  <a:pt x="37" y="961"/>
                  <a:pt x="29" y="1039"/>
                  <a:pt x="18" y="1074"/>
                </a:cubicBezTo>
                <a:cubicBezTo>
                  <a:pt x="0" y="1131"/>
                  <a:pt x="7" y="1137"/>
                  <a:pt x="85" y="1137"/>
                </a:cubicBezTo>
                <a:cubicBezTo>
                  <a:pt x="142" y="1137"/>
                  <a:pt x="186" y="1157"/>
                  <a:pt x="209" y="1194"/>
                </a:cubicBezTo>
                <a:cubicBezTo>
                  <a:pt x="250" y="1261"/>
                  <a:pt x="286" y="1267"/>
                  <a:pt x="286" y="1208"/>
                </a:cubicBezTo>
                <a:cubicBezTo>
                  <a:pt x="286" y="1151"/>
                  <a:pt x="383" y="1155"/>
                  <a:pt x="432" y="1213"/>
                </a:cubicBezTo>
                <a:cubicBezTo>
                  <a:pt x="462" y="1250"/>
                  <a:pt x="462" y="1262"/>
                  <a:pt x="434" y="1271"/>
                </a:cubicBezTo>
                <a:cubicBezTo>
                  <a:pt x="386" y="1288"/>
                  <a:pt x="390" y="1335"/>
                  <a:pt x="440" y="1335"/>
                </a:cubicBezTo>
                <a:cubicBezTo>
                  <a:pt x="463" y="1335"/>
                  <a:pt x="517" y="1366"/>
                  <a:pt x="560" y="1405"/>
                </a:cubicBezTo>
                <a:cubicBezTo>
                  <a:pt x="604" y="1443"/>
                  <a:pt x="642" y="1475"/>
                  <a:pt x="645" y="1475"/>
                </a:cubicBezTo>
                <a:cubicBezTo>
                  <a:pt x="648" y="1476"/>
                  <a:pt x="683" y="1444"/>
                  <a:pt x="722" y="1405"/>
                </a:cubicBezTo>
                <a:cubicBezTo>
                  <a:pt x="761" y="1367"/>
                  <a:pt x="812" y="1335"/>
                  <a:pt x="836" y="1335"/>
                </a:cubicBezTo>
                <a:cubicBezTo>
                  <a:pt x="860" y="1335"/>
                  <a:pt x="879" y="1322"/>
                  <a:pt x="879" y="1307"/>
                </a:cubicBezTo>
                <a:cubicBezTo>
                  <a:pt x="879" y="1291"/>
                  <a:pt x="866" y="1278"/>
                  <a:pt x="850" y="1278"/>
                </a:cubicBezTo>
                <a:cubicBezTo>
                  <a:pt x="830" y="1278"/>
                  <a:pt x="830" y="1260"/>
                  <a:pt x="851" y="1222"/>
                </a:cubicBezTo>
                <a:cubicBezTo>
                  <a:pt x="887" y="1155"/>
                  <a:pt x="992" y="1147"/>
                  <a:pt x="992" y="1211"/>
                </a:cubicBezTo>
                <a:cubicBezTo>
                  <a:pt x="992" y="1247"/>
                  <a:pt x="1005" y="1245"/>
                  <a:pt x="1067" y="1196"/>
                </a:cubicBezTo>
                <a:cubicBezTo>
                  <a:pt x="1108" y="1164"/>
                  <a:pt x="1172" y="1137"/>
                  <a:pt x="1210" y="1137"/>
                </a:cubicBezTo>
                <a:cubicBezTo>
                  <a:pt x="1270" y="1137"/>
                  <a:pt x="1277" y="1128"/>
                  <a:pt x="1260" y="1074"/>
                </a:cubicBezTo>
                <a:cubicBezTo>
                  <a:pt x="1248" y="1039"/>
                  <a:pt x="1242" y="961"/>
                  <a:pt x="1244" y="900"/>
                </a:cubicBezTo>
                <a:cubicBezTo>
                  <a:pt x="1247" y="808"/>
                  <a:pt x="1241" y="796"/>
                  <a:pt x="1208" y="823"/>
                </a:cubicBezTo>
                <a:cubicBezTo>
                  <a:pt x="1176" y="850"/>
                  <a:pt x="1166" y="845"/>
                  <a:pt x="1153" y="797"/>
                </a:cubicBezTo>
                <a:cubicBezTo>
                  <a:pt x="1132" y="716"/>
                  <a:pt x="1160" y="651"/>
                  <a:pt x="1209" y="670"/>
                </a:cubicBezTo>
                <a:cubicBezTo>
                  <a:pt x="1238" y="681"/>
                  <a:pt x="1246" y="662"/>
                  <a:pt x="1242" y="594"/>
                </a:cubicBezTo>
                <a:cubicBezTo>
                  <a:pt x="1239" y="544"/>
                  <a:pt x="1245" y="475"/>
                  <a:pt x="1256" y="442"/>
                </a:cubicBezTo>
                <a:cubicBezTo>
                  <a:pt x="1273" y="390"/>
                  <a:pt x="1263" y="378"/>
                  <a:pt x="1193" y="362"/>
                </a:cubicBezTo>
                <a:cubicBezTo>
                  <a:pt x="1147" y="352"/>
                  <a:pt x="1094" y="325"/>
                  <a:pt x="1075" y="303"/>
                </a:cubicBezTo>
                <a:cubicBezTo>
                  <a:pt x="1032" y="251"/>
                  <a:pt x="999" y="252"/>
                  <a:pt x="987" y="305"/>
                </a:cubicBezTo>
                <a:cubicBezTo>
                  <a:pt x="980" y="339"/>
                  <a:pt x="966" y="341"/>
                  <a:pt x="910" y="312"/>
                </a:cubicBezTo>
                <a:cubicBezTo>
                  <a:pt x="824" y="268"/>
                  <a:pt x="802" y="207"/>
                  <a:pt x="870" y="204"/>
                </a:cubicBezTo>
                <a:cubicBezTo>
                  <a:pt x="902" y="203"/>
                  <a:pt x="885" y="186"/>
                  <a:pt x="823" y="159"/>
                </a:cubicBezTo>
                <a:cubicBezTo>
                  <a:pt x="769" y="136"/>
                  <a:pt x="707" y="90"/>
                  <a:pt x="685" y="58"/>
                </a:cubicBezTo>
                <a:lnTo>
                  <a:pt x="644" y="0"/>
                </a:lnTo>
                <a:close/>
                <a:moveTo>
                  <a:pt x="807" y="404"/>
                </a:moveTo>
                <a:cubicBezTo>
                  <a:pt x="814" y="404"/>
                  <a:pt x="827" y="416"/>
                  <a:pt x="836" y="432"/>
                </a:cubicBezTo>
                <a:cubicBezTo>
                  <a:pt x="846" y="447"/>
                  <a:pt x="841" y="460"/>
                  <a:pt x="824" y="460"/>
                </a:cubicBezTo>
                <a:cubicBezTo>
                  <a:pt x="808" y="460"/>
                  <a:pt x="794" y="447"/>
                  <a:pt x="794" y="432"/>
                </a:cubicBezTo>
                <a:cubicBezTo>
                  <a:pt x="794" y="416"/>
                  <a:pt x="801" y="404"/>
                  <a:pt x="807" y="404"/>
                </a:cubicBezTo>
                <a:close/>
                <a:moveTo>
                  <a:pt x="458" y="418"/>
                </a:moveTo>
                <a:cubicBezTo>
                  <a:pt x="473" y="416"/>
                  <a:pt x="484" y="421"/>
                  <a:pt x="484" y="433"/>
                </a:cubicBezTo>
                <a:cubicBezTo>
                  <a:pt x="484" y="448"/>
                  <a:pt x="465" y="460"/>
                  <a:pt x="441" y="460"/>
                </a:cubicBezTo>
                <a:cubicBezTo>
                  <a:pt x="418" y="460"/>
                  <a:pt x="399" y="456"/>
                  <a:pt x="399" y="449"/>
                </a:cubicBezTo>
                <a:cubicBezTo>
                  <a:pt x="399" y="443"/>
                  <a:pt x="418" y="431"/>
                  <a:pt x="441" y="422"/>
                </a:cubicBezTo>
                <a:cubicBezTo>
                  <a:pt x="447" y="420"/>
                  <a:pt x="453" y="418"/>
                  <a:pt x="458" y="418"/>
                </a:cubicBezTo>
                <a:close/>
                <a:moveTo>
                  <a:pt x="173" y="460"/>
                </a:moveTo>
                <a:cubicBezTo>
                  <a:pt x="189" y="460"/>
                  <a:pt x="201" y="466"/>
                  <a:pt x="201" y="472"/>
                </a:cubicBezTo>
                <a:cubicBezTo>
                  <a:pt x="201" y="479"/>
                  <a:pt x="189" y="493"/>
                  <a:pt x="173" y="502"/>
                </a:cubicBezTo>
                <a:cubicBezTo>
                  <a:pt x="158" y="512"/>
                  <a:pt x="145" y="506"/>
                  <a:pt x="145" y="490"/>
                </a:cubicBezTo>
                <a:cubicBezTo>
                  <a:pt x="145" y="474"/>
                  <a:pt x="158" y="460"/>
                  <a:pt x="173" y="460"/>
                </a:cubicBezTo>
                <a:close/>
                <a:moveTo>
                  <a:pt x="1105" y="460"/>
                </a:moveTo>
                <a:cubicBezTo>
                  <a:pt x="1120" y="460"/>
                  <a:pt x="1133" y="473"/>
                  <a:pt x="1133" y="488"/>
                </a:cubicBezTo>
                <a:cubicBezTo>
                  <a:pt x="1133" y="504"/>
                  <a:pt x="1120" y="516"/>
                  <a:pt x="1105" y="516"/>
                </a:cubicBezTo>
                <a:cubicBezTo>
                  <a:pt x="1089" y="516"/>
                  <a:pt x="1076" y="504"/>
                  <a:pt x="1076" y="488"/>
                </a:cubicBezTo>
                <a:cubicBezTo>
                  <a:pt x="1076" y="473"/>
                  <a:pt x="1089" y="460"/>
                  <a:pt x="1105" y="460"/>
                </a:cubicBezTo>
                <a:close/>
                <a:moveTo>
                  <a:pt x="596" y="652"/>
                </a:moveTo>
                <a:cubicBezTo>
                  <a:pt x="600" y="652"/>
                  <a:pt x="605" y="654"/>
                  <a:pt x="609" y="658"/>
                </a:cubicBezTo>
                <a:cubicBezTo>
                  <a:pt x="624" y="674"/>
                  <a:pt x="647" y="674"/>
                  <a:pt x="665" y="659"/>
                </a:cubicBezTo>
                <a:cubicBezTo>
                  <a:pt x="685" y="643"/>
                  <a:pt x="708" y="658"/>
                  <a:pt x="729" y="703"/>
                </a:cubicBezTo>
                <a:cubicBezTo>
                  <a:pt x="747" y="740"/>
                  <a:pt x="749" y="770"/>
                  <a:pt x="735" y="770"/>
                </a:cubicBezTo>
                <a:cubicBezTo>
                  <a:pt x="721" y="770"/>
                  <a:pt x="709" y="786"/>
                  <a:pt x="709" y="806"/>
                </a:cubicBezTo>
                <a:cubicBezTo>
                  <a:pt x="709" y="825"/>
                  <a:pt x="678" y="841"/>
                  <a:pt x="639" y="841"/>
                </a:cubicBezTo>
                <a:cubicBezTo>
                  <a:pt x="600" y="841"/>
                  <a:pt x="568" y="825"/>
                  <a:pt x="568" y="806"/>
                </a:cubicBezTo>
                <a:cubicBezTo>
                  <a:pt x="568" y="786"/>
                  <a:pt x="557" y="770"/>
                  <a:pt x="543" y="770"/>
                </a:cubicBezTo>
                <a:cubicBezTo>
                  <a:pt x="529" y="770"/>
                  <a:pt x="532" y="740"/>
                  <a:pt x="550" y="702"/>
                </a:cubicBezTo>
                <a:cubicBezTo>
                  <a:pt x="565" y="670"/>
                  <a:pt x="582" y="652"/>
                  <a:pt x="596" y="652"/>
                </a:cubicBezTo>
                <a:close/>
                <a:moveTo>
                  <a:pt x="989" y="712"/>
                </a:moveTo>
                <a:cubicBezTo>
                  <a:pt x="995" y="712"/>
                  <a:pt x="1002" y="715"/>
                  <a:pt x="1009" y="722"/>
                </a:cubicBezTo>
                <a:cubicBezTo>
                  <a:pt x="1019" y="731"/>
                  <a:pt x="1021" y="755"/>
                  <a:pt x="1015" y="775"/>
                </a:cubicBezTo>
                <a:cubicBezTo>
                  <a:pt x="1005" y="804"/>
                  <a:pt x="998" y="804"/>
                  <a:pt x="980" y="775"/>
                </a:cubicBezTo>
                <a:cubicBezTo>
                  <a:pt x="963" y="746"/>
                  <a:pt x="971" y="714"/>
                  <a:pt x="989" y="712"/>
                </a:cubicBezTo>
                <a:close/>
                <a:moveTo>
                  <a:pt x="286" y="714"/>
                </a:moveTo>
                <a:cubicBezTo>
                  <a:pt x="302" y="714"/>
                  <a:pt x="314" y="726"/>
                  <a:pt x="314" y="741"/>
                </a:cubicBezTo>
                <a:cubicBezTo>
                  <a:pt x="314" y="755"/>
                  <a:pt x="302" y="775"/>
                  <a:pt x="286" y="785"/>
                </a:cubicBezTo>
                <a:cubicBezTo>
                  <a:pt x="271" y="794"/>
                  <a:pt x="258" y="782"/>
                  <a:pt x="258" y="758"/>
                </a:cubicBezTo>
                <a:cubicBezTo>
                  <a:pt x="258" y="734"/>
                  <a:pt x="271" y="714"/>
                  <a:pt x="286" y="714"/>
                </a:cubicBezTo>
                <a:close/>
                <a:moveTo>
                  <a:pt x="371" y="883"/>
                </a:moveTo>
                <a:cubicBezTo>
                  <a:pt x="386" y="883"/>
                  <a:pt x="399" y="889"/>
                  <a:pt x="399" y="896"/>
                </a:cubicBezTo>
                <a:cubicBezTo>
                  <a:pt x="399" y="903"/>
                  <a:pt x="386" y="916"/>
                  <a:pt x="371" y="926"/>
                </a:cubicBezTo>
                <a:cubicBezTo>
                  <a:pt x="355" y="935"/>
                  <a:pt x="343" y="930"/>
                  <a:pt x="343" y="913"/>
                </a:cubicBezTo>
                <a:cubicBezTo>
                  <a:pt x="343" y="897"/>
                  <a:pt x="355" y="883"/>
                  <a:pt x="371" y="883"/>
                </a:cubicBezTo>
                <a:close/>
                <a:moveTo>
                  <a:pt x="173" y="996"/>
                </a:moveTo>
                <a:cubicBezTo>
                  <a:pt x="189" y="996"/>
                  <a:pt x="201" y="1009"/>
                  <a:pt x="201" y="1024"/>
                </a:cubicBezTo>
                <a:cubicBezTo>
                  <a:pt x="201" y="1040"/>
                  <a:pt x="189" y="1053"/>
                  <a:pt x="173" y="1053"/>
                </a:cubicBezTo>
                <a:cubicBezTo>
                  <a:pt x="158" y="1053"/>
                  <a:pt x="145" y="1040"/>
                  <a:pt x="145" y="1024"/>
                </a:cubicBezTo>
                <a:cubicBezTo>
                  <a:pt x="145" y="1009"/>
                  <a:pt x="158" y="996"/>
                  <a:pt x="173" y="996"/>
                </a:cubicBezTo>
                <a:close/>
                <a:moveTo>
                  <a:pt x="1105" y="996"/>
                </a:moveTo>
                <a:cubicBezTo>
                  <a:pt x="1120" y="996"/>
                  <a:pt x="1133" y="1002"/>
                  <a:pt x="1133" y="1009"/>
                </a:cubicBezTo>
                <a:cubicBezTo>
                  <a:pt x="1133" y="1015"/>
                  <a:pt x="1120" y="1029"/>
                  <a:pt x="1105" y="1039"/>
                </a:cubicBezTo>
                <a:cubicBezTo>
                  <a:pt x="1089" y="1048"/>
                  <a:pt x="1076" y="1043"/>
                  <a:pt x="1076" y="1026"/>
                </a:cubicBezTo>
                <a:cubicBezTo>
                  <a:pt x="1076" y="1010"/>
                  <a:pt x="1089" y="996"/>
                  <a:pt x="1105" y="996"/>
                </a:cubicBezTo>
                <a:close/>
                <a:moveTo>
                  <a:pt x="455" y="1024"/>
                </a:moveTo>
                <a:cubicBezTo>
                  <a:pt x="471" y="1024"/>
                  <a:pt x="484" y="1037"/>
                  <a:pt x="484" y="1053"/>
                </a:cubicBezTo>
                <a:cubicBezTo>
                  <a:pt x="484" y="1068"/>
                  <a:pt x="471" y="1081"/>
                  <a:pt x="455" y="1081"/>
                </a:cubicBezTo>
                <a:cubicBezTo>
                  <a:pt x="440" y="1081"/>
                  <a:pt x="427" y="1068"/>
                  <a:pt x="427" y="1053"/>
                </a:cubicBezTo>
                <a:cubicBezTo>
                  <a:pt x="427" y="1037"/>
                  <a:pt x="440" y="1024"/>
                  <a:pt x="455" y="1024"/>
                </a:cubicBezTo>
                <a:close/>
                <a:moveTo>
                  <a:pt x="822" y="1024"/>
                </a:moveTo>
                <a:cubicBezTo>
                  <a:pt x="838" y="1024"/>
                  <a:pt x="851" y="1037"/>
                  <a:pt x="851" y="1053"/>
                </a:cubicBezTo>
                <a:cubicBezTo>
                  <a:pt x="851" y="1068"/>
                  <a:pt x="838" y="1081"/>
                  <a:pt x="822" y="1081"/>
                </a:cubicBezTo>
                <a:cubicBezTo>
                  <a:pt x="807" y="1081"/>
                  <a:pt x="794" y="1068"/>
                  <a:pt x="794" y="1053"/>
                </a:cubicBezTo>
                <a:cubicBezTo>
                  <a:pt x="794" y="1037"/>
                  <a:pt x="807" y="1024"/>
                  <a:pt x="822" y="102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9" name="Freeform 55"/>
          <p:cNvSpPr>
            <a:spLocks noEditPoints="1"/>
          </p:cNvSpPr>
          <p:nvPr/>
        </p:nvSpPr>
        <p:spPr bwMode="auto">
          <a:xfrm>
            <a:off x="7971629" y="2357249"/>
            <a:ext cx="374650" cy="381000"/>
          </a:xfrm>
          <a:custGeom>
            <a:avLst/>
            <a:gdLst>
              <a:gd name="T0" fmla="*/ 665 w 1393"/>
              <a:gd name="T1" fmla="*/ 52 h 1418"/>
              <a:gd name="T2" fmla="*/ 710 w 1393"/>
              <a:gd name="T3" fmla="*/ 7 h 1418"/>
              <a:gd name="T4" fmla="*/ 563 w 1393"/>
              <a:gd name="T5" fmla="*/ 145 h 1418"/>
              <a:gd name="T6" fmla="*/ 745 w 1393"/>
              <a:gd name="T7" fmla="*/ 288 h 1418"/>
              <a:gd name="T8" fmla="*/ 812 w 1393"/>
              <a:gd name="T9" fmla="*/ 58 h 1418"/>
              <a:gd name="T10" fmla="*/ 536 w 1393"/>
              <a:gd name="T11" fmla="*/ 23 h 1418"/>
              <a:gd name="T12" fmla="*/ 185 w 1393"/>
              <a:gd name="T13" fmla="*/ 273 h 1418"/>
              <a:gd name="T14" fmla="*/ 96 w 1393"/>
              <a:gd name="T15" fmla="*/ 409 h 1418"/>
              <a:gd name="T16" fmla="*/ 190 w 1393"/>
              <a:gd name="T17" fmla="*/ 409 h 1418"/>
              <a:gd name="T18" fmla="*/ 35 w 1393"/>
              <a:gd name="T19" fmla="*/ 546 h 1418"/>
              <a:gd name="T20" fmla="*/ 355 w 1393"/>
              <a:gd name="T21" fmla="*/ 573 h 1418"/>
              <a:gd name="T22" fmla="*/ 270 w 1393"/>
              <a:gd name="T23" fmla="*/ 646 h 1418"/>
              <a:gd name="T24" fmla="*/ 544 w 1393"/>
              <a:gd name="T25" fmla="*/ 736 h 1418"/>
              <a:gd name="T26" fmla="*/ 275 w 1393"/>
              <a:gd name="T27" fmla="*/ 761 h 1418"/>
              <a:gd name="T28" fmla="*/ 417 w 1393"/>
              <a:gd name="T29" fmla="*/ 947 h 1418"/>
              <a:gd name="T30" fmla="*/ 650 w 1393"/>
              <a:gd name="T31" fmla="*/ 846 h 1418"/>
              <a:gd name="T32" fmla="*/ 496 w 1393"/>
              <a:gd name="T33" fmla="*/ 1081 h 1418"/>
              <a:gd name="T34" fmla="*/ 665 w 1393"/>
              <a:gd name="T35" fmla="*/ 1023 h 1418"/>
              <a:gd name="T36" fmla="*/ 578 w 1393"/>
              <a:gd name="T37" fmla="*/ 1238 h 1418"/>
              <a:gd name="T38" fmla="*/ 628 w 1393"/>
              <a:gd name="T39" fmla="*/ 1329 h 1418"/>
              <a:gd name="T40" fmla="*/ 759 w 1393"/>
              <a:gd name="T41" fmla="*/ 1329 h 1418"/>
              <a:gd name="T42" fmla="*/ 824 w 1393"/>
              <a:gd name="T43" fmla="*/ 1252 h 1418"/>
              <a:gd name="T44" fmla="*/ 731 w 1393"/>
              <a:gd name="T45" fmla="*/ 1022 h 1418"/>
              <a:gd name="T46" fmla="*/ 824 w 1393"/>
              <a:gd name="T47" fmla="*/ 998 h 1418"/>
              <a:gd name="T48" fmla="*/ 878 w 1393"/>
              <a:gd name="T49" fmla="*/ 941 h 1418"/>
              <a:gd name="T50" fmla="*/ 1109 w 1393"/>
              <a:gd name="T51" fmla="*/ 1080 h 1418"/>
              <a:gd name="T52" fmla="*/ 1214 w 1393"/>
              <a:gd name="T53" fmla="*/ 1085 h 1418"/>
              <a:gd name="T54" fmla="*/ 1371 w 1393"/>
              <a:gd name="T55" fmla="*/ 894 h 1418"/>
              <a:gd name="T56" fmla="*/ 1062 w 1393"/>
              <a:gd name="T57" fmla="*/ 869 h 1418"/>
              <a:gd name="T58" fmla="*/ 1071 w 1393"/>
              <a:gd name="T59" fmla="*/ 815 h 1418"/>
              <a:gd name="T60" fmla="*/ 1053 w 1393"/>
              <a:gd name="T61" fmla="*/ 729 h 1418"/>
              <a:gd name="T62" fmla="*/ 997 w 1393"/>
              <a:gd name="T63" fmla="*/ 678 h 1418"/>
              <a:gd name="T64" fmla="*/ 1083 w 1393"/>
              <a:gd name="T65" fmla="*/ 600 h 1418"/>
              <a:gd name="T66" fmla="*/ 1228 w 1393"/>
              <a:gd name="T67" fmla="*/ 536 h 1418"/>
              <a:gd name="T68" fmla="*/ 1298 w 1393"/>
              <a:gd name="T69" fmla="*/ 459 h 1418"/>
              <a:gd name="T70" fmla="*/ 1246 w 1393"/>
              <a:gd name="T71" fmla="*/ 344 h 1418"/>
              <a:gd name="T72" fmla="*/ 1114 w 1393"/>
              <a:gd name="T73" fmla="*/ 318 h 1418"/>
              <a:gd name="T74" fmla="*/ 880 w 1393"/>
              <a:gd name="T75" fmla="*/ 459 h 1418"/>
              <a:gd name="T76" fmla="*/ 820 w 1393"/>
              <a:gd name="T77" fmla="*/ 430 h 1418"/>
              <a:gd name="T78" fmla="*/ 759 w 1393"/>
              <a:gd name="T79" fmla="*/ 351 h 1418"/>
              <a:gd name="T80" fmla="*/ 623 w 1393"/>
              <a:gd name="T81" fmla="*/ 346 h 1418"/>
              <a:gd name="T82" fmla="*/ 583 w 1393"/>
              <a:gd name="T83" fmla="*/ 443 h 1418"/>
              <a:gd name="T84" fmla="*/ 512 w 1393"/>
              <a:gd name="T85" fmla="*/ 444 h 1418"/>
              <a:gd name="T86" fmla="*/ 420 w 1393"/>
              <a:gd name="T87" fmla="*/ 443 h 1418"/>
              <a:gd name="T88" fmla="*/ 374 w 1393"/>
              <a:gd name="T89" fmla="*/ 479 h 1418"/>
              <a:gd name="T90" fmla="*/ 214 w 1393"/>
              <a:gd name="T91" fmla="*/ 211 h 1418"/>
              <a:gd name="T92" fmla="*/ 16 w 1393"/>
              <a:gd name="T93" fmla="*/ 889 h 1418"/>
              <a:gd name="T94" fmla="*/ 191 w 1393"/>
              <a:gd name="T95" fmla="*/ 1088 h 1418"/>
              <a:gd name="T96" fmla="*/ 356 w 1393"/>
              <a:gd name="T97" fmla="*/ 960 h 1418"/>
              <a:gd name="T98" fmla="*/ 122 w 1393"/>
              <a:gd name="T99" fmla="*/ 869 h 1418"/>
              <a:gd name="T100" fmla="*/ 1272 w 1393"/>
              <a:gd name="T101" fmla="*/ 995 h 1418"/>
              <a:gd name="T102" fmla="*/ 1272 w 1393"/>
              <a:gd name="T103" fmla="*/ 1080 h 1418"/>
              <a:gd name="T104" fmla="*/ 1272 w 1393"/>
              <a:gd name="T105" fmla="*/ 995 h 1418"/>
              <a:gd name="T106" fmla="*/ 72 w 1393"/>
              <a:gd name="T107" fmla="*/ 1037 h 1418"/>
              <a:gd name="T108" fmla="*/ 168 w 1393"/>
              <a:gd name="T109" fmla="*/ 1037 h 1418"/>
              <a:gd name="T110" fmla="*/ 101 w 1393"/>
              <a:gd name="T111" fmla="*/ 999 h 1418"/>
              <a:gd name="T112" fmla="*/ 655 w 1393"/>
              <a:gd name="T113" fmla="*/ 1377 h 1418"/>
              <a:gd name="T114" fmla="*/ 728 w 1393"/>
              <a:gd name="T115" fmla="*/ 1328 h 1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93" h="1418">
                <a:moveTo>
                  <a:pt x="710" y="7"/>
                </a:moveTo>
                <a:cubicBezTo>
                  <a:pt x="686" y="7"/>
                  <a:pt x="665" y="27"/>
                  <a:pt x="665" y="52"/>
                </a:cubicBezTo>
                <a:cubicBezTo>
                  <a:pt x="665" y="102"/>
                  <a:pt x="726" y="93"/>
                  <a:pt x="744" y="41"/>
                </a:cubicBezTo>
                <a:cubicBezTo>
                  <a:pt x="750" y="22"/>
                  <a:pt x="735" y="7"/>
                  <a:pt x="710" y="7"/>
                </a:cubicBezTo>
                <a:close/>
                <a:moveTo>
                  <a:pt x="536" y="23"/>
                </a:moveTo>
                <a:cubicBezTo>
                  <a:pt x="493" y="20"/>
                  <a:pt x="493" y="72"/>
                  <a:pt x="563" y="145"/>
                </a:cubicBezTo>
                <a:cubicBezTo>
                  <a:pt x="631" y="216"/>
                  <a:pt x="655" y="266"/>
                  <a:pt x="663" y="355"/>
                </a:cubicBezTo>
                <a:cubicBezTo>
                  <a:pt x="668" y="408"/>
                  <a:pt x="737" y="351"/>
                  <a:pt x="745" y="288"/>
                </a:cubicBezTo>
                <a:cubicBezTo>
                  <a:pt x="751" y="250"/>
                  <a:pt x="788" y="185"/>
                  <a:pt x="828" y="142"/>
                </a:cubicBezTo>
                <a:cubicBezTo>
                  <a:pt x="906" y="60"/>
                  <a:pt x="894" y="0"/>
                  <a:pt x="812" y="58"/>
                </a:cubicBezTo>
                <a:cubicBezTo>
                  <a:pt x="720" y="125"/>
                  <a:pt x="695" y="125"/>
                  <a:pt x="619" y="65"/>
                </a:cubicBezTo>
                <a:cubicBezTo>
                  <a:pt x="584" y="37"/>
                  <a:pt x="555" y="25"/>
                  <a:pt x="536" y="23"/>
                </a:cubicBezTo>
                <a:close/>
                <a:moveTo>
                  <a:pt x="214" y="211"/>
                </a:moveTo>
                <a:cubicBezTo>
                  <a:pt x="198" y="208"/>
                  <a:pt x="185" y="228"/>
                  <a:pt x="185" y="273"/>
                </a:cubicBezTo>
                <a:cubicBezTo>
                  <a:pt x="185" y="323"/>
                  <a:pt x="174" y="340"/>
                  <a:pt x="147" y="329"/>
                </a:cubicBezTo>
                <a:cubicBezTo>
                  <a:pt x="95" y="309"/>
                  <a:pt x="57" y="370"/>
                  <a:pt x="96" y="409"/>
                </a:cubicBezTo>
                <a:cubicBezTo>
                  <a:pt x="118" y="431"/>
                  <a:pt x="141" y="428"/>
                  <a:pt x="177" y="400"/>
                </a:cubicBezTo>
                <a:cubicBezTo>
                  <a:pt x="224" y="363"/>
                  <a:pt x="225" y="364"/>
                  <a:pt x="190" y="409"/>
                </a:cubicBezTo>
                <a:cubicBezTo>
                  <a:pt x="168" y="436"/>
                  <a:pt x="127" y="459"/>
                  <a:pt x="99" y="459"/>
                </a:cubicBezTo>
                <a:cubicBezTo>
                  <a:pt x="37" y="459"/>
                  <a:pt x="0" y="510"/>
                  <a:pt x="35" y="546"/>
                </a:cubicBezTo>
                <a:cubicBezTo>
                  <a:pt x="51" y="561"/>
                  <a:pt x="100" y="560"/>
                  <a:pt x="158" y="543"/>
                </a:cubicBezTo>
                <a:cubicBezTo>
                  <a:pt x="260" y="514"/>
                  <a:pt x="355" y="529"/>
                  <a:pt x="355" y="573"/>
                </a:cubicBezTo>
                <a:cubicBezTo>
                  <a:pt x="355" y="588"/>
                  <a:pt x="336" y="600"/>
                  <a:pt x="312" y="600"/>
                </a:cubicBezTo>
                <a:cubicBezTo>
                  <a:pt x="289" y="600"/>
                  <a:pt x="270" y="621"/>
                  <a:pt x="270" y="646"/>
                </a:cubicBezTo>
                <a:cubicBezTo>
                  <a:pt x="270" y="683"/>
                  <a:pt x="291" y="688"/>
                  <a:pt x="390" y="674"/>
                </a:cubicBezTo>
                <a:cubicBezTo>
                  <a:pt x="530" y="654"/>
                  <a:pt x="606" y="684"/>
                  <a:pt x="544" y="736"/>
                </a:cubicBezTo>
                <a:cubicBezTo>
                  <a:pt x="517" y="758"/>
                  <a:pt x="477" y="760"/>
                  <a:pt x="409" y="741"/>
                </a:cubicBezTo>
                <a:cubicBezTo>
                  <a:pt x="279" y="703"/>
                  <a:pt x="265" y="705"/>
                  <a:pt x="275" y="761"/>
                </a:cubicBezTo>
                <a:cubicBezTo>
                  <a:pt x="280" y="788"/>
                  <a:pt x="317" y="817"/>
                  <a:pt x="356" y="826"/>
                </a:cubicBezTo>
                <a:cubicBezTo>
                  <a:pt x="417" y="841"/>
                  <a:pt x="425" y="857"/>
                  <a:pt x="417" y="947"/>
                </a:cubicBezTo>
                <a:cubicBezTo>
                  <a:pt x="406" y="1090"/>
                  <a:pt x="477" y="1087"/>
                  <a:pt x="521" y="942"/>
                </a:cubicBezTo>
                <a:cubicBezTo>
                  <a:pt x="556" y="823"/>
                  <a:pt x="622" y="774"/>
                  <a:pt x="650" y="846"/>
                </a:cubicBezTo>
                <a:cubicBezTo>
                  <a:pt x="661" y="874"/>
                  <a:pt x="635" y="922"/>
                  <a:pt x="581" y="975"/>
                </a:cubicBezTo>
                <a:cubicBezTo>
                  <a:pt x="534" y="1021"/>
                  <a:pt x="496" y="1069"/>
                  <a:pt x="496" y="1081"/>
                </a:cubicBezTo>
                <a:cubicBezTo>
                  <a:pt x="496" y="1135"/>
                  <a:pt x="554" y="1134"/>
                  <a:pt x="608" y="1080"/>
                </a:cubicBezTo>
                <a:lnTo>
                  <a:pt x="665" y="1023"/>
                </a:lnTo>
                <a:lnTo>
                  <a:pt x="665" y="1086"/>
                </a:lnTo>
                <a:cubicBezTo>
                  <a:pt x="665" y="1120"/>
                  <a:pt x="626" y="1188"/>
                  <a:pt x="578" y="1238"/>
                </a:cubicBezTo>
                <a:cubicBezTo>
                  <a:pt x="530" y="1288"/>
                  <a:pt x="499" y="1343"/>
                  <a:pt x="509" y="1360"/>
                </a:cubicBezTo>
                <a:cubicBezTo>
                  <a:pt x="536" y="1404"/>
                  <a:pt x="554" y="1399"/>
                  <a:pt x="628" y="1329"/>
                </a:cubicBezTo>
                <a:lnTo>
                  <a:pt x="693" y="1267"/>
                </a:lnTo>
                <a:lnTo>
                  <a:pt x="759" y="1329"/>
                </a:lnTo>
                <a:cubicBezTo>
                  <a:pt x="795" y="1363"/>
                  <a:pt x="839" y="1390"/>
                  <a:pt x="857" y="1390"/>
                </a:cubicBezTo>
                <a:cubicBezTo>
                  <a:pt x="913" y="1390"/>
                  <a:pt x="896" y="1319"/>
                  <a:pt x="824" y="1252"/>
                </a:cubicBezTo>
                <a:cubicBezTo>
                  <a:pt x="787" y="1217"/>
                  <a:pt x="750" y="1151"/>
                  <a:pt x="744" y="1105"/>
                </a:cubicBezTo>
                <a:lnTo>
                  <a:pt x="731" y="1022"/>
                </a:lnTo>
                <a:lnTo>
                  <a:pt x="795" y="1081"/>
                </a:lnTo>
                <a:cubicBezTo>
                  <a:pt x="888" y="1169"/>
                  <a:pt x="915" y="1094"/>
                  <a:pt x="824" y="998"/>
                </a:cubicBezTo>
                <a:cubicBezTo>
                  <a:pt x="738" y="909"/>
                  <a:pt x="719" y="778"/>
                  <a:pt x="798" y="822"/>
                </a:cubicBezTo>
                <a:cubicBezTo>
                  <a:pt x="825" y="837"/>
                  <a:pt x="861" y="890"/>
                  <a:pt x="878" y="941"/>
                </a:cubicBezTo>
                <a:cubicBezTo>
                  <a:pt x="914" y="1048"/>
                  <a:pt x="976" y="1084"/>
                  <a:pt x="976" y="998"/>
                </a:cubicBezTo>
                <a:cubicBezTo>
                  <a:pt x="976" y="882"/>
                  <a:pt x="1073" y="942"/>
                  <a:pt x="1109" y="1080"/>
                </a:cubicBezTo>
                <a:cubicBezTo>
                  <a:pt x="1124" y="1137"/>
                  <a:pt x="1155" y="1183"/>
                  <a:pt x="1183" y="1188"/>
                </a:cubicBezTo>
                <a:cubicBezTo>
                  <a:pt x="1224" y="1196"/>
                  <a:pt x="1229" y="1181"/>
                  <a:pt x="1214" y="1085"/>
                </a:cubicBezTo>
                <a:cubicBezTo>
                  <a:pt x="1196" y="977"/>
                  <a:pt x="1199" y="972"/>
                  <a:pt x="1283" y="953"/>
                </a:cubicBezTo>
                <a:cubicBezTo>
                  <a:pt x="1332" y="943"/>
                  <a:pt x="1371" y="916"/>
                  <a:pt x="1371" y="894"/>
                </a:cubicBezTo>
                <a:cubicBezTo>
                  <a:pt x="1371" y="848"/>
                  <a:pt x="1335" y="844"/>
                  <a:pt x="1214" y="878"/>
                </a:cubicBezTo>
                <a:cubicBezTo>
                  <a:pt x="1155" y="895"/>
                  <a:pt x="1106" y="892"/>
                  <a:pt x="1062" y="869"/>
                </a:cubicBezTo>
                <a:lnTo>
                  <a:pt x="997" y="833"/>
                </a:lnTo>
                <a:lnTo>
                  <a:pt x="1071" y="815"/>
                </a:lnTo>
                <a:cubicBezTo>
                  <a:pt x="1112" y="805"/>
                  <a:pt x="1145" y="777"/>
                  <a:pt x="1145" y="752"/>
                </a:cubicBezTo>
                <a:cubicBezTo>
                  <a:pt x="1145" y="717"/>
                  <a:pt x="1126" y="713"/>
                  <a:pt x="1053" y="729"/>
                </a:cubicBezTo>
                <a:cubicBezTo>
                  <a:pt x="906" y="763"/>
                  <a:pt x="849" y="758"/>
                  <a:pt x="849" y="713"/>
                </a:cubicBezTo>
                <a:cubicBezTo>
                  <a:pt x="849" y="679"/>
                  <a:pt x="880" y="672"/>
                  <a:pt x="997" y="678"/>
                </a:cubicBezTo>
                <a:cubicBezTo>
                  <a:pt x="1114" y="685"/>
                  <a:pt x="1145" y="677"/>
                  <a:pt x="1145" y="643"/>
                </a:cubicBezTo>
                <a:cubicBezTo>
                  <a:pt x="1145" y="617"/>
                  <a:pt x="1120" y="600"/>
                  <a:pt x="1083" y="600"/>
                </a:cubicBezTo>
                <a:cubicBezTo>
                  <a:pt x="1025" y="600"/>
                  <a:pt x="1024" y="597"/>
                  <a:pt x="1066" y="554"/>
                </a:cubicBezTo>
                <a:cubicBezTo>
                  <a:pt x="1105" y="515"/>
                  <a:pt x="1132" y="512"/>
                  <a:pt x="1228" y="536"/>
                </a:cubicBezTo>
                <a:cubicBezTo>
                  <a:pt x="1341" y="565"/>
                  <a:pt x="1393" y="545"/>
                  <a:pt x="1357" y="487"/>
                </a:cubicBezTo>
                <a:cubicBezTo>
                  <a:pt x="1347" y="471"/>
                  <a:pt x="1321" y="459"/>
                  <a:pt x="1298" y="459"/>
                </a:cubicBezTo>
                <a:cubicBezTo>
                  <a:pt x="1265" y="459"/>
                  <a:pt x="1264" y="449"/>
                  <a:pt x="1292" y="404"/>
                </a:cubicBezTo>
                <a:cubicBezTo>
                  <a:pt x="1334" y="337"/>
                  <a:pt x="1304" y="296"/>
                  <a:pt x="1246" y="344"/>
                </a:cubicBezTo>
                <a:cubicBezTo>
                  <a:pt x="1211" y="373"/>
                  <a:pt x="1205" y="366"/>
                  <a:pt x="1210" y="302"/>
                </a:cubicBezTo>
                <a:cubicBezTo>
                  <a:pt x="1219" y="178"/>
                  <a:pt x="1153" y="189"/>
                  <a:pt x="1114" y="318"/>
                </a:cubicBezTo>
                <a:cubicBezTo>
                  <a:pt x="1074" y="451"/>
                  <a:pt x="972" y="534"/>
                  <a:pt x="984" y="424"/>
                </a:cubicBezTo>
                <a:cubicBezTo>
                  <a:pt x="995" y="320"/>
                  <a:pt x="911" y="348"/>
                  <a:pt x="880" y="459"/>
                </a:cubicBezTo>
                <a:cubicBezTo>
                  <a:pt x="865" y="513"/>
                  <a:pt x="839" y="567"/>
                  <a:pt x="822" y="579"/>
                </a:cubicBezTo>
                <a:cubicBezTo>
                  <a:pt x="725" y="646"/>
                  <a:pt x="724" y="521"/>
                  <a:pt x="820" y="430"/>
                </a:cubicBezTo>
                <a:cubicBezTo>
                  <a:pt x="895" y="360"/>
                  <a:pt x="914" y="289"/>
                  <a:pt x="857" y="289"/>
                </a:cubicBezTo>
                <a:cubicBezTo>
                  <a:pt x="839" y="289"/>
                  <a:pt x="795" y="317"/>
                  <a:pt x="759" y="351"/>
                </a:cubicBezTo>
                <a:lnTo>
                  <a:pt x="693" y="412"/>
                </a:lnTo>
                <a:lnTo>
                  <a:pt x="623" y="346"/>
                </a:lnTo>
                <a:cubicBezTo>
                  <a:pt x="573" y="299"/>
                  <a:pt x="543" y="287"/>
                  <a:pt x="522" y="309"/>
                </a:cubicBezTo>
                <a:cubicBezTo>
                  <a:pt x="501" y="330"/>
                  <a:pt x="519" y="369"/>
                  <a:pt x="583" y="443"/>
                </a:cubicBezTo>
                <a:cubicBezTo>
                  <a:pt x="650" y="519"/>
                  <a:pt x="666" y="555"/>
                  <a:pt x="643" y="578"/>
                </a:cubicBezTo>
                <a:cubicBezTo>
                  <a:pt x="596" y="624"/>
                  <a:pt x="534" y="560"/>
                  <a:pt x="512" y="444"/>
                </a:cubicBezTo>
                <a:cubicBezTo>
                  <a:pt x="500" y="381"/>
                  <a:pt x="478" y="346"/>
                  <a:pt x="449" y="346"/>
                </a:cubicBezTo>
                <a:cubicBezTo>
                  <a:pt x="414" y="346"/>
                  <a:pt x="408" y="367"/>
                  <a:pt x="420" y="443"/>
                </a:cubicBezTo>
                <a:lnTo>
                  <a:pt x="436" y="540"/>
                </a:lnTo>
                <a:lnTo>
                  <a:pt x="374" y="479"/>
                </a:lnTo>
                <a:cubicBezTo>
                  <a:pt x="340" y="446"/>
                  <a:pt x="300" y="375"/>
                  <a:pt x="284" y="321"/>
                </a:cubicBezTo>
                <a:cubicBezTo>
                  <a:pt x="265" y="254"/>
                  <a:pt x="236" y="214"/>
                  <a:pt x="214" y="211"/>
                </a:cubicBezTo>
                <a:close/>
                <a:moveTo>
                  <a:pt x="52" y="859"/>
                </a:moveTo>
                <a:cubicBezTo>
                  <a:pt x="25" y="859"/>
                  <a:pt x="16" y="869"/>
                  <a:pt x="16" y="889"/>
                </a:cubicBezTo>
                <a:cubicBezTo>
                  <a:pt x="16" y="912"/>
                  <a:pt x="57" y="942"/>
                  <a:pt x="108" y="957"/>
                </a:cubicBezTo>
                <a:cubicBezTo>
                  <a:pt x="193" y="982"/>
                  <a:pt x="199" y="992"/>
                  <a:pt x="191" y="1088"/>
                </a:cubicBezTo>
                <a:cubicBezTo>
                  <a:pt x="178" y="1230"/>
                  <a:pt x="256" y="1234"/>
                  <a:pt x="282" y="1094"/>
                </a:cubicBezTo>
                <a:cubicBezTo>
                  <a:pt x="293" y="1039"/>
                  <a:pt x="326" y="979"/>
                  <a:pt x="356" y="960"/>
                </a:cubicBezTo>
                <a:cubicBezTo>
                  <a:pt x="435" y="910"/>
                  <a:pt x="429" y="842"/>
                  <a:pt x="348" y="867"/>
                </a:cubicBezTo>
                <a:cubicBezTo>
                  <a:pt x="263" y="893"/>
                  <a:pt x="245" y="893"/>
                  <a:pt x="122" y="869"/>
                </a:cubicBezTo>
                <a:cubicBezTo>
                  <a:pt x="90" y="863"/>
                  <a:pt x="68" y="859"/>
                  <a:pt x="52" y="859"/>
                </a:cubicBezTo>
                <a:close/>
                <a:moveTo>
                  <a:pt x="1272" y="995"/>
                </a:moveTo>
                <a:cubicBezTo>
                  <a:pt x="1249" y="995"/>
                  <a:pt x="1230" y="1014"/>
                  <a:pt x="1230" y="1037"/>
                </a:cubicBezTo>
                <a:cubicBezTo>
                  <a:pt x="1230" y="1060"/>
                  <a:pt x="1249" y="1080"/>
                  <a:pt x="1272" y="1080"/>
                </a:cubicBezTo>
                <a:cubicBezTo>
                  <a:pt x="1295" y="1080"/>
                  <a:pt x="1314" y="1060"/>
                  <a:pt x="1314" y="1037"/>
                </a:cubicBezTo>
                <a:cubicBezTo>
                  <a:pt x="1314" y="1014"/>
                  <a:pt x="1295" y="995"/>
                  <a:pt x="1272" y="995"/>
                </a:cubicBezTo>
                <a:close/>
                <a:moveTo>
                  <a:pt x="101" y="999"/>
                </a:moveTo>
                <a:cubicBezTo>
                  <a:pt x="83" y="1002"/>
                  <a:pt x="72" y="1016"/>
                  <a:pt x="72" y="1037"/>
                </a:cubicBezTo>
                <a:cubicBezTo>
                  <a:pt x="72" y="1066"/>
                  <a:pt x="91" y="1081"/>
                  <a:pt x="120" y="1075"/>
                </a:cubicBezTo>
                <a:cubicBezTo>
                  <a:pt x="146" y="1070"/>
                  <a:pt x="168" y="1053"/>
                  <a:pt x="168" y="1037"/>
                </a:cubicBezTo>
                <a:cubicBezTo>
                  <a:pt x="168" y="1022"/>
                  <a:pt x="146" y="1005"/>
                  <a:pt x="120" y="1000"/>
                </a:cubicBezTo>
                <a:cubicBezTo>
                  <a:pt x="113" y="999"/>
                  <a:pt x="106" y="998"/>
                  <a:pt x="101" y="999"/>
                </a:cubicBezTo>
                <a:close/>
                <a:moveTo>
                  <a:pt x="697" y="1312"/>
                </a:moveTo>
                <a:cubicBezTo>
                  <a:pt x="667" y="1308"/>
                  <a:pt x="641" y="1338"/>
                  <a:pt x="655" y="1377"/>
                </a:cubicBezTo>
                <a:cubicBezTo>
                  <a:pt x="664" y="1400"/>
                  <a:pt x="682" y="1418"/>
                  <a:pt x="695" y="1418"/>
                </a:cubicBezTo>
                <a:cubicBezTo>
                  <a:pt x="736" y="1418"/>
                  <a:pt x="758" y="1358"/>
                  <a:pt x="728" y="1328"/>
                </a:cubicBezTo>
                <a:cubicBezTo>
                  <a:pt x="718" y="1319"/>
                  <a:pt x="707" y="1314"/>
                  <a:pt x="697" y="1312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0" name="Freeform 56"/>
          <p:cNvSpPr>
            <a:spLocks noEditPoints="1"/>
          </p:cNvSpPr>
          <p:nvPr/>
        </p:nvSpPr>
        <p:spPr bwMode="auto">
          <a:xfrm>
            <a:off x="8837842" y="2363599"/>
            <a:ext cx="390525" cy="368300"/>
          </a:xfrm>
          <a:custGeom>
            <a:avLst/>
            <a:gdLst>
              <a:gd name="T0" fmla="*/ 433 w 1452"/>
              <a:gd name="T1" fmla="*/ 72 h 1371"/>
              <a:gd name="T2" fmla="*/ 311 w 1452"/>
              <a:gd name="T3" fmla="*/ 184 h 1371"/>
              <a:gd name="T4" fmla="*/ 267 w 1452"/>
              <a:gd name="T5" fmla="*/ 334 h 1371"/>
              <a:gd name="T6" fmla="*/ 77 w 1452"/>
              <a:gd name="T7" fmla="*/ 559 h 1371"/>
              <a:gd name="T8" fmla="*/ 77 w 1452"/>
              <a:gd name="T9" fmla="*/ 840 h 1371"/>
              <a:gd name="T10" fmla="*/ 271 w 1452"/>
              <a:gd name="T11" fmla="*/ 1054 h 1371"/>
              <a:gd name="T12" fmla="*/ 343 w 1452"/>
              <a:gd name="T13" fmla="*/ 1247 h 1371"/>
              <a:gd name="T14" fmla="*/ 563 w 1452"/>
              <a:gd name="T15" fmla="*/ 1350 h 1371"/>
              <a:gd name="T16" fmla="*/ 650 w 1452"/>
              <a:gd name="T17" fmla="*/ 1272 h 1371"/>
              <a:gd name="T18" fmla="*/ 895 w 1452"/>
              <a:gd name="T19" fmla="*/ 1194 h 1371"/>
              <a:gd name="T20" fmla="*/ 958 w 1452"/>
              <a:gd name="T21" fmla="*/ 1321 h 1371"/>
              <a:gd name="T22" fmla="*/ 1128 w 1452"/>
              <a:gd name="T23" fmla="*/ 1238 h 1371"/>
              <a:gd name="T24" fmla="*/ 1194 w 1452"/>
              <a:gd name="T25" fmla="*/ 1054 h 1371"/>
              <a:gd name="T26" fmla="*/ 1389 w 1452"/>
              <a:gd name="T27" fmla="*/ 827 h 1371"/>
              <a:gd name="T28" fmla="*/ 1388 w 1452"/>
              <a:gd name="T29" fmla="*/ 614 h 1371"/>
              <a:gd name="T30" fmla="*/ 1289 w 1452"/>
              <a:gd name="T31" fmla="*/ 536 h 1371"/>
              <a:gd name="T32" fmla="*/ 1164 w 1452"/>
              <a:gd name="T33" fmla="*/ 274 h 1371"/>
              <a:gd name="T34" fmla="*/ 1038 w 1452"/>
              <a:gd name="T35" fmla="*/ 59 h 1371"/>
              <a:gd name="T36" fmla="*/ 817 w 1452"/>
              <a:gd name="T37" fmla="*/ 113 h 1371"/>
              <a:gd name="T38" fmla="*/ 574 w 1452"/>
              <a:gd name="T39" fmla="*/ 24 h 1371"/>
              <a:gd name="T40" fmla="*/ 732 w 1452"/>
              <a:gd name="T41" fmla="*/ 221 h 1371"/>
              <a:gd name="T42" fmla="*/ 566 w 1452"/>
              <a:gd name="T43" fmla="*/ 292 h 1371"/>
              <a:gd name="T44" fmla="*/ 508 w 1452"/>
              <a:gd name="T45" fmla="*/ 322 h 1371"/>
              <a:gd name="T46" fmla="*/ 895 w 1452"/>
              <a:gd name="T47" fmla="*/ 293 h 1371"/>
              <a:gd name="T48" fmla="*/ 900 w 1452"/>
              <a:gd name="T49" fmla="*/ 332 h 1371"/>
              <a:gd name="T50" fmla="*/ 774 w 1452"/>
              <a:gd name="T51" fmla="*/ 346 h 1371"/>
              <a:gd name="T52" fmla="*/ 310 w 1452"/>
              <a:gd name="T53" fmla="*/ 418 h 1371"/>
              <a:gd name="T54" fmla="*/ 266 w 1452"/>
              <a:gd name="T55" fmla="*/ 446 h 1371"/>
              <a:gd name="T56" fmla="*/ 1198 w 1452"/>
              <a:gd name="T57" fmla="*/ 446 h 1371"/>
              <a:gd name="T58" fmla="*/ 1155 w 1452"/>
              <a:gd name="T59" fmla="*/ 418 h 1371"/>
              <a:gd name="T60" fmla="*/ 436 w 1452"/>
              <a:gd name="T61" fmla="*/ 559 h 1371"/>
              <a:gd name="T62" fmla="*/ 1028 w 1452"/>
              <a:gd name="T63" fmla="*/ 503 h 1371"/>
              <a:gd name="T64" fmla="*/ 1000 w 1452"/>
              <a:gd name="T65" fmla="*/ 531 h 1371"/>
              <a:gd name="T66" fmla="*/ 703 w 1452"/>
              <a:gd name="T67" fmla="*/ 580 h 1371"/>
              <a:gd name="T68" fmla="*/ 849 w 1452"/>
              <a:gd name="T69" fmla="*/ 663 h 1371"/>
              <a:gd name="T70" fmla="*/ 820 w 1452"/>
              <a:gd name="T71" fmla="*/ 806 h 1371"/>
              <a:gd name="T72" fmla="*/ 639 w 1452"/>
              <a:gd name="T73" fmla="*/ 806 h 1371"/>
              <a:gd name="T74" fmla="*/ 643 w 1452"/>
              <a:gd name="T75" fmla="*/ 591 h 1371"/>
              <a:gd name="T76" fmla="*/ 306 w 1452"/>
              <a:gd name="T77" fmla="*/ 625 h 1371"/>
              <a:gd name="T78" fmla="*/ 295 w 1452"/>
              <a:gd name="T79" fmla="*/ 685 h 1371"/>
              <a:gd name="T80" fmla="*/ 1169 w 1452"/>
              <a:gd name="T81" fmla="*/ 695 h 1371"/>
              <a:gd name="T82" fmla="*/ 1159 w 1452"/>
              <a:gd name="T83" fmla="*/ 652 h 1371"/>
              <a:gd name="T84" fmla="*/ 451 w 1452"/>
              <a:gd name="T85" fmla="*/ 898 h 1371"/>
              <a:gd name="T86" fmla="*/ 1028 w 1452"/>
              <a:gd name="T87" fmla="*/ 842 h 1371"/>
              <a:gd name="T88" fmla="*/ 1000 w 1452"/>
              <a:gd name="T89" fmla="*/ 872 h 1371"/>
              <a:gd name="T90" fmla="*/ 310 w 1452"/>
              <a:gd name="T91" fmla="*/ 953 h 1371"/>
              <a:gd name="T92" fmla="*/ 306 w 1452"/>
              <a:gd name="T93" fmla="*/ 910 h 1371"/>
              <a:gd name="T94" fmla="*/ 1198 w 1452"/>
              <a:gd name="T95" fmla="*/ 941 h 1371"/>
              <a:gd name="T96" fmla="*/ 1149 w 1452"/>
              <a:gd name="T97" fmla="*/ 913 h 1371"/>
              <a:gd name="T98" fmla="*/ 569 w 1452"/>
              <a:gd name="T99" fmla="*/ 1094 h 1371"/>
              <a:gd name="T100" fmla="*/ 950 w 1452"/>
              <a:gd name="T101" fmla="*/ 1012 h 1371"/>
              <a:gd name="T102" fmla="*/ 931 w 1452"/>
              <a:gd name="T103" fmla="*/ 1077 h 1371"/>
              <a:gd name="T104" fmla="*/ 716 w 1452"/>
              <a:gd name="T105" fmla="*/ 1152 h 1371"/>
              <a:gd name="T106" fmla="*/ 750 w 1452"/>
              <a:gd name="T107" fmla="*/ 1232 h 1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52" h="1371">
                <a:moveTo>
                  <a:pt x="574" y="24"/>
                </a:moveTo>
                <a:cubicBezTo>
                  <a:pt x="561" y="26"/>
                  <a:pt x="543" y="40"/>
                  <a:pt x="522" y="65"/>
                </a:cubicBezTo>
                <a:cubicBezTo>
                  <a:pt x="495" y="98"/>
                  <a:pt x="477" y="99"/>
                  <a:pt x="433" y="72"/>
                </a:cubicBezTo>
                <a:cubicBezTo>
                  <a:pt x="388" y="44"/>
                  <a:pt x="373" y="45"/>
                  <a:pt x="351" y="80"/>
                </a:cubicBezTo>
                <a:cubicBezTo>
                  <a:pt x="336" y="103"/>
                  <a:pt x="330" y="140"/>
                  <a:pt x="338" y="161"/>
                </a:cubicBezTo>
                <a:cubicBezTo>
                  <a:pt x="347" y="185"/>
                  <a:pt x="337" y="194"/>
                  <a:pt x="311" y="184"/>
                </a:cubicBezTo>
                <a:cubicBezTo>
                  <a:pt x="289" y="175"/>
                  <a:pt x="264" y="187"/>
                  <a:pt x="256" y="210"/>
                </a:cubicBezTo>
                <a:cubicBezTo>
                  <a:pt x="246" y="236"/>
                  <a:pt x="262" y="260"/>
                  <a:pt x="299" y="274"/>
                </a:cubicBezTo>
                <a:cubicBezTo>
                  <a:pt x="355" y="294"/>
                  <a:pt x="352" y="298"/>
                  <a:pt x="267" y="334"/>
                </a:cubicBezTo>
                <a:cubicBezTo>
                  <a:pt x="183" y="368"/>
                  <a:pt x="177" y="379"/>
                  <a:pt x="192" y="470"/>
                </a:cubicBezTo>
                <a:cubicBezTo>
                  <a:pt x="204" y="545"/>
                  <a:pt x="200" y="561"/>
                  <a:pt x="175" y="536"/>
                </a:cubicBezTo>
                <a:cubicBezTo>
                  <a:pt x="121" y="482"/>
                  <a:pt x="61" y="496"/>
                  <a:pt x="77" y="559"/>
                </a:cubicBezTo>
                <a:cubicBezTo>
                  <a:pt x="87" y="596"/>
                  <a:pt x="78" y="616"/>
                  <a:pt x="52" y="616"/>
                </a:cubicBezTo>
                <a:cubicBezTo>
                  <a:pt x="0" y="616"/>
                  <a:pt x="0" y="746"/>
                  <a:pt x="53" y="767"/>
                </a:cubicBezTo>
                <a:cubicBezTo>
                  <a:pt x="77" y="776"/>
                  <a:pt x="87" y="804"/>
                  <a:pt x="77" y="840"/>
                </a:cubicBezTo>
                <a:cubicBezTo>
                  <a:pt x="59" y="910"/>
                  <a:pt x="89" y="914"/>
                  <a:pt x="160" y="850"/>
                </a:cubicBezTo>
                <a:cubicBezTo>
                  <a:pt x="210" y="804"/>
                  <a:pt x="212" y="807"/>
                  <a:pt x="194" y="918"/>
                </a:cubicBezTo>
                <a:cubicBezTo>
                  <a:pt x="176" y="1031"/>
                  <a:pt x="178" y="1033"/>
                  <a:pt x="271" y="1054"/>
                </a:cubicBezTo>
                <a:cubicBezTo>
                  <a:pt x="362" y="1074"/>
                  <a:pt x="363" y="1077"/>
                  <a:pt x="302" y="1104"/>
                </a:cubicBezTo>
                <a:cubicBezTo>
                  <a:pt x="231" y="1136"/>
                  <a:pt x="232" y="1197"/>
                  <a:pt x="304" y="1191"/>
                </a:cubicBezTo>
                <a:cubicBezTo>
                  <a:pt x="335" y="1188"/>
                  <a:pt x="347" y="1207"/>
                  <a:pt x="343" y="1247"/>
                </a:cubicBezTo>
                <a:cubicBezTo>
                  <a:pt x="338" y="1298"/>
                  <a:pt x="351" y="1307"/>
                  <a:pt x="429" y="1304"/>
                </a:cubicBezTo>
                <a:cubicBezTo>
                  <a:pt x="479" y="1301"/>
                  <a:pt x="520" y="1311"/>
                  <a:pt x="520" y="1325"/>
                </a:cubicBezTo>
                <a:cubicBezTo>
                  <a:pt x="520" y="1339"/>
                  <a:pt x="540" y="1350"/>
                  <a:pt x="563" y="1350"/>
                </a:cubicBezTo>
                <a:cubicBezTo>
                  <a:pt x="596" y="1350"/>
                  <a:pt x="602" y="1330"/>
                  <a:pt x="588" y="1272"/>
                </a:cubicBezTo>
                <a:lnTo>
                  <a:pt x="570" y="1194"/>
                </a:lnTo>
                <a:lnTo>
                  <a:pt x="650" y="1272"/>
                </a:lnTo>
                <a:lnTo>
                  <a:pt x="730" y="1349"/>
                </a:lnTo>
                <a:lnTo>
                  <a:pt x="813" y="1272"/>
                </a:lnTo>
                <a:lnTo>
                  <a:pt x="895" y="1194"/>
                </a:lnTo>
                <a:lnTo>
                  <a:pt x="877" y="1272"/>
                </a:lnTo>
                <a:cubicBezTo>
                  <a:pt x="861" y="1338"/>
                  <a:pt x="867" y="1350"/>
                  <a:pt x="917" y="1350"/>
                </a:cubicBezTo>
                <a:cubicBezTo>
                  <a:pt x="949" y="1350"/>
                  <a:pt x="967" y="1337"/>
                  <a:pt x="958" y="1321"/>
                </a:cubicBezTo>
                <a:cubicBezTo>
                  <a:pt x="948" y="1306"/>
                  <a:pt x="954" y="1293"/>
                  <a:pt x="969" y="1293"/>
                </a:cubicBezTo>
                <a:cubicBezTo>
                  <a:pt x="985" y="1293"/>
                  <a:pt x="1004" y="1306"/>
                  <a:pt x="1014" y="1321"/>
                </a:cubicBezTo>
                <a:cubicBezTo>
                  <a:pt x="1045" y="1371"/>
                  <a:pt x="1147" y="1297"/>
                  <a:pt x="1128" y="1238"/>
                </a:cubicBezTo>
                <a:cubicBezTo>
                  <a:pt x="1116" y="1202"/>
                  <a:pt x="1125" y="1188"/>
                  <a:pt x="1159" y="1191"/>
                </a:cubicBezTo>
                <a:cubicBezTo>
                  <a:pt x="1232" y="1197"/>
                  <a:pt x="1235" y="1137"/>
                  <a:pt x="1163" y="1104"/>
                </a:cubicBezTo>
                <a:cubicBezTo>
                  <a:pt x="1101" y="1077"/>
                  <a:pt x="1103" y="1074"/>
                  <a:pt x="1194" y="1054"/>
                </a:cubicBezTo>
                <a:cubicBezTo>
                  <a:pt x="1287" y="1033"/>
                  <a:pt x="1289" y="1031"/>
                  <a:pt x="1271" y="918"/>
                </a:cubicBezTo>
                <a:cubicBezTo>
                  <a:pt x="1253" y="807"/>
                  <a:pt x="1254" y="804"/>
                  <a:pt x="1305" y="850"/>
                </a:cubicBezTo>
                <a:cubicBezTo>
                  <a:pt x="1379" y="917"/>
                  <a:pt x="1405" y="910"/>
                  <a:pt x="1389" y="827"/>
                </a:cubicBezTo>
                <a:cubicBezTo>
                  <a:pt x="1380" y="780"/>
                  <a:pt x="1388" y="757"/>
                  <a:pt x="1414" y="757"/>
                </a:cubicBezTo>
                <a:cubicBezTo>
                  <a:pt x="1436" y="757"/>
                  <a:pt x="1452" y="727"/>
                  <a:pt x="1452" y="686"/>
                </a:cubicBezTo>
                <a:cubicBezTo>
                  <a:pt x="1452" y="633"/>
                  <a:pt x="1436" y="616"/>
                  <a:pt x="1388" y="614"/>
                </a:cubicBezTo>
                <a:cubicBezTo>
                  <a:pt x="1353" y="613"/>
                  <a:pt x="1340" y="605"/>
                  <a:pt x="1360" y="597"/>
                </a:cubicBezTo>
                <a:cubicBezTo>
                  <a:pt x="1406" y="578"/>
                  <a:pt x="1406" y="503"/>
                  <a:pt x="1359" y="503"/>
                </a:cubicBezTo>
                <a:cubicBezTo>
                  <a:pt x="1339" y="503"/>
                  <a:pt x="1307" y="518"/>
                  <a:pt x="1289" y="536"/>
                </a:cubicBezTo>
                <a:cubicBezTo>
                  <a:pt x="1264" y="561"/>
                  <a:pt x="1261" y="544"/>
                  <a:pt x="1273" y="466"/>
                </a:cubicBezTo>
                <a:cubicBezTo>
                  <a:pt x="1285" y="392"/>
                  <a:pt x="1279" y="360"/>
                  <a:pt x="1251" y="351"/>
                </a:cubicBezTo>
                <a:cubicBezTo>
                  <a:pt x="1098" y="304"/>
                  <a:pt x="1094" y="301"/>
                  <a:pt x="1164" y="274"/>
                </a:cubicBezTo>
                <a:cubicBezTo>
                  <a:pt x="1233" y="248"/>
                  <a:pt x="1225" y="192"/>
                  <a:pt x="1153" y="192"/>
                </a:cubicBezTo>
                <a:cubicBezTo>
                  <a:pt x="1129" y="192"/>
                  <a:pt x="1117" y="181"/>
                  <a:pt x="1126" y="167"/>
                </a:cubicBezTo>
                <a:cubicBezTo>
                  <a:pt x="1160" y="112"/>
                  <a:pt x="1106" y="46"/>
                  <a:pt x="1038" y="59"/>
                </a:cubicBezTo>
                <a:cubicBezTo>
                  <a:pt x="1001" y="66"/>
                  <a:pt x="965" y="61"/>
                  <a:pt x="957" y="49"/>
                </a:cubicBezTo>
                <a:cubicBezTo>
                  <a:pt x="927" y="0"/>
                  <a:pt x="857" y="57"/>
                  <a:pt x="876" y="116"/>
                </a:cubicBezTo>
                <a:cubicBezTo>
                  <a:pt x="894" y="173"/>
                  <a:pt x="894" y="173"/>
                  <a:pt x="817" y="113"/>
                </a:cubicBezTo>
                <a:cubicBezTo>
                  <a:pt x="739" y="51"/>
                  <a:pt x="716" y="53"/>
                  <a:pt x="624" y="132"/>
                </a:cubicBezTo>
                <a:cubicBezTo>
                  <a:pt x="576" y="174"/>
                  <a:pt x="574" y="172"/>
                  <a:pt x="592" y="100"/>
                </a:cubicBezTo>
                <a:cubicBezTo>
                  <a:pt x="605" y="47"/>
                  <a:pt x="596" y="20"/>
                  <a:pt x="574" y="24"/>
                </a:cubicBezTo>
                <a:close/>
                <a:moveTo>
                  <a:pt x="732" y="136"/>
                </a:moveTo>
                <a:cubicBezTo>
                  <a:pt x="736" y="136"/>
                  <a:pt x="748" y="155"/>
                  <a:pt x="757" y="178"/>
                </a:cubicBezTo>
                <a:cubicBezTo>
                  <a:pt x="766" y="204"/>
                  <a:pt x="756" y="221"/>
                  <a:pt x="732" y="221"/>
                </a:cubicBezTo>
                <a:cubicBezTo>
                  <a:pt x="707" y="221"/>
                  <a:pt x="698" y="204"/>
                  <a:pt x="708" y="178"/>
                </a:cubicBezTo>
                <a:cubicBezTo>
                  <a:pt x="717" y="155"/>
                  <a:pt x="727" y="136"/>
                  <a:pt x="732" y="136"/>
                </a:cubicBezTo>
                <a:close/>
                <a:moveTo>
                  <a:pt x="566" y="292"/>
                </a:moveTo>
                <a:cubicBezTo>
                  <a:pt x="580" y="292"/>
                  <a:pt x="581" y="305"/>
                  <a:pt x="564" y="332"/>
                </a:cubicBezTo>
                <a:cubicBezTo>
                  <a:pt x="554" y="348"/>
                  <a:pt x="524" y="362"/>
                  <a:pt x="499" y="362"/>
                </a:cubicBezTo>
                <a:cubicBezTo>
                  <a:pt x="461" y="362"/>
                  <a:pt x="462" y="356"/>
                  <a:pt x="508" y="322"/>
                </a:cubicBezTo>
                <a:cubicBezTo>
                  <a:pt x="530" y="306"/>
                  <a:pt x="548" y="296"/>
                  <a:pt x="560" y="293"/>
                </a:cubicBezTo>
                <a:cubicBezTo>
                  <a:pt x="562" y="292"/>
                  <a:pt x="564" y="292"/>
                  <a:pt x="566" y="292"/>
                </a:cubicBezTo>
                <a:close/>
                <a:moveTo>
                  <a:pt x="895" y="293"/>
                </a:moveTo>
                <a:cubicBezTo>
                  <a:pt x="905" y="291"/>
                  <a:pt x="927" y="300"/>
                  <a:pt x="957" y="322"/>
                </a:cubicBezTo>
                <a:cubicBezTo>
                  <a:pt x="1003" y="356"/>
                  <a:pt x="1003" y="362"/>
                  <a:pt x="965" y="362"/>
                </a:cubicBezTo>
                <a:cubicBezTo>
                  <a:pt x="939" y="362"/>
                  <a:pt x="911" y="348"/>
                  <a:pt x="900" y="332"/>
                </a:cubicBezTo>
                <a:cubicBezTo>
                  <a:pt x="885" y="308"/>
                  <a:pt x="885" y="295"/>
                  <a:pt x="895" y="293"/>
                </a:cubicBezTo>
                <a:close/>
                <a:moveTo>
                  <a:pt x="731" y="334"/>
                </a:moveTo>
                <a:cubicBezTo>
                  <a:pt x="755" y="334"/>
                  <a:pt x="774" y="339"/>
                  <a:pt x="774" y="346"/>
                </a:cubicBezTo>
                <a:cubicBezTo>
                  <a:pt x="774" y="376"/>
                  <a:pt x="721" y="389"/>
                  <a:pt x="705" y="363"/>
                </a:cubicBezTo>
                <a:cubicBezTo>
                  <a:pt x="695" y="347"/>
                  <a:pt x="707" y="334"/>
                  <a:pt x="731" y="334"/>
                </a:cubicBezTo>
                <a:close/>
                <a:moveTo>
                  <a:pt x="310" y="418"/>
                </a:moveTo>
                <a:cubicBezTo>
                  <a:pt x="335" y="418"/>
                  <a:pt x="346" y="431"/>
                  <a:pt x="337" y="446"/>
                </a:cubicBezTo>
                <a:cubicBezTo>
                  <a:pt x="327" y="462"/>
                  <a:pt x="308" y="475"/>
                  <a:pt x="294" y="475"/>
                </a:cubicBezTo>
                <a:cubicBezTo>
                  <a:pt x="279" y="475"/>
                  <a:pt x="266" y="462"/>
                  <a:pt x="266" y="446"/>
                </a:cubicBezTo>
                <a:cubicBezTo>
                  <a:pt x="266" y="431"/>
                  <a:pt x="286" y="418"/>
                  <a:pt x="310" y="418"/>
                </a:cubicBezTo>
                <a:close/>
                <a:moveTo>
                  <a:pt x="1155" y="418"/>
                </a:moveTo>
                <a:cubicBezTo>
                  <a:pt x="1179" y="418"/>
                  <a:pt x="1198" y="431"/>
                  <a:pt x="1198" y="446"/>
                </a:cubicBezTo>
                <a:cubicBezTo>
                  <a:pt x="1198" y="462"/>
                  <a:pt x="1179" y="475"/>
                  <a:pt x="1155" y="475"/>
                </a:cubicBezTo>
                <a:cubicBezTo>
                  <a:pt x="1132" y="475"/>
                  <a:pt x="1113" y="462"/>
                  <a:pt x="1113" y="446"/>
                </a:cubicBezTo>
                <a:cubicBezTo>
                  <a:pt x="1113" y="431"/>
                  <a:pt x="1132" y="418"/>
                  <a:pt x="1155" y="418"/>
                </a:cubicBezTo>
                <a:close/>
                <a:moveTo>
                  <a:pt x="436" y="503"/>
                </a:moveTo>
                <a:cubicBezTo>
                  <a:pt x="451" y="503"/>
                  <a:pt x="464" y="516"/>
                  <a:pt x="464" y="531"/>
                </a:cubicBezTo>
                <a:cubicBezTo>
                  <a:pt x="464" y="547"/>
                  <a:pt x="451" y="559"/>
                  <a:pt x="436" y="559"/>
                </a:cubicBezTo>
                <a:cubicBezTo>
                  <a:pt x="420" y="559"/>
                  <a:pt x="407" y="547"/>
                  <a:pt x="407" y="531"/>
                </a:cubicBezTo>
                <a:cubicBezTo>
                  <a:pt x="407" y="516"/>
                  <a:pt x="420" y="503"/>
                  <a:pt x="436" y="503"/>
                </a:cubicBezTo>
                <a:close/>
                <a:moveTo>
                  <a:pt x="1028" y="503"/>
                </a:moveTo>
                <a:cubicBezTo>
                  <a:pt x="1044" y="503"/>
                  <a:pt x="1056" y="516"/>
                  <a:pt x="1056" y="531"/>
                </a:cubicBezTo>
                <a:cubicBezTo>
                  <a:pt x="1056" y="547"/>
                  <a:pt x="1044" y="559"/>
                  <a:pt x="1028" y="559"/>
                </a:cubicBezTo>
                <a:cubicBezTo>
                  <a:pt x="1013" y="559"/>
                  <a:pt x="1000" y="547"/>
                  <a:pt x="1000" y="531"/>
                </a:cubicBezTo>
                <a:cubicBezTo>
                  <a:pt x="1000" y="516"/>
                  <a:pt x="1013" y="503"/>
                  <a:pt x="1028" y="503"/>
                </a:cubicBezTo>
                <a:close/>
                <a:moveTo>
                  <a:pt x="655" y="533"/>
                </a:moveTo>
                <a:cubicBezTo>
                  <a:pt x="669" y="531"/>
                  <a:pt x="689" y="545"/>
                  <a:pt x="703" y="580"/>
                </a:cubicBezTo>
                <a:cubicBezTo>
                  <a:pt x="721" y="628"/>
                  <a:pt x="724" y="628"/>
                  <a:pt x="758" y="580"/>
                </a:cubicBezTo>
                <a:cubicBezTo>
                  <a:pt x="810" y="511"/>
                  <a:pt x="840" y="520"/>
                  <a:pt x="820" y="599"/>
                </a:cubicBezTo>
                <a:cubicBezTo>
                  <a:pt x="807" y="650"/>
                  <a:pt x="814" y="665"/>
                  <a:pt x="849" y="663"/>
                </a:cubicBezTo>
                <a:cubicBezTo>
                  <a:pt x="875" y="660"/>
                  <a:pt x="901" y="674"/>
                  <a:pt x="908" y="693"/>
                </a:cubicBezTo>
                <a:cubicBezTo>
                  <a:pt x="916" y="714"/>
                  <a:pt x="896" y="729"/>
                  <a:pt x="861" y="729"/>
                </a:cubicBezTo>
                <a:cubicBezTo>
                  <a:pt x="810" y="729"/>
                  <a:pt x="805" y="740"/>
                  <a:pt x="820" y="806"/>
                </a:cubicBezTo>
                <a:cubicBezTo>
                  <a:pt x="837" y="881"/>
                  <a:pt x="836" y="882"/>
                  <a:pt x="787" y="835"/>
                </a:cubicBezTo>
                <a:cubicBezTo>
                  <a:pt x="738" y="789"/>
                  <a:pt x="733" y="789"/>
                  <a:pt x="681" y="835"/>
                </a:cubicBezTo>
                <a:cubicBezTo>
                  <a:pt x="627" y="883"/>
                  <a:pt x="625" y="881"/>
                  <a:pt x="639" y="806"/>
                </a:cubicBezTo>
                <a:cubicBezTo>
                  <a:pt x="651" y="744"/>
                  <a:pt x="643" y="729"/>
                  <a:pt x="601" y="729"/>
                </a:cubicBezTo>
                <a:cubicBezTo>
                  <a:pt x="532" y="729"/>
                  <a:pt x="533" y="683"/>
                  <a:pt x="603" y="665"/>
                </a:cubicBezTo>
                <a:cubicBezTo>
                  <a:pt x="643" y="655"/>
                  <a:pt x="654" y="634"/>
                  <a:pt x="643" y="591"/>
                </a:cubicBezTo>
                <a:cubicBezTo>
                  <a:pt x="633" y="555"/>
                  <a:pt x="641" y="535"/>
                  <a:pt x="655" y="533"/>
                </a:cubicBezTo>
                <a:close/>
                <a:moveTo>
                  <a:pt x="303" y="625"/>
                </a:moveTo>
                <a:cubicBezTo>
                  <a:pt x="304" y="624"/>
                  <a:pt x="305" y="624"/>
                  <a:pt x="306" y="625"/>
                </a:cubicBezTo>
                <a:cubicBezTo>
                  <a:pt x="311" y="627"/>
                  <a:pt x="317" y="637"/>
                  <a:pt x="327" y="654"/>
                </a:cubicBezTo>
                <a:cubicBezTo>
                  <a:pt x="349" y="691"/>
                  <a:pt x="349" y="715"/>
                  <a:pt x="326" y="737"/>
                </a:cubicBezTo>
                <a:cubicBezTo>
                  <a:pt x="303" y="760"/>
                  <a:pt x="295" y="746"/>
                  <a:pt x="295" y="685"/>
                </a:cubicBezTo>
                <a:cubicBezTo>
                  <a:pt x="296" y="646"/>
                  <a:pt x="298" y="626"/>
                  <a:pt x="303" y="625"/>
                </a:cubicBezTo>
                <a:close/>
                <a:moveTo>
                  <a:pt x="1159" y="652"/>
                </a:moveTo>
                <a:cubicBezTo>
                  <a:pt x="1167" y="653"/>
                  <a:pt x="1169" y="667"/>
                  <a:pt x="1169" y="695"/>
                </a:cubicBezTo>
                <a:cubicBezTo>
                  <a:pt x="1169" y="763"/>
                  <a:pt x="1155" y="774"/>
                  <a:pt x="1126" y="727"/>
                </a:cubicBezTo>
                <a:cubicBezTo>
                  <a:pt x="1116" y="710"/>
                  <a:pt x="1121" y="682"/>
                  <a:pt x="1138" y="664"/>
                </a:cubicBezTo>
                <a:cubicBezTo>
                  <a:pt x="1147" y="656"/>
                  <a:pt x="1154" y="651"/>
                  <a:pt x="1159" y="652"/>
                </a:cubicBezTo>
                <a:close/>
                <a:moveTo>
                  <a:pt x="435" y="842"/>
                </a:moveTo>
                <a:cubicBezTo>
                  <a:pt x="451" y="842"/>
                  <a:pt x="464" y="854"/>
                  <a:pt x="464" y="870"/>
                </a:cubicBezTo>
                <a:cubicBezTo>
                  <a:pt x="464" y="885"/>
                  <a:pt x="458" y="898"/>
                  <a:pt x="451" y="898"/>
                </a:cubicBezTo>
                <a:cubicBezTo>
                  <a:pt x="445" y="898"/>
                  <a:pt x="431" y="885"/>
                  <a:pt x="421" y="870"/>
                </a:cubicBezTo>
                <a:cubicBezTo>
                  <a:pt x="412" y="854"/>
                  <a:pt x="418" y="842"/>
                  <a:pt x="435" y="842"/>
                </a:cubicBezTo>
                <a:close/>
                <a:moveTo>
                  <a:pt x="1028" y="842"/>
                </a:moveTo>
                <a:cubicBezTo>
                  <a:pt x="1044" y="842"/>
                  <a:pt x="1056" y="847"/>
                  <a:pt x="1056" y="854"/>
                </a:cubicBezTo>
                <a:cubicBezTo>
                  <a:pt x="1056" y="861"/>
                  <a:pt x="1044" y="874"/>
                  <a:pt x="1028" y="884"/>
                </a:cubicBezTo>
                <a:cubicBezTo>
                  <a:pt x="1013" y="893"/>
                  <a:pt x="1000" y="888"/>
                  <a:pt x="1000" y="872"/>
                </a:cubicBezTo>
                <a:cubicBezTo>
                  <a:pt x="1000" y="855"/>
                  <a:pt x="1013" y="842"/>
                  <a:pt x="1028" y="842"/>
                </a:cubicBezTo>
                <a:close/>
                <a:moveTo>
                  <a:pt x="312" y="909"/>
                </a:moveTo>
                <a:cubicBezTo>
                  <a:pt x="324" y="910"/>
                  <a:pt x="327" y="926"/>
                  <a:pt x="310" y="953"/>
                </a:cubicBezTo>
                <a:cubicBezTo>
                  <a:pt x="300" y="969"/>
                  <a:pt x="278" y="983"/>
                  <a:pt x="262" y="983"/>
                </a:cubicBezTo>
                <a:cubicBezTo>
                  <a:pt x="243" y="983"/>
                  <a:pt x="245" y="967"/>
                  <a:pt x="267" y="940"/>
                </a:cubicBezTo>
                <a:cubicBezTo>
                  <a:pt x="282" y="923"/>
                  <a:pt x="296" y="913"/>
                  <a:pt x="306" y="910"/>
                </a:cubicBezTo>
                <a:cubicBezTo>
                  <a:pt x="308" y="910"/>
                  <a:pt x="310" y="909"/>
                  <a:pt x="312" y="909"/>
                </a:cubicBezTo>
                <a:close/>
                <a:moveTo>
                  <a:pt x="1149" y="913"/>
                </a:moveTo>
                <a:cubicBezTo>
                  <a:pt x="1164" y="913"/>
                  <a:pt x="1184" y="924"/>
                  <a:pt x="1198" y="941"/>
                </a:cubicBezTo>
                <a:cubicBezTo>
                  <a:pt x="1237" y="987"/>
                  <a:pt x="1206" y="997"/>
                  <a:pt x="1146" y="958"/>
                </a:cubicBezTo>
                <a:cubicBezTo>
                  <a:pt x="1122" y="943"/>
                  <a:pt x="1118" y="927"/>
                  <a:pt x="1135" y="917"/>
                </a:cubicBezTo>
                <a:cubicBezTo>
                  <a:pt x="1139" y="914"/>
                  <a:pt x="1144" y="913"/>
                  <a:pt x="1149" y="913"/>
                </a:cubicBezTo>
                <a:close/>
                <a:moveTo>
                  <a:pt x="509" y="1012"/>
                </a:moveTo>
                <a:cubicBezTo>
                  <a:pt x="525" y="1009"/>
                  <a:pt x="548" y="1024"/>
                  <a:pt x="559" y="1053"/>
                </a:cubicBezTo>
                <a:cubicBezTo>
                  <a:pt x="568" y="1077"/>
                  <a:pt x="572" y="1095"/>
                  <a:pt x="569" y="1094"/>
                </a:cubicBezTo>
                <a:cubicBezTo>
                  <a:pt x="512" y="1073"/>
                  <a:pt x="492" y="1059"/>
                  <a:pt x="492" y="1037"/>
                </a:cubicBezTo>
                <a:cubicBezTo>
                  <a:pt x="492" y="1022"/>
                  <a:pt x="499" y="1013"/>
                  <a:pt x="509" y="1012"/>
                </a:cubicBezTo>
                <a:close/>
                <a:moveTo>
                  <a:pt x="950" y="1012"/>
                </a:moveTo>
                <a:cubicBezTo>
                  <a:pt x="952" y="1012"/>
                  <a:pt x="954" y="1011"/>
                  <a:pt x="956" y="1012"/>
                </a:cubicBezTo>
                <a:cubicBezTo>
                  <a:pt x="965" y="1013"/>
                  <a:pt x="972" y="1021"/>
                  <a:pt x="972" y="1036"/>
                </a:cubicBezTo>
                <a:cubicBezTo>
                  <a:pt x="972" y="1050"/>
                  <a:pt x="954" y="1068"/>
                  <a:pt x="931" y="1077"/>
                </a:cubicBezTo>
                <a:cubicBezTo>
                  <a:pt x="904" y="1088"/>
                  <a:pt x="895" y="1080"/>
                  <a:pt x="906" y="1052"/>
                </a:cubicBezTo>
                <a:cubicBezTo>
                  <a:pt x="915" y="1028"/>
                  <a:pt x="934" y="1013"/>
                  <a:pt x="950" y="1012"/>
                </a:cubicBezTo>
                <a:close/>
                <a:moveTo>
                  <a:pt x="716" y="1152"/>
                </a:moveTo>
                <a:cubicBezTo>
                  <a:pt x="721" y="1152"/>
                  <a:pt x="726" y="1152"/>
                  <a:pt x="732" y="1152"/>
                </a:cubicBezTo>
                <a:cubicBezTo>
                  <a:pt x="755" y="1152"/>
                  <a:pt x="774" y="1162"/>
                  <a:pt x="774" y="1173"/>
                </a:cubicBezTo>
                <a:cubicBezTo>
                  <a:pt x="774" y="1185"/>
                  <a:pt x="763" y="1212"/>
                  <a:pt x="750" y="1232"/>
                </a:cubicBezTo>
                <a:cubicBezTo>
                  <a:pt x="730" y="1262"/>
                  <a:pt x="722" y="1260"/>
                  <a:pt x="708" y="1223"/>
                </a:cubicBezTo>
                <a:cubicBezTo>
                  <a:pt x="686" y="1165"/>
                  <a:pt x="684" y="1154"/>
                  <a:pt x="716" y="1152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1" name="Freeform 57"/>
          <p:cNvSpPr>
            <a:spLocks noEditPoints="1"/>
          </p:cNvSpPr>
          <p:nvPr/>
        </p:nvSpPr>
        <p:spPr bwMode="auto">
          <a:xfrm>
            <a:off x="4091150" y="2350379"/>
            <a:ext cx="374650" cy="382588"/>
          </a:xfrm>
          <a:custGeom>
            <a:avLst/>
            <a:gdLst>
              <a:gd name="T0" fmla="*/ 499 w 1391"/>
              <a:gd name="T1" fmla="*/ 63 h 1426"/>
              <a:gd name="T2" fmla="*/ 329 w 1391"/>
              <a:gd name="T3" fmla="*/ 168 h 1426"/>
              <a:gd name="T4" fmla="*/ 218 w 1391"/>
              <a:gd name="T5" fmla="*/ 287 h 1426"/>
              <a:gd name="T6" fmla="*/ 335 w 1391"/>
              <a:gd name="T7" fmla="*/ 384 h 1426"/>
              <a:gd name="T8" fmla="*/ 385 w 1391"/>
              <a:gd name="T9" fmla="*/ 487 h 1426"/>
              <a:gd name="T10" fmla="*/ 449 w 1391"/>
              <a:gd name="T11" fmla="*/ 605 h 1426"/>
              <a:gd name="T12" fmla="*/ 274 w 1391"/>
              <a:gd name="T13" fmla="*/ 492 h 1426"/>
              <a:gd name="T14" fmla="*/ 233 w 1391"/>
              <a:gd name="T15" fmla="*/ 527 h 1426"/>
              <a:gd name="T16" fmla="*/ 150 w 1391"/>
              <a:gd name="T17" fmla="*/ 556 h 1426"/>
              <a:gd name="T18" fmla="*/ 133 w 1391"/>
              <a:gd name="T19" fmla="*/ 556 h 1426"/>
              <a:gd name="T20" fmla="*/ 44 w 1391"/>
              <a:gd name="T21" fmla="*/ 577 h 1426"/>
              <a:gd name="T22" fmla="*/ 39 w 1391"/>
              <a:gd name="T23" fmla="*/ 751 h 1426"/>
              <a:gd name="T24" fmla="*/ 165 w 1391"/>
              <a:gd name="T25" fmla="*/ 912 h 1426"/>
              <a:gd name="T26" fmla="*/ 452 w 1391"/>
              <a:gd name="T27" fmla="*/ 803 h 1426"/>
              <a:gd name="T28" fmla="*/ 405 w 1391"/>
              <a:gd name="T29" fmla="*/ 931 h 1426"/>
              <a:gd name="T30" fmla="*/ 246 w 1391"/>
              <a:gd name="T31" fmla="*/ 1077 h 1426"/>
              <a:gd name="T32" fmla="*/ 332 w 1391"/>
              <a:gd name="T33" fmla="*/ 1251 h 1426"/>
              <a:gd name="T34" fmla="*/ 496 w 1391"/>
              <a:gd name="T35" fmla="*/ 1336 h 1426"/>
              <a:gd name="T36" fmla="*/ 656 w 1391"/>
              <a:gd name="T37" fmla="*/ 1082 h 1426"/>
              <a:gd name="T38" fmla="*/ 732 w 1391"/>
              <a:gd name="T39" fmla="*/ 978 h 1426"/>
              <a:gd name="T40" fmla="*/ 767 w 1391"/>
              <a:gd name="T41" fmla="*/ 1250 h 1426"/>
              <a:gd name="T42" fmla="*/ 904 w 1391"/>
              <a:gd name="T43" fmla="*/ 1337 h 1426"/>
              <a:gd name="T44" fmla="*/ 1054 w 1391"/>
              <a:gd name="T45" fmla="*/ 1254 h 1426"/>
              <a:gd name="T46" fmla="*/ 1222 w 1391"/>
              <a:gd name="T47" fmla="*/ 1184 h 1426"/>
              <a:gd name="T48" fmla="*/ 993 w 1391"/>
              <a:gd name="T49" fmla="*/ 933 h 1426"/>
              <a:gd name="T50" fmla="*/ 944 w 1391"/>
              <a:gd name="T51" fmla="*/ 803 h 1426"/>
              <a:gd name="T52" fmla="*/ 1150 w 1391"/>
              <a:gd name="T53" fmla="*/ 880 h 1426"/>
              <a:gd name="T54" fmla="*/ 1300 w 1391"/>
              <a:gd name="T55" fmla="*/ 916 h 1426"/>
              <a:gd name="T56" fmla="*/ 1360 w 1391"/>
              <a:gd name="T57" fmla="*/ 752 h 1426"/>
              <a:gd name="T58" fmla="*/ 1363 w 1391"/>
              <a:gd name="T59" fmla="*/ 550 h 1426"/>
              <a:gd name="T60" fmla="*/ 1167 w 1391"/>
              <a:gd name="T61" fmla="*/ 527 h 1426"/>
              <a:gd name="T62" fmla="*/ 1046 w 1391"/>
              <a:gd name="T63" fmla="*/ 549 h 1426"/>
              <a:gd name="T64" fmla="*/ 912 w 1391"/>
              <a:gd name="T65" fmla="*/ 549 h 1426"/>
              <a:gd name="T66" fmla="*/ 1045 w 1391"/>
              <a:gd name="T67" fmla="*/ 405 h 1426"/>
              <a:gd name="T68" fmla="*/ 1142 w 1391"/>
              <a:gd name="T69" fmla="*/ 343 h 1426"/>
              <a:gd name="T70" fmla="*/ 1165 w 1391"/>
              <a:gd name="T71" fmla="*/ 214 h 1426"/>
              <a:gd name="T72" fmla="*/ 972 w 1391"/>
              <a:gd name="T73" fmla="*/ 117 h 1426"/>
              <a:gd name="T74" fmla="*/ 836 w 1391"/>
              <a:gd name="T75" fmla="*/ 99 h 1426"/>
              <a:gd name="T76" fmla="*/ 777 w 1391"/>
              <a:gd name="T77" fmla="*/ 177 h 1426"/>
              <a:gd name="T78" fmla="*/ 742 w 1391"/>
              <a:gd name="T79" fmla="*/ 323 h 1426"/>
              <a:gd name="T80" fmla="*/ 663 w 1391"/>
              <a:gd name="T81" fmla="*/ 434 h 1426"/>
              <a:gd name="T82" fmla="*/ 630 w 1391"/>
              <a:gd name="T83" fmla="*/ 224 h 1426"/>
              <a:gd name="T84" fmla="*/ 547 w 1391"/>
              <a:gd name="T85" fmla="*/ 161 h 1426"/>
              <a:gd name="T86" fmla="*/ 551 w 1391"/>
              <a:gd name="T87" fmla="*/ 35 h 1426"/>
              <a:gd name="T88" fmla="*/ 411 w 1391"/>
              <a:gd name="T89" fmla="*/ 186 h 1426"/>
              <a:gd name="T90" fmla="*/ 701 w 1391"/>
              <a:gd name="T91" fmla="*/ 633 h 1426"/>
              <a:gd name="T92" fmla="*/ 990 w 1391"/>
              <a:gd name="T93" fmla="*/ 204 h 1426"/>
              <a:gd name="T94" fmla="*/ 989 w 1391"/>
              <a:gd name="T95" fmla="*/ 690 h 1426"/>
              <a:gd name="T96" fmla="*/ 1010 w 1391"/>
              <a:gd name="T97" fmla="*/ 736 h 1426"/>
              <a:gd name="T98" fmla="*/ 869 w 1391"/>
              <a:gd name="T99" fmla="*/ 960 h 1426"/>
              <a:gd name="T100" fmla="*/ 884 w 1391"/>
              <a:gd name="T101" fmla="*/ 1080 h 1426"/>
              <a:gd name="T102" fmla="*/ 559 w 1391"/>
              <a:gd name="T103" fmla="*/ 1000 h 1426"/>
              <a:gd name="T104" fmla="*/ 516 w 1391"/>
              <a:gd name="T105" fmla="*/ 976 h 1426"/>
              <a:gd name="T106" fmla="*/ 375 w 1391"/>
              <a:gd name="T107" fmla="*/ 735 h 1426"/>
              <a:gd name="T108" fmla="*/ 375 w 1391"/>
              <a:gd name="T109" fmla="*/ 690 h 1426"/>
              <a:gd name="T110" fmla="*/ 516 w 1391"/>
              <a:gd name="T111" fmla="*/ 444 h 1426"/>
              <a:gd name="T112" fmla="*/ 411 w 1391"/>
              <a:gd name="T113" fmla="*/ 186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91" h="1426">
                <a:moveTo>
                  <a:pt x="525" y="18"/>
                </a:moveTo>
                <a:cubicBezTo>
                  <a:pt x="514" y="17"/>
                  <a:pt x="507" y="31"/>
                  <a:pt x="499" y="63"/>
                </a:cubicBezTo>
                <a:cubicBezTo>
                  <a:pt x="487" y="106"/>
                  <a:pt x="461" y="125"/>
                  <a:pt x="414" y="125"/>
                </a:cubicBezTo>
                <a:cubicBezTo>
                  <a:pt x="377" y="125"/>
                  <a:pt x="338" y="144"/>
                  <a:pt x="329" y="168"/>
                </a:cubicBezTo>
                <a:cubicBezTo>
                  <a:pt x="321" y="191"/>
                  <a:pt x="283" y="210"/>
                  <a:pt x="246" y="210"/>
                </a:cubicBezTo>
                <a:cubicBezTo>
                  <a:pt x="171" y="210"/>
                  <a:pt x="156" y="252"/>
                  <a:pt x="218" y="287"/>
                </a:cubicBezTo>
                <a:cubicBezTo>
                  <a:pt x="241" y="299"/>
                  <a:pt x="257" y="321"/>
                  <a:pt x="255" y="337"/>
                </a:cubicBezTo>
                <a:cubicBezTo>
                  <a:pt x="253" y="353"/>
                  <a:pt x="289" y="374"/>
                  <a:pt x="335" y="384"/>
                </a:cubicBezTo>
                <a:cubicBezTo>
                  <a:pt x="404" y="399"/>
                  <a:pt x="407" y="402"/>
                  <a:pt x="352" y="405"/>
                </a:cubicBezTo>
                <a:cubicBezTo>
                  <a:pt x="263" y="409"/>
                  <a:pt x="289" y="476"/>
                  <a:pt x="385" y="487"/>
                </a:cubicBezTo>
                <a:cubicBezTo>
                  <a:pt x="427" y="492"/>
                  <a:pt x="474" y="520"/>
                  <a:pt x="490" y="550"/>
                </a:cubicBezTo>
                <a:cubicBezTo>
                  <a:pt x="515" y="598"/>
                  <a:pt x="510" y="605"/>
                  <a:pt x="449" y="605"/>
                </a:cubicBezTo>
                <a:cubicBezTo>
                  <a:pt x="407" y="605"/>
                  <a:pt x="365" y="582"/>
                  <a:pt x="347" y="549"/>
                </a:cubicBezTo>
                <a:cubicBezTo>
                  <a:pt x="330" y="518"/>
                  <a:pt x="298" y="492"/>
                  <a:pt x="274" y="492"/>
                </a:cubicBezTo>
                <a:cubicBezTo>
                  <a:pt x="248" y="492"/>
                  <a:pt x="239" y="506"/>
                  <a:pt x="251" y="527"/>
                </a:cubicBezTo>
                <a:cubicBezTo>
                  <a:pt x="267" y="556"/>
                  <a:pt x="264" y="556"/>
                  <a:pt x="233" y="527"/>
                </a:cubicBezTo>
                <a:cubicBezTo>
                  <a:pt x="212" y="508"/>
                  <a:pt x="178" y="492"/>
                  <a:pt x="157" y="492"/>
                </a:cubicBezTo>
                <a:cubicBezTo>
                  <a:pt x="128" y="492"/>
                  <a:pt x="126" y="507"/>
                  <a:pt x="150" y="556"/>
                </a:cubicBezTo>
                <a:lnTo>
                  <a:pt x="180" y="619"/>
                </a:lnTo>
                <a:lnTo>
                  <a:pt x="133" y="556"/>
                </a:lnTo>
                <a:cubicBezTo>
                  <a:pt x="107" y="521"/>
                  <a:pt x="69" y="492"/>
                  <a:pt x="48" y="492"/>
                </a:cubicBezTo>
                <a:cubicBezTo>
                  <a:pt x="0" y="492"/>
                  <a:pt x="0" y="506"/>
                  <a:pt x="44" y="577"/>
                </a:cubicBezTo>
                <a:cubicBezTo>
                  <a:pt x="70" y="619"/>
                  <a:pt x="70" y="640"/>
                  <a:pt x="45" y="665"/>
                </a:cubicBezTo>
                <a:cubicBezTo>
                  <a:pt x="22" y="688"/>
                  <a:pt x="20" y="715"/>
                  <a:pt x="39" y="751"/>
                </a:cubicBezTo>
                <a:cubicBezTo>
                  <a:pt x="58" y="786"/>
                  <a:pt x="57" y="821"/>
                  <a:pt x="37" y="859"/>
                </a:cubicBezTo>
                <a:cubicBezTo>
                  <a:pt x="8" y="912"/>
                  <a:pt x="16" y="915"/>
                  <a:pt x="165" y="912"/>
                </a:cubicBezTo>
                <a:cubicBezTo>
                  <a:pt x="287" y="909"/>
                  <a:pt x="332" y="896"/>
                  <a:pt x="357" y="856"/>
                </a:cubicBezTo>
                <a:cubicBezTo>
                  <a:pt x="375" y="827"/>
                  <a:pt x="417" y="803"/>
                  <a:pt x="452" y="803"/>
                </a:cubicBezTo>
                <a:cubicBezTo>
                  <a:pt x="509" y="803"/>
                  <a:pt x="513" y="810"/>
                  <a:pt x="485" y="871"/>
                </a:cubicBezTo>
                <a:cubicBezTo>
                  <a:pt x="466" y="913"/>
                  <a:pt x="435" y="936"/>
                  <a:pt x="405" y="931"/>
                </a:cubicBezTo>
                <a:cubicBezTo>
                  <a:pt x="350" y="920"/>
                  <a:pt x="270" y="961"/>
                  <a:pt x="296" y="987"/>
                </a:cubicBezTo>
                <a:cubicBezTo>
                  <a:pt x="305" y="997"/>
                  <a:pt x="283" y="1037"/>
                  <a:pt x="246" y="1077"/>
                </a:cubicBezTo>
                <a:cubicBezTo>
                  <a:pt x="160" y="1169"/>
                  <a:pt x="160" y="1198"/>
                  <a:pt x="247" y="1198"/>
                </a:cubicBezTo>
                <a:cubicBezTo>
                  <a:pt x="289" y="1198"/>
                  <a:pt x="322" y="1219"/>
                  <a:pt x="332" y="1251"/>
                </a:cubicBezTo>
                <a:cubicBezTo>
                  <a:pt x="344" y="1288"/>
                  <a:pt x="368" y="1299"/>
                  <a:pt x="415" y="1290"/>
                </a:cubicBezTo>
                <a:cubicBezTo>
                  <a:pt x="464" y="1281"/>
                  <a:pt x="485" y="1292"/>
                  <a:pt x="496" y="1336"/>
                </a:cubicBezTo>
                <a:cubicBezTo>
                  <a:pt x="520" y="1426"/>
                  <a:pt x="553" y="1407"/>
                  <a:pt x="621" y="1264"/>
                </a:cubicBezTo>
                <a:cubicBezTo>
                  <a:pt x="668" y="1168"/>
                  <a:pt x="676" y="1121"/>
                  <a:pt x="656" y="1082"/>
                </a:cubicBezTo>
                <a:cubicBezTo>
                  <a:pt x="637" y="1046"/>
                  <a:pt x="639" y="1013"/>
                  <a:pt x="664" y="974"/>
                </a:cubicBezTo>
                <a:cubicBezTo>
                  <a:pt x="699" y="918"/>
                  <a:pt x="699" y="917"/>
                  <a:pt x="732" y="978"/>
                </a:cubicBezTo>
                <a:cubicBezTo>
                  <a:pt x="755" y="1021"/>
                  <a:pt x="756" y="1059"/>
                  <a:pt x="736" y="1103"/>
                </a:cubicBezTo>
                <a:cubicBezTo>
                  <a:pt x="713" y="1152"/>
                  <a:pt x="720" y="1183"/>
                  <a:pt x="767" y="1250"/>
                </a:cubicBezTo>
                <a:cubicBezTo>
                  <a:pt x="800" y="1296"/>
                  <a:pt x="827" y="1347"/>
                  <a:pt x="827" y="1364"/>
                </a:cubicBezTo>
                <a:cubicBezTo>
                  <a:pt x="827" y="1419"/>
                  <a:pt x="889" y="1397"/>
                  <a:pt x="904" y="1337"/>
                </a:cubicBezTo>
                <a:cubicBezTo>
                  <a:pt x="914" y="1302"/>
                  <a:pt x="935" y="1286"/>
                  <a:pt x="958" y="1295"/>
                </a:cubicBezTo>
                <a:cubicBezTo>
                  <a:pt x="980" y="1303"/>
                  <a:pt x="1023" y="1285"/>
                  <a:pt x="1054" y="1254"/>
                </a:cubicBezTo>
                <a:cubicBezTo>
                  <a:pt x="1084" y="1224"/>
                  <a:pt x="1134" y="1198"/>
                  <a:pt x="1166" y="1198"/>
                </a:cubicBezTo>
                <a:cubicBezTo>
                  <a:pt x="1197" y="1198"/>
                  <a:pt x="1222" y="1192"/>
                  <a:pt x="1222" y="1184"/>
                </a:cubicBezTo>
                <a:cubicBezTo>
                  <a:pt x="1222" y="1154"/>
                  <a:pt x="1073" y="944"/>
                  <a:pt x="1049" y="940"/>
                </a:cubicBezTo>
                <a:cubicBezTo>
                  <a:pt x="1036" y="938"/>
                  <a:pt x="1010" y="935"/>
                  <a:pt x="993" y="933"/>
                </a:cubicBezTo>
                <a:cubicBezTo>
                  <a:pt x="975" y="931"/>
                  <a:pt x="942" y="901"/>
                  <a:pt x="919" y="866"/>
                </a:cubicBezTo>
                <a:cubicBezTo>
                  <a:pt x="879" y="806"/>
                  <a:pt x="881" y="803"/>
                  <a:pt x="944" y="803"/>
                </a:cubicBezTo>
                <a:cubicBezTo>
                  <a:pt x="981" y="803"/>
                  <a:pt x="1027" y="828"/>
                  <a:pt x="1046" y="859"/>
                </a:cubicBezTo>
                <a:cubicBezTo>
                  <a:pt x="1085" y="920"/>
                  <a:pt x="1184" y="940"/>
                  <a:pt x="1150" y="880"/>
                </a:cubicBezTo>
                <a:cubicBezTo>
                  <a:pt x="1134" y="852"/>
                  <a:pt x="1137" y="852"/>
                  <a:pt x="1167" y="880"/>
                </a:cubicBezTo>
                <a:cubicBezTo>
                  <a:pt x="1188" y="900"/>
                  <a:pt x="1248" y="916"/>
                  <a:pt x="1300" y="916"/>
                </a:cubicBezTo>
                <a:cubicBezTo>
                  <a:pt x="1385" y="916"/>
                  <a:pt x="1390" y="910"/>
                  <a:pt x="1363" y="859"/>
                </a:cubicBezTo>
                <a:cubicBezTo>
                  <a:pt x="1343" y="822"/>
                  <a:pt x="1343" y="785"/>
                  <a:pt x="1360" y="752"/>
                </a:cubicBezTo>
                <a:cubicBezTo>
                  <a:pt x="1377" y="721"/>
                  <a:pt x="1377" y="685"/>
                  <a:pt x="1360" y="654"/>
                </a:cubicBezTo>
                <a:cubicBezTo>
                  <a:pt x="1342" y="623"/>
                  <a:pt x="1343" y="587"/>
                  <a:pt x="1363" y="550"/>
                </a:cubicBezTo>
                <a:cubicBezTo>
                  <a:pt x="1391" y="498"/>
                  <a:pt x="1385" y="492"/>
                  <a:pt x="1300" y="492"/>
                </a:cubicBezTo>
                <a:cubicBezTo>
                  <a:pt x="1248" y="492"/>
                  <a:pt x="1188" y="508"/>
                  <a:pt x="1167" y="527"/>
                </a:cubicBezTo>
                <a:cubicBezTo>
                  <a:pt x="1137" y="556"/>
                  <a:pt x="1134" y="556"/>
                  <a:pt x="1150" y="527"/>
                </a:cubicBezTo>
                <a:cubicBezTo>
                  <a:pt x="1184" y="467"/>
                  <a:pt x="1085" y="488"/>
                  <a:pt x="1046" y="549"/>
                </a:cubicBezTo>
                <a:cubicBezTo>
                  <a:pt x="1027" y="580"/>
                  <a:pt x="982" y="605"/>
                  <a:pt x="947" y="605"/>
                </a:cubicBezTo>
                <a:cubicBezTo>
                  <a:pt x="891" y="605"/>
                  <a:pt x="885" y="597"/>
                  <a:pt x="912" y="549"/>
                </a:cubicBezTo>
                <a:cubicBezTo>
                  <a:pt x="929" y="517"/>
                  <a:pt x="971" y="492"/>
                  <a:pt x="1009" y="492"/>
                </a:cubicBezTo>
                <a:cubicBezTo>
                  <a:pt x="1097" y="492"/>
                  <a:pt x="1131" y="410"/>
                  <a:pt x="1045" y="405"/>
                </a:cubicBezTo>
                <a:cubicBezTo>
                  <a:pt x="996" y="402"/>
                  <a:pt x="1002" y="397"/>
                  <a:pt x="1066" y="384"/>
                </a:cubicBezTo>
                <a:cubicBezTo>
                  <a:pt x="1112" y="374"/>
                  <a:pt x="1145" y="355"/>
                  <a:pt x="1142" y="343"/>
                </a:cubicBezTo>
                <a:cubicBezTo>
                  <a:pt x="1138" y="331"/>
                  <a:pt x="1157" y="299"/>
                  <a:pt x="1184" y="273"/>
                </a:cubicBezTo>
                <a:cubicBezTo>
                  <a:pt x="1230" y="227"/>
                  <a:pt x="1229" y="224"/>
                  <a:pt x="1165" y="214"/>
                </a:cubicBezTo>
                <a:cubicBezTo>
                  <a:pt x="1127" y="209"/>
                  <a:pt x="1080" y="182"/>
                  <a:pt x="1061" y="154"/>
                </a:cubicBezTo>
                <a:cubicBezTo>
                  <a:pt x="1039" y="123"/>
                  <a:pt x="1004" y="108"/>
                  <a:pt x="972" y="117"/>
                </a:cubicBezTo>
                <a:cubicBezTo>
                  <a:pt x="934" y="126"/>
                  <a:pt x="911" y="113"/>
                  <a:pt x="898" y="72"/>
                </a:cubicBezTo>
                <a:cubicBezTo>
                  <a:pt x="876" y="0"/>
                  <a:pt x="817" y="26"/>
                  <a:pt x="836" y="99"/>
                </a:cubicBezTo>
                <a:cubicBezTo>
                  <a:pt x="845" y="136"/>
                  <a:pt x="837" y="145"/>
                  <a:pt x="806" y="133"/>
                </a:cubicBezTo>
                <a:cubicBezTo>
                  <a:pt x="772" y="120"/>
                  <a:pt x="765" y="130"/>
                  <a:pt x="777" y="177"/>
                </a:cubicBezTo>
                <a:cubicBezTo>
                  <a:pt x="786" y="211"/>
                  <a:pt x="783" y="232"/>
                  <a:pt x="770" y="224"/>
                </a:cubicBezTo>
                <a:cubicBezTo>
                  <a:pt x="729" y="199"/>
                  <a:pt x="710" y="263"/>
                  <a:pt x="742" y="323"/>
                </a:cubicBezTo>
                <a:cubicBezTo>
                  <a:pt x="765" y="366"/>
                  <a:pt x="764" y="394"/>
                  <a:pt x="735" y="435"/>
                </a:cubicBezTo>
                <a:cubicBezTo>
                  <a:pt x="698" y="488"/>
                  <a:pt x="697" y="488"/>
                  <a:pt x="663" y="434"/>
                </a:cubicBezTo>
                <a:cubicBezTo>
                  <a:pt x="638" y="394"/>
                  <a:pt x="636" y="363"/>
                  <a:pt x="658" y="322"/>
                </a:cubicBezTo>
                <a:cubicBezTo>
                  <a:pt x="690" y="263"/>
                  <a:pt x="671" y="199"/>
                  <a:pt x="630" y="224"/>
                </a:cubicBezTo>
                <a:cubicBezTo>
                  <a:pt x="617" y="232"/>
                  <a:pt x="613" y="213"/>
                  <a:pt x="621" y="182"/>
                </a:cubicBezTo>
                <a:cubicBezTo>
                  <a:pt x="638" y="118"/>
                  <a:pt x="603" y="108"/>
                  <a:pt x="547" y="161"/>
                </a:cubicBezTo>
                <a:cubicBezTo>
                  <a:pt x="517" y="189"/>
                  <a:pt x="518" y="184"/>
                  <a:pt x="548" y="133"/>
                </a:cubicBezTo>
                <a:cubicBezTo>
                  <a:pt x="579" y="83"/>
                  <a:pt x="579" y="64"/>
                  <a:pt x="551" y="35"/>
                </a:cubicBezTo>
                <a:cubicBezTo>
                  <a:pt x="540" y="25"/>
                  <a:pt x="532" y="18"/>
                  <a:pt x="525" y="18"/>
                </a:cubicBezTo>
                <a:close/>
                <a:moveTo>
                  <a:pt x="411" y="186"/>
                </a:moveTo>
                <a:cubicBezTo>
                  <a:pt x="425" y="190"/>
                  <a:pt x="463" y="254"/>
                  <a:pt x="576" y="443"/>
                </a:cubicBezTo>
                <a:cubicBezTo>
                  <a:pt x="638" y="548"/>
                  <a:pt x="694" y="633"/>
                  <a:pt x="701" y="633"/>
                </a:cubicBezTo>
                <a:cubicBezTo>
                  <a:pt x="707" y="633"/>
                  <a:pt x="773" y="530"/>
                  <a:pt x="846" y="403"/>
                </a:cubicBezTo>
                <a:cubicBezTo>
                  <a:pt x="919" y="276"/>
                  <a:pt x="984" y="186"/>
                  <a:pt x="990" y="204"/>
                </a:cubicBezTo>
                <a:cubicBezTo>
                  <a:pt x="1002" y="239"/>
                  <a:pt x="781" y="635"/>
                  <a:pt x="731" y="669"/>
                </a:cubicBezTo>
                <a:cubicBezTo>
                  <a:pt x="714" y="680"/>
                  <a:pt x="830" y="690"/>
                  <a:pt x="989" y="690"/>
                </a:cubicBezTo>
                <a:cubicBezTo>
                  <a:pt x="1148" y="690"/>
                  <a:pt x="1278" y="702"/>
                  <a:pt x="1278" y="716"/>
                </a:cubicBezTo>
                <a:cubicBezTo>
                  <a:pt x="1278" y="730"/>
                  <a:pt x="1158" y="739"/>
                  <a:pt x="1010" y="736"/>
                </a:cubicBezTo>
                <a:cubicBezTo>
                  <a:pt x="863" y="732"/>
                  <a:pt x="742" y="733"/>
                  <a:pt x="742" y="737"/>
                </a:cubicBezTo>
                <a:cubicBezTo>
                  <a:pt x="742" y="741"/>
                  <a:pt x="799" y="842"/>
                  <a:pt x="869" y="960"/>
                </a:cubicBezTo>
                <a:cubicBezTo>
                  <a:pt x="999" y="1180"/>
                  <a:pt x="1038" y="1296"/>
                  <a:pt x="940" y="1170"/>
                </a:cubicBezTo>
                <a:cubicBezTo>
                  <a:pt x="909" y="1131"/>
                  <a:pt x="885" y="1090"/>
                  <a:pt x="884" y="1080"/>
                </a:cubicBezTo>
                <a:cubicBezTo>
                  <a:pt x="884" y="1059"/>
                  <a:pt x="711" y="774"/>
                  <a:pt x="699" y="774"/>
                </a:cubicBezTo>
                <a:cubicBezTo>
                  <a:pt x="695" y="774"/>
                  <a:pt x="632" y="876"/>
                  <a:pt x="559" y="1000"/>
                </a:cubicBezTo>
                <a:cubicBezTo>
                  <a:pt x="486" y="1124"/>
                  <a:pt x="421" y="1226"/>
                  <a:pt x="415" y="1226"/>
                </a:cubicBezTo>
                <a:cubicBezTo>
                  <a:pt x="383" y="1226"/>
                  <a:pt x="415" y="1147"/>
                  <a:pt x="516" y="976"/>
                </a:cubicBezTo>
                <a:cubicBezTo>
                  <a:pt x="579" y="871"/>
                  <a:pt x="629" y="773"/>
                  <a:pt x="629" y="757"/>
                </a:cubicBezTo>
                <a:cubicBezTo>
                  <a:pt x="629" y="739"/>
                  <a:pt x="532" y="731"/>
                  <a:pt x="375" y="735"/>
                </a:cubicBezTo>
                <a:cubicBezTo>
                  <a:pt x="236" y="738"/>
                  <a:pt x="121" y="729"/>
                  <a:pt x="121" y="715"/>
                </a:cubicBezTo>
                <a:cubicBezTo>
                  <a:pt x="121" y="701"/>
                  <a:pt x="236" y="690"/>
                  <a:pt x="375" y="690"/>
                </a:cubicBezTo>
                <a:cubicBezTo>
                  <a:pt x="535" y="690"/>
                  <a:pt x="629" y="679"/>
                  <a:pt x="629" y="661"/>
                </a:cubicBezTo>
                <a:cubicBezTo>
                  <a:pt x="629" y="644"/>
                  <a:pt x="579" y="547"/>
                  <a:pt x="516" y="444"/>
                </a:cubicBezTo>
                <a:cubicBezTo>
                  <a:pt x="454" y="341"/>
                  <a:pt x="404" y="236"/>
                  <a:pt x="404" y="212"/>
                </a:cubicBezTo>
                <a:cubicBezTo>
                  <a:pt x="405" y="195"/>
                  <a:pt x="405" y="184"/>
                  <a:pt x="411" y="186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2" name="Freeform 58"/>
          <p:cNvSpPr>
            <a:spLocks noEditPoints="1"/>
          </p:cNvSpPr>
          <p:nvPr/>
        </p:nvSpPr>
        <p:spPr bwMode="auto">
          <a:xfrm>
            <a:off x="7454451" y="2320217"/>
            <a:ext cx="368300" cy="412750"/>
          </a:xfrm>
          <a:custGeom>
            <a:avLst/>
            <a:gdLst>
              <a:gd name="T0" fmla="*/ 477 w 1367"/>
              <a:gd name="T1" fmla="*/ 278 h 1540"/>
              <a:gd name="T2" fmla="*/ 366 w 1367"/>
              <a:gd name="T3" fmla="*/ 373 h 1540"/>
              <a:gd name="T4" fmla="*/ 32 w 1367"/>
              <a:gd name="T5" fmla="*/ 458 h 1540"/>
              <a:gd name="T6" fmla="*/ 241 w 1367"/>
              <a:gd name="T7" fmla="*/ 685 h 1540"/>
              <a:gd name="T8" fmla="*/ 144 w 1367"/>
              <a:gd name="T9" fmla="*/ 828 h 1540"/>
              <a:gd name="T10" fmla="*/ 10 w 1367"/>
              <a:gd name="T11" fmla="*/ 1124 h 1540"/>
              <a:gd name="T12" fmla="*/ 467 w 1367"/>
              <a:gd name="T13" fmla="*/ 1051 h 1540"/>
              <a:gd name="T14" fmla="*/ 516 w 1367"/>
              <a:gd name="T15" fmla="*/ 1284 h 1540"/>
              <a:gd name="T16" fmla="*/ 740 w 1367"/>
              <a:gd name="T17" fmla="*/ 1493 h 1540"/>
              <a:gd name="T18" fmla="*/ 840 w 1367"/>
              <a:gd name="T19" fmla="*/ 1122 h 1540"/>
              <a:gd name="T20" fmla="*/ 1051 w 1367"/>
              <a:gd name="T21" fmla="*/ 1168 h 1540"/>
              <a:gd name="T22" fmla="*/ 1301 w 1367"/>
              <a:gd name="T23" fmla="*/ 1011 h 1540"/>
              <a:gd name="T24" fmla="*/ 1068 w 1367"/>
              <a:gd name="T25" fmla="*/ 789 h 1540"/>
              <a:gd name="T26" fmla="*/ 1301 w 1367"/>
              <a:gd name="T27" fmla="*/ 516 h 1540"/>
              <a:gd name="T28" fmla="*/ 1002 w 1367"/>
              <a:gd name="T29" fmla="*/ 380 h 1540"/>
              <a:gd name="T30" fmla="*/ 847 w 1367"/>
              <a:gd name="T31" fmla="*/ 302 h 1540"/>
              <a:gd name="T32" fmla="*/ 642 w 1367"/>
              <a:gd name="T33" fmla="*/ 155 h 1540"/>
              <a:gd name="T34" fmla="*/ 726 w 1367"/>
              <a:gd name="T35" fmla="*/ 160 h 1540"/>
              <a:gd name="T36" fmla="*/ 596 w 1367"/>
              <a:gd name="T37" fmla="*/ 271 h 1540"/>
              <a:gd name="T38" fmla="*/ 739 w 1367"/>
              <a:gd name="T39" fmla="*/ 261 h 1540"/>
              <a:gd name="T40" fmla="*/ 726 w 1367"/>
              <a:gd name="T41" fmla="*/ 465 h 1540"/>
              <a:gd name="T42" fmla="*/ 199 w 1367"/>
              <a:gd name="T43" fmla="*/ 447 h 1540"/>
              <a:gd name="T44" fmla="*/ 309 w 1367"/>
              <a:gd name="T45" fmla="*/ 436 h 1540"/>
              <a:gd name="T46" fmla="*/ 1100 w 1367"/>
              <a:gd name="T47" fmla="*/ 470 h 1540"/>
              <a:gd name="T48" fmla="*/ 1015 w 1367"/>
              <a:gd name="T49" fmla="*/ 440 h 1540"/>
              <a:gd name="T50" fmla="*/ 157 w 1367"/>
              <a:gd name="T51" fmla="*/ 483 h 1540"/>
              <a:gd name="T52" fmla="*/ 625 w 1367"/>
              <a:gd name="T53" fmla="*/ 514 h 1540"/>
              <a:gd name="T54" fmla="*/ 900 w 1367"/>
              <a:gd name="T55" fmla="*/ 605 h 1540"/>
              <a:gd name="T56" fmla="*/ 443 w 1367"/>
              <a:gd name="T57" fmla="*/ 520 h 1540"/>
              <a:gd name="T58" fmla="*/ 1153 w 1367"/>
              <a:gd name="T59" fmla="*/ 612 h 1540"/>
              <a:gd name="T60" fmla="*/ 861 w 1367"/>
              <a:gd name="T61" fmla="*/ 574 h 1540"/>
              <a:gd name="T62" fmla="*/ 647 w 1367"/>
              <a:gd name="T63" fmla="*/ 613 h 1540"/>
              <a:gd name="T64" fmla="*/ 265 w 1367"/>
              <a:gd name="T65" fmla="*/ 620 h 1540"/>
              <a:gd name="T66" fmla="*/ 1086 w 1367"/>
              <a:gd name="T67" fmla="*/ 598 h 1540"/>
              <a:gd name="T68" fmla="*/ 964 w 1367"/>
              <a:gd name="T69" fmla="*/ 650 h 1540"/>
              <a:gd name="T70" fmla="*/ 806 w 1367"/>
              <a:gd name="T71" fmla="*/ 655 h 1540"/>
              <a:gd name="T72" fmla="*/ 913 w 1367"/>
              <a:gd name="T73" fmla="*/ 685 h 1540"/>
              <a:gd name="T74" fmla="*/ 828 w 1367"/>
              <a:gd name="T75" fmla="*/ 717 h 1540"/>
              <a:gd name="T76" fmla="*/ 548 w 1367"/>
              <a:gd name="T77" fmla="*/ 789 h 1540"/>
              <a:gd name="T78" fmla="*/ 855 w 1367"/>
              <a:gd name="T79" fmla="*/ 823 h 1540"/>
              <a:gd name="T80" fmla="*/ 962 w 1367"/>
              <a:gd name="T81" fmla="*/ 801 h 1540"/>
              <a:gd name="T82" fmla="*/ 354 w 1367"/>
              <a:gd name="T83" fmla="*/ 837 h 1540"/>
              <a:gd name="T84" fmla="*/ 560 w 1367"/>
              <a:gd name="T85" fmla="*/ 886 h 1540"/>
              <a:gd name="T86" fmla="*/ 255 w 1367"/>
              <a:gd name="T87" fmla="*/ 899 h 1540"/>
              <a:gd name="T88" fmla="*/ 1133 w 1367"/>
              <a:gd name="T89" fmla="*/ 886 h 1540"/>
              <a:gd name="T90" fmla="*/ 697 w 1367"/>
              <a:gd name="T91" fmla="*/ 937 h 1540"/>
              <a:gd name="T92" fmla="*/ 1150 w 1367"/>
              <a:gd name="T93" fmla="*/ 922 h 1540"/>
              <a:gd name="T94" fmla="*/ 426 w 1367"/>
              <a:gd name="T95" fmla="*/ 1002 h 1540"/>
              <a:gd name="T96" fmla="*/ 211 w 1367"/>
              <a:gd name="T97" fmla="*/ 951 h 1540"/>
              <a:gd name="T98" fmla="*/ 316 w 1367"/>
              <a:gd name="T99" fmla="*/ 1046 h 1540"/>
              <a:gd name="T100" fmla="*/ 1011 w 1367"/>
              <a:gd name="T101" fmla="*/ 1044 h 1540"/>
              <a:gd name="T102" fmla="*/ 607 w 1367"/>
              <a:gd name="T103" fmla="*/ 1006 h 1540"/>
              <a:gd name="T104" fmla="*/ 149 w 1367"/>
              <a:gd name="T105" fmla="*/ 1023 h 1540"/>
              <a:gd name="T106" fmla="*/ 1186 w 1367"/>
              <a:gd name="T107" fmla="*/ 1039 h 1540"/>
              <a:gd name="T108" fmla="*/ 770 w 1367"/>
              <a:gd name="T109" fmla="*/ 1070 h 1540"/>
              <a:gd name="T110" fmla="*/ 628 w 1367"/>
              <a:gd name="T111" fmla="*/ 1054 h 1540"/>
              <a:gd name="T112" fmla="*/ 666 w 1367"/>
              <a:gd name="T113" fmla="*/ 1194 h 1540"/>
              <a:gd name="T114" fmla="*/ 723 w 1367"/>
              <a:gd name="T115" fmla="*/ 1369 h 1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67" h="1540">
                <a:moveTo>
                  <a:pt x="679" y="1"/>
                </a:moveTo>
                <a:cubicBezTo>
                  <a:pt x="669" y="2"/>
                  <a:pt x="663" y="8"/>
                  <a:pt x="665" y="19"/>
                </a:cubicBezTo>
                <a:cubicBezTo>
                  <a:pt x="667" y="28"/>
                  <a:pt x="660" y="33"/>
                  <a:pt x="650" y="30"/>
                </a:cubicBezTo>
                <a:cubicBezTo>
                  <a:pt x="641" y="26"/>
                  <a:pt x="620" y="41"/>
                  <a:pt x="604" y="62"/>
                </a:cubicBezTo>
                <a:cubicBezTo>
                  <a:pt x="585" y="88"/>
                  <a:pt x="582" y="102"/>
                  <a:pt x="594" y="106"/>
                </a:cubicBezTo>
                <a:cubicBezTo>
                  <a:pt x="619" y="114"/>
                  <a:pt x="600" y="138"/>
                  <a:pt x="567" y="138"/>
                </a:cubicBezTo>
                <a:cubicBezTo>
                  <a:pt x="534" y="138"/>
                  <a:pt x="529" y="174"/>
                  <a:pt x="561" y="186"/>
                </a:cubicBezTo>
                <a:cubicBezTo>
                  <a:pt x="597" y="200"/>
                  <a:pt x="555" y="254"/>
                  <a:pt x="516" y="244"/>
                </a:cubicBezTo>
                <a:cubicBezTo>
                  <a:pt x="485" y="236"/>
                  <a:pt x="448" y="268"/>
                  <a:pt x="477" y="278"/>
                </a:cubicBezTo>
                <a:cubicBezTo>
                  <a:pt x="485" y="281"/>
                  <a:pt x="504" y="292"/>
                  <a:pt x="519" y="302"/>
                </a:cubicBezTo>
                <a:cubicBezTo>
                  <a:pt x="541" y="319"/>
                  <a:pt x="542" y="325"/>
                  <a:pt x="526" y="345"/>
                </a:cubicBezTo>
                <a:cubicBezTo>
                  <a:pt x="510" y="364"/>
                  <a:pt x="510" y="374"/>
                  <a:pt x="530" y="404"/>
                </a:cubicBezTo>
                <a:cubicBezTo>
                  <a:pt x="561" y="451"/>
                  <a:pt x="544" y="451"/>
                  <a:pt x="508" y="404"/>
                </a:cubicBezTo>
                <a:cubicBezTo>
                  <a:pt x="458" y="341"/>
                  <a:pt x="412" y="368"/>
                  <a:pt x="460" y="431"/>
                </a:cubicBezTo>
                <a:cubicBezTo>
                  <a:pt x="471" y="446"/>
                  <a:pt x="477" y="465"/>
                  <a:pt x="472" y="472"/>
                </a:cubicBezTo>
                <a:cubicBezTo>
                  <a:pt x="468" y="480"/>
                  <a:pt x="456" y="471"/>
                  <a:pt x="447" y="452"/>
                </a:cubicBezTo>
                <a:cubicBezTo>
                  <a:pt x="436" y="431"/>
                  <a:pt x="418" y="419"/>
                  <a:pt x="398" y="420"/>
                </a:cubicBezTo>
                <a:cubicBezTo>
                  <a:pt x="372" y="421"/>
                  <a:pt x="366" y="413"/>
                  <a:pt x="366" y="373"/>
                </a:cubicBezTo>
                <a:cubicBezTo>
                  <a:pt x="366" y="315"/>
                  <a:pt x="328" y="306"/>
                  <a:pt x="314" y="362"/>
                </a:cubicBezTo>
                <a:cubicBezTo>
                  <a:pt x="308" y="386"/>
                  <a:pt x="298" y="396"/>
                  <a:pt x="284" y="390"/>
                </a:cubicBezTo>
                <a:cubicBezTo>
                  <a:pt x="273" y="386"/>
                  <a:pt x="257" y="382"/>
                  <a:pt x="249" y="382"/>
                </a:cubicBezTo>
                <a:cubicBezTo>
                  <a:pt x="241" y="382"/>
                  <a:pt x="239" y="376"/>
                  <a:pt x="244" y="368"/>
                </a:cubicBezTo>
                <a:cubicBezTo>
                  <a:pt x="249" y="360"/>
                  <a:pt x="242" y="349"/>
                  <a:pt x="229" y="344"/>
                </a:cubicBezTo>
                <a:cubicBezTo>
                  <a:pt x="216" y="339"/>
                  <a:pt x="200" y="344"/>
                  <a:pt x="193" y="354"/>
                </a:cubicBezTo>
                <a:cubicBezTo>
                  <a:pt x="185" y="368"/>
                  <a:pt x="176" y="369"/>
                  <a:pt x="162" y="358"/>
                </a:cubicBezTo>
                <a:cubicBezTo>
                  <a:pt x="142" y="343"/>
                  <a:pt x="94" y="345"/>
                  <a:pt x="39" y="362"/>
                </a:cubicBezTo>
                <a:cubicBezTo>
                  <a:pt x="3" y="373"/>
                  <a:pt x="0" y="419"/>
                  <a:pt x="32" y="458"/>
                </a:cubicBezTo>
                <a:cubicBezTo>
                  <a:pt x="42" y="469"/>
                  <a:pt x="46" y="483"/>
                  <a:pt x="41" y="487"/>
                </a:cubicBezTo>
                <a:cubicBezTo>
                  <a:pt x="36" y="492"/>
                  <a:pt x="47" y="503"/>
                  <a:pt x="63" y="512"/>
                </a:cubicBezTo>
                <a:cubicBezTo>
                  <a:pt x="85" y="523"/>
                  <a:pt x="92" y="536"/>
                  <a:pt x="86" y="556"/>
                </a:cubicBezTo>
                <a:cubicBezTo>
                  <a:pt x="78" y="578"/>
                  <a:pt x="83" y="584"/>
                  <a:pt x="112" y="584"/>
                </a:cubicBezTo>
                <a:cubicBezTo>
                  <a:pt x="148" y="584"/>
                  <a:pt x="169" y="602"/>
                  <a:pt x="174" y="638"/>
                </a:cubicBezTo>
                <a:cubicBezTo>
                  <a:pt x="176" y="648"/>
                  <a:pt x="171" y="652"/>
                  <a:pt x="163" y="648"/>
                </a:cubicBezTo>
                <a:cubicBezTo>
                  <a:pt x="149" y="639"/>
                  <a:pt x="128" y="681"/>
                  <a:pt x="140" y="694"/>
                </a:cubicBezTo>
                <a:cubicBezTo>
                  <a:pt x="145" y="698"/>
                  <a:pt x="167" y="691"/>
                  <a:pt x="191" y="679"/>
                </a:cubicBezTo>
                <a:cubicBezTo>
                  <a:pt x="231" y="658"/>
                  <a:pt x="234" y="658"/>
                  <a:pt x="241" y="685"/>
                </a:cubicBezTo>
                <a:cubicBezTo>
                  <a:pt x="245" y="701"/>
                  <a:pt x="259" y="713"/>
                  <a:pt x="271" y="713"/>
                </a:cubicBezTo>
                <a:cubicBezTo>
                  <a:pt x="284" y="713"/>
                  <a:pt x="294" y="720"/>
                  <a:pt x="294" y="728"/>
                </a:cubicBezTo>
                <a:cubicBezTo>
                  <a:pt x="294" y="736"/>
                  <a:pt x="278" y="742"/>
                  <a:pt x="258" y="742"/>
                </a:cubicBezTo>
                <a:cubicBezTo>
                  <a:pt x="236" y="742"/>
                  <a:pt x="222" y="750"/>
                  <a:pt x="222" y="764"/>
                </a:cubicBezTo>
                <a:cubicBezTo>
                  <a:pt x="222" y="782"/>
                  <a:pt x="249" y="793"/>
                  <a:pt x="283" y="787"/>
                </a:cubicBezTo>
                <a:cubicBezTo>
                  <a:pt x="308" y="783"/>
                  <a:pt x="292" y="812"/>
                  <a:pt x="265" y="819"/>
                </a:cubicBezTo>
                <a:cubicBezTo>
                  <a:pt x="250" y="823"/>
                  <a:pt x="237" y="836"/>
                  <a:pt x="237" y="849"/>
                </a:cubicBezTo>
                <a:cubicBezTo>
                  <a:pt x="237" y="870"/>
                  <a:pt x="233" y="870"/>
                  <a:pt x="194" y="850"/>
                </a:cubicBezTo>
                <a:cubicBezTo>
                  <a:pt x="171" y="838"/>
                  <a:pt x="148" y="828"/>
                  <a:pt x="144" y="828"/>
                </a:cubicBezTo>
                <a:cubicBezTo>
                  <a:pt x="128" y="828"/>
                  <a:pt x="137" y="863"/>
                  <a:pt x="160" y="889"/>
                </a:cubicBezTo>
                <a:cubicBezTo>
                  <a:pt x="174" y="904"/>
                  <a:pt x="177" y="915"/>
                  <a:pt x="167" y="915"/>
                </a:cubicBezTo>
                <a:cubicBezTo>
                  <a:pt x="158" y="915"/>
                  <a:pt x="150" y="924"/>
                  <a:pt x="150" y="935"/>
                </a:cubicBezTo>
                <a:cubicBezTo>
                  <a:pt x="150" y="948"/>
                  <a:pt x="139" y="952"/>
                  <a:pt x="113" y="947"/>
                </a:cubicBezTo>
                <a:cubicBezTo>
                  <a:pt x="80" y="940"/>
                  <a:pt x="76" y="944"/>
                  <a:pt x="85" y="970"/>
                </a:cubicBezTo>
                <a:cubicBezTo>
                  <a:pt x="92" y="991"/>
                  <a:pt x="86" y="1004"/>
                  <a:pt x="63" y="1016"/>
                </a:cubicBezTo>
                <a:cubicBezTo>
                  <a:pt x="47" y="1025"/>
                  <a:pt x="36" y="1036"/>
                  <a:pt x="41" y="1041"/>
                </a:cubicBezTo>
                <a:cubicBezTo>
                  <a:pt x="46" y="1045"/>
                  <a:pt x="42" y="1058"/>
                  <a:pt x="32" y="1070"/>
                </a:cubicBezTo>
                <a:cubicBezTo>
                  <a:pt x="22" y="1081"/>
                  <a:pt x="13" y="1106"/>
                  <a:pt x="10" y="1124"/>
                </a:cubicBezTo>
                <a:cubicBezTo>
                  <a:pt x="7" y="1153"/>
                  <a:pt x="14" y="1159"/>
                  <a:pt x="74" y="1172"/>
                </a:cubicBezTo>
                <a:cubicBezTo>
                  <a:pt x="122" y="1182"/>
                  <a:pt x="148" y="1182"/>
                  <a:pt x="162" y="1171"/>
                </a:cubicBezTo>
                <a:cubicBezTo>
                  <a:pt x="175" y="1159"/>
                  <a:pt x="185" y="1160"/>
                  <a:pt x="197" y="1172"/>
                </a:cubicBezTo>
                <a:cubicBezTo>
                  <a:pt x="222" y="1197"/>
                  <a:pt x="250" y="1192"/>
                  <a:pt x="245" y="1163"/>
                </a:cubicBezTo>
                <a:cubicBezTo>
                  <a:pt x="237" y="1121"/>
                  <a:pt x="307" y="1126"/>
                  <a:pt x="318" y="1168"/>
                </a:cubicBezTo>
                <a:cubicBezTo>
                  <a:pt x="331" y="1223"/>
                  <a:pt x="366" y="1211"/>
                  <a:pt x="366" y="1151"/>
                </a:cubicBezTo>
                <a:cubicBezTo>
                  <a:pt x="366" y="1122"/>
                  <a:pt x="372" y="1104"/>
                  <a:pt x="381" y="1109"/>
                </a:cubicBezTo>
                <a:cubicBezTo>
                  <a:pt x="401" y="1122"/>
                  <a:pt x="452" y="1090"/>
                  <a:pt x="452" y="1065"/>
                </a:cubicBezTo>
                <a:cubicBezTo>
                  <a:pt x="452" y="1052"/>
                  <a:pt x="459" y="1047"/>
                  <a:pt x="467" y="1051"/>
                </a:cubicBezTo>
                <a:cubicBezTo>
                  <a:pt x="476" y="1057"/>
                  <a:pt x="473" y="1076"/>
                  <a:pt x="460" y="1102"/>
                </a:cubicBezTo>
                <a:cubicBezTo>
                  <a:pt x="433" y="1154"/>
                  <a:pt x="433" y="1159"/>
                  <a:pt x="459" y="1159"/>
                </a:cubicBezTo>
                <a:cubicBezTo>
                  <a:pt x="470" y="1159"/>
                  <a:pt x="492" y="1143"/>
                  <a:pt x="508" y="1123"/>
                </a:cubicBezTo>
                <a:cubicBezTo>
                  <a:pt x="523" y="1104"/>
                  <a:pt x="541" y="1087"/>
                  <a:pt x="547" y="1087"/>
                </a:cubicBezTo>
                <a:cubicBezTo>
                  <a:pt x="553" y="1087"/>
                  <a:pt x="548" y="1099"/>
                  <a:pt x="535" y="1113"/>
                </a:cubicBezTo>
                <a:cubicBezTo>
                  <a:pt x="502" y="1150"/>
                  <a:pt x="501" y="1153"/>
                  <a:pt x="524" y="1181"/>
                </a:cubicBezTo>
                <a:cubicBezTo>
                  <a:pt x="543" y="1203"/>
                  <a:pt x="542" y="1208"/>
                  <a:pt x="519" y="1226"/>
                </a:cubicBezTo>
                <a:cubicBezTo>
                  <a:pt x="504" y="1236"/>
                  <a:pt x="485" y="1247"/>
                  <a:pt x="477" y="1250"/>
                </a:cubicBezTo>
                <a:cubicBezTo>
                  <a:pt x="448" y="1259"/>
                  <a:pt x="485" y="1291"/>
                  <a:pt x="516" y="1284"/>
                </a:cubicBezTo>
                <a:cubicBezTo>
                  <a:pt x="555" y="1274"/>
                  <a:pt x="597" y="1327"/>
                  <a:pt x="561" y="1341"/>
                </a:cubicBezTo>
                <a:cubicBezTo>
                  <a:pt x="528" y="1354"/>
                  <a:pt x="534" y="1390"/>
                  <a:pt x="569" y="1390"/>
                </a:cubicBezTo>
                <a:cubicBezTo>
                  <a:pt x="593" y="1390"/>
                  <a:pt x="598" y="1396"/>
                  <a:pt x="592" y="1419"/>
                </a:cubicBezTo>
                <a:cubicBezTo>
                  <a:pt x="588" y="1438"/>
                  <a:pt x="592" y="1452"/>
                  <a:pt x="605" y="1457"/>
                </a:cubicBezTo>
                <a:cubicBezTo>
                  <a:pt x="616" y="1461"/>
                  <a:pt x="625" y="1471"/>
                  <a:pt x="625" y="1478"/>
                </a:cubicBezTo>
                <a:cubicBezTo>
                  <a:pt x="625" y="1486"/>
                  <a:pt x="633" y="1501"/>
                  <a:pt x="643" y="1512"/>
                </a:cubicBezTo>
                <a:cubicBezTo>
                  <a:pt x="664" y="1536"/>
                  <a:pt x="711" y="1540"/>
                  <a:pt x="711" y="1518"/>
                </a:cubicBezTo>
                <a:cubicBezTo>
                  <a:pt x="711" y="1510"/>
                  <a:pt x="718" y="1507"/>
                  <a:pt x="726" y="1512"/>
                </a:cubicBezTo>
                <a:cubicBezTo>
                  <a:pt x="734" y="1517"/>
                  <a:pt x="740" y="1509"/>
                  <a:pt x="740" y="1493"/>
                </a:cubicBezTo>
                <a:cubicBezTo>
                  <a:pt x="740" y="1478"/>
                  <a:pt x="750" y="1461"/>
                  <a:pt x="761" y="1457"/>
                </a:cubicBezTo>
                <a:cubicBezTo>
                  <a:pt x="773" y="1452"/>
                  <a:pt x="778" y="1438"/>
                  <a:pt x="774" y="1419"/>
                </a:cubicBezTo>
                <a:cubicBezTo>
                  <a:pt x="768" y="1396"/>
                  <a:pt x="773" y="1390"/>
                  <a:pt x="796" y="1390"/>
                </a:cubicBezTo>
                <a:cubicBezTo>
                  <a:pt x="831" y="1390"/>
                  <a:pt x="838" y="1354"/>
                  <a:pt x="805" y="1341"/>
                </a:cubicBezTo>
                <a:cubicBezTo>
                  <a:pt x="769" y="1327"/>
                  <a:pt x="810" y="1274"/>
                  <a:pt x="850" y="1284"/>
                </a:cubicBezTo>
                <a:cubicBezTo>
                  <a:pt x="881" y="1291"/>
                  <a:pt x="918" y="1259"/>
                  <a:pt x="889" y="1250"/>
                </a:cubicBezTo>
                <a:cubicBezTo>
                  <a:pt x="881" y="1247"/>
                  <a:pt x="863" y="1237"/>
                  <a:pt x="849" y="1226"/>
                </a:cubicBezTo>
                <a:cubicBezTo>
                  <a:pt x="827" y="1211"/>
                  <a:pt x="826" y="1203"/>
                  <a:pt x="841" y="1176"/>
                </a:cubicBezTo>
                <a:cubicBezTo>
                  <a:pt x="854" y="1151"/>
                  <a:pt x="854" y="1138"/>
                  <a:pt x="840" y="1122"/>
                </a:cubicBezTo>
                <a:cubicBezTo>
                  <a:pt x="831" y="1111"/>
                  <a:pt x="826" y="1098"/>
                  <a:pt x="830" y="1094"/>
                </a:cubicBezTo>
                <a:cubicBezTo>
                  <a:pt x="834" y="1090"/>
                  <a:pt x="848" y="1103"/>
                  <a:pt x="861" y="1123"/>
                </a:cubicBezTo>
                <a:cubicBezTo>
                  <a:pt x="874" y="1143"/>
                  <a:pt x="895" y="1159"/>
                  <a:pt x="906" y="1159"/>
                </a:cubicBezTo>
                <a:cubicBezTo>
                  <a:pt x="933" y="1159"/>
                  <a:pt x="933" y="1154"/>
                  <a:pt x="906" y="1102"/>
                </a:cubicBezTo>
                <a:cubicBezTo>
                  <a:pt x="893" y="1076"/>
                  <a:pt x="890" y="1057"/>
                  <a:pt x="899" y="1051"/>
                </a:cubicBezTo>
                <a:cubicBezTo>
                  <a:pt x="907" y="1047"/>
                  <a:pt x="913" y="1052"/>
                  <a:pt x="913" y="1065"/>
                </a:cubicBezTo>
                <a:cubicBezTo>
                  <a:pt x="913" y="1090"/>
                  <a:pt x="965" y="1122"/>
                  <a:pt x="985" y="1109"/>
                </a:cubicBezTo>
                <a:cubicBezTo>
                  <a:pt x="994" y="1104"/>
                  <a:pt x="999" y="1122"/>
                  <a:pt x="999" y="1151"/>
                </a:cubicBezTo>
                <a:cubicBezTo>
                  <a:pt x="999" y="1211"/>
                  <a:pt x="1037" y="1224"/>
                  <a:pt x="1051" y="1168"/>
                </a:cubicBezTo>
                <a:cubicBezTo>
                  <a:pt x="1057" y="1144"/>
                  <a:pt x="1069" y="1134"/>
                  <a:pt x="1095" y="1134"/>
                </a:cubicBezTo>
                <a:cubicBezTo>
                  <a:pt x="1119" y="1134"/>
                  <a:pt x="1128" y="1141"/>
                  <a:pt x="1123" y="1154"/>
                </a:cubicBezTo>
                <a:cubicBezTo>
                  <a:pt x="1113" y="1181"/>
                  <a:pt x="1141" y="1194"/>
                  <a:pt x="1166" y="1173"/>
                </a:cubicBezTo>
                <a:cubicBezTo>
                  <a:pt x="1181" y="1161"/>
                  <a:pt x="1192" y="1161"/>
                  <a:pt x="1205" y="1172"/>
                </a:cubicBezTo>
                <a:cubicBezTo>
                  <a:pt x="1217" y="1181"/>
                  <a:pt x="1243" y="1182"/>
                  <a:pt x="1276" y="1175"/>
                </a:cubicBezTo>
                <a:cubicBezTo>
                  <a:pt x="1305" y="1168"/>
                  <a:pt x="1332" y="1166"/>
                  <a:pt x="1337" y="1171"/>
                </a:cubicBezTo>
                <a:cubicBezTo>
                  <a:pt x="1354" y="1188"/>
                  <a:pt x="1359" y="1132"/>
                  <a:pt x="1343" y="1094"/>
                </a:cubicBezTo>
                <a:cubicBezTo>
                  <a:pt x="1334" y="1071"/>
                  <a:pt x="1327" y="1044"/>
                  <a:pt x="1328" y="1035"/>
                </a:cubicBezTo>
                <a:cubicBezTo>
                  <a:pt x="1330" y="1026"/>
                  <a:pt x="1317" y="1015"/>
                  <a:pt x="1301" y="1011"/>
                </a:cubicBezTo>
                <a:cubicBezTo>
                  <a:pt x="1277" y="1005"/>
                  <a:pt x="1272" y="996"/>
                  <a:pt x="1280" y="971"/>
                </a:cubicBezTo>
                <a:cubicBezTo>
                  <a:pt x="1289" y="944"/>
                  <a:pt x="1286" y="941"/>
                  <a:pt x="1257" y="948"/>
                </a:cubicBezTo>
                <a:cubicBezTo>
                  <a:pt x="1235" y="954"/>
                  <a:pt x="1219" y="949"/>
                  <a:pt x="1207" y="932"/>
                </a:cubicBezTo>
                <a:cubicBezTo>
                  <a:pt x="1192" y="912"/>
                  <a:pt x="1193" y="903"/>
                  <a:pt x="1217" y="877"/>
                </a:cubicBezTo>
                <a:cubicBezTo>
                  <a:pt x="1255" y="836"/>
                  <a:pt x="1229" y="821"/>
                  <a:pt x="1172" y="850"/>
                </a:cubicBezTo>
                <a:cubicBezTo>
                  <a:pt x="1134" y="870"/>
                  <a:pt x="1129" y="870"/>
                  <a:pt x="1129" y="851"/>
                </a:cubicBezTo>
                <a:cubicBezTo>
                  <a:pt x="1129" y="826"/>
                  <a:pt x="1087" y="801"/>
                  <a:pt x="1060" y="810"/>
                </a:cubicBezTo>
                <a:cubicBezTo>
                  <a:pt x="1051" y="814"/>
                  <a:pt x="1042" y="810"/>
                  <a:pt x="1042" y="803"/>
                </a:cubicBezTo>
                <a:cubicBezTo>
                  <a:pt x="1042" y="795"/>
                  <a:pt x="1054" y="789"/>
                  <a:pt x="1068" y="789"/>
                </a:cubicBezTo>
                <a:cubicBezTo>
                  <a:pt x="1127" y="790"/>
                  <a:pt x="1143" y="784"/>
                  <a:pt x="1143" y="764"/>
                </a:cubicBezTo>
                <a:cubicBezTo>
                  <a:pt x="1143" y="745"/>
                  <a:pt x="1117" y="735"/>
                  <a:pt x="1082" y="741"/>
                </a:cubicBezTo>
                <a:cubicBezTo>
                  <a:pt x="1057" y="745"/>
                  <a:pt x="1074" y="716"/>
                  <a:pt x="1100" y="709"/>
                </a:cubicBezTo>
                <a:cubicBezTo>
                  <a:pt x="1116" y="705"/>
                  <a:pt x="1129" y="691"/>
                  <a:pt x="1129" y="678"/>
                </a:cubicBezTo>
                <a:cubicBezTo>
                  <a:pt x="1129" y="657"/>
                  <a:pt x="1133" y="657"/>
                  <a:pt x="1174" y="678"/>
                </a:cubicBezTo>
                <a:cubicBezTo>
                  <a:pt x="1228" y="707"/>
                  <a:pt x="1258" y="687"/>
                  <a:pt x="1217" y="650"/>
                </a:cubicBezTo>
                <a:cubicBezTo>
                  <a:pt x="1178" y="615"/>
                  <a:pt x="1203" y="571"/>
                  <a:pt x="1255" y="581"/>
                </a:cubicBezTo>
                <a:cubicBezTo>
                  <a:pt x="1286" y="587"/>
                  <a:pt x="1289" y="584"/>
                  <a:pt x="1280" y="556"/>
                </a:cubicBezTo>
                <a:cubicBezTo>
                  <a:pt x="1272" y="531"/>
                  <a:pt x="1277" y="523"/>
                  <a:pt x="1301" y="516"/>
                </a:cubicBezTo>
                <a:cubicBezTo>
                  <a:pt x="1319" y="512"/>
                  <a:pt x="1329" y="500"/>
                  <a:pt x="1325" y="489"/>
                </a:cubicBezTo>
                <a:cubicBezTo>
                  <a:pt x="1321" y="479"/>
                  <a:pt x="1326" y="465"/>
                  <a:pt x="1335" y="457"/>
                </a:cubicBezTo>
                <a:cubicBezTo>
                  <a:pt x="1367" y="430"/>
                  <a:pt x="1362" y="372"/>
                  <a:pt x="1327" y="361"/>
                </a:cubicBezTo>
                <a:cubicBezTo>
                  <a:pt x="1272" y="344"/>
                  <a:pt x="1223" y="343"/>
                  <a:pt x="1203" y="358"/>
                </a:cubicBezTo>
                <a:cubicBezTo>
                  <a:pt x="1190" y="369"/>
                  <a:pt x="1181" y="368"/>
                  <a:pt x="1172" y="354"/>
                </a:cubicBezTo>
                <a:cubicBezTo>
                  <a:pt x="1158" y="331"/>
                  <a:pt x="1112" y="346"/>
                  <a:pt x="1122" y="371"/>
                </a:cubicBezTo>
                <a:cubicBezTo>
                  <a:pt x="1127" y="383"/>
                  <a:pt x="1116" y="391"/>
                  <a:pt x="1094" y="392"/>
                </a:cubicBezTo>
                <a:cubicBezTo>
                  <a:pt x="1068" y="393"/>
                  <a:pt x="1057" y="384"/>
                  <a:pt x="1051" y="358"/>
                </a:cubicBezTo>
                <a:cubicBezTo>
                  <a:pt x="1038" y="310"/>
                  <a:pt x="1008" y="324"/>
                  <a:pt x="1002" y="380"/>
                </a:cubicBezTo>
                <a:cubicBezTo>
                  <a:pt x="1000" y="405"/>
                  <a:pt x="992" y="422"/>
                  <a:pt x="984" y="418"/>
                </a:cubicBezTo>
                <a:cubicBezTo>
                  <a:pt x="965" y="406"/>
                  <a:pt x="913" y="438"/>
                  <a:pt x="913" y="463"/>
                </a:cubicBezTo>
                <a:cubicBezTo>
                  <a:pt x="913" y="475"/>
                  <a:pt x="906" y="481"/>
                  <a:pt x="898" y="475"/>
                </a:cubicBezTo>
                <a:cubicBezTo>
                  <a:pt x="888" y="469"/>
                  <a:pt x="890" y="454"/>
                  <a:pt x="905" y="432"/>
                </a:cubicBezTo>
                <a:cubicBezTo>
                  <a:pt x="918" y="413"/>
                  <a:pt x="927" y="391"/>
                  <a:pt x="927" y="383"/>
                </a:cubicBezTo>
                <a:cubicBezTo>
                  <a:pt x="927" y="354"/>
                  <a:pt x="885" y="368"/>
                  <a:pt x="861" y="404"/>
                </a:cubicBezTo>
                <a:cubicBezTo>
                  <a:pt x="833" y="447"/>
                  <a:pt x="817" y="442"/>
                  <a:pt x="841" y="397"/>
                </a:cubicBezTo>
                <a:cubicBezTo>
                  <a:pt x="854" y="373"/>
                  <a:pt x="853" y="361"/>
                  <a:pt x="839" y="344"/>
                </a:cubicBezTo>
                <a:cubicBezTo>
                  <a:pt x="824" y="326"/>
                  <a:pt x="825" y="318"/>
                  <a:pt x="847" y="302"/>
                </a:cubicBezTo>
                <a:cubicBezTo>
                  <a:pt x="862" y="292"/>
                  <a:pt x="881" y="281"/>
                  <a:pt x="889" y="278"/>
                </a:cubicBezTo>
                <a:cubicBezTo>
                  <a:pt x="918" y="268"/>
                  <a:pt x="881" y="236"/>
                  <a:pt x="850" y="244"/>
                </a:cubicBezTo>
                <a:cubicBezTo>
                  <a:pt x="810" y="254"/>
                  <a:pt x="769" y="200"/>
                  <a:pt x="805" y="186"/>
                </a:cubicBezTo>
                <a:cubicBezTo>
                  <a:pt x="837" y="174"/>
                  <a:pt x="831" y="138"/>
                  <a:pt x="797" y="138"/>
                </a:cubicBezTo>
                <a:cubicBezTo>
                  <a:pt x="774" y="138"/>
                  <a:pt x="770" y="132"/>
                  <a:pt x="776" y="110"/>
                </a:cubicBezTo>
                <a:cubicBezTo>
                  <a:pt x="781" y="94"/>
                  <a:pt x="777" y="77"/>
                  <a:pt x="766" y="71"/>
                </a:cubicBezTo>
                <a:cubicBezTo>
                  <a:pt x="756" y="64"/>
                  <a:pt x="741" y="46"/>
                  <a:pt x="732" y="30"/>
                </a:cubicBezTo>
                <a:cubicBezTo>
                  <a:pt x="721" y="10"/>
                  <a:pt x="695" y="0"/>
                  <a:pt x="679" y="1"/>
                </a:cubicBezTo>
                <a:close/>
                <a:moveTo>
                  <a:pt x="642" y="155"/>
                </a:moveTo>
                <a:cubicBezTo>
                  <a:pt x="645" y="154"/>
                  <a:pt x="650" y="157"/>
                  <a:pt x="657" y="163"/>
                </a:cubicBezTo>
                <a:cubicBezTo>
                  <a:pt x="666" y="173"/>
                  <a:pt x="671" y="184"/>
                  <a:pt x="667" y="188"/>
                </a:cubicBezTo>
                <a:cubicBezTo>
                  <a:pt x="657" y="198"/>
                  <a:pt x="640" y="181"/>
                  <a:pt x="640" y="162"/>
                </a:cubicBezTo>
                <a:cubicBezTo>
                  <a:pt x="640" y="158"/>
                  <a:pt x="641" y="156"/>
                  <a:pt x="642" y="155"/>
                </a:cubicBezTo>
                <a:close/>
                <a:moveTo>
                  <a:pt x="726" y="160"/>
                </a:moveTo>
                <a:cubicBezTo>
                  <a:pt x="734" y="160"/>
                  <a:pt x="740" y="165"/>
                  <a:pt x="740" y="173"/>
                </a:cubicBezTo>
                <a:cubicBezTo>
                  <a:pt x="740" y="176"/>
                  <a:pt x="731" y="181"/>
                  <a:pt x="720" y="186"/>
                </a:cubicBezTo>
                <a:cubicBezTo>
                  <a:pt x="706" y="191"/>
                  <a:pt x="701" y="187"/>
                  <a:pt x="707" y="173"/>
                </a:cubicBezTo>
                <a:cubicBezTo>
                  <a:pt x="710" y="165"/>
                  <a:pt x="718" y="160"/>
                  <a:pt x="726" y="160"/>
                </a:cubicBezTo>
                <a:close/>
                <a:moveTo>
                  <a:pt x="621" y="196"/>
                </a:moveTo>
                <a:cubicBezTo>
                  <a:pt x="631" y="196"/>
                  <a:pt x="642" y="202"/>
                  <a:pt x="647" y="210"/>
                </a:cubicBezTo>
                <a:cubicBezTo>
                  <a:pt x="658" y="228"/>
                  <a:pt x="653" y="228"/>
                  <a:pt x="625" y="210"/>
                </a:cubicBezTo>
                <a:cubicBezTo>
                  <a:pt x="612" y="201"/>
                  <a:pt x="611" y="196"/>
                  <a:pt x="621" y="196"/>
                </a:cubicBezTo>
                <a:close/>
                <a:moveTo>
                  <a:pt x="629" y="247"/>
                </a:moveTo>
                <a:cubicBezTo>
                  <a:pt x="635" y="245"/>
                  <a:pt x="644" y="259"/>
                  <a:pt x="652" y="280"/>
                </a:cubicBezTo>
                <a:cubicBezTo>
                  <a:pt x="669" y="330"/>
                  <a:pt x="666" y="335"/>
                  <a:pt x="640" y="303"/>
                </a:cubicBezTo>
                <a:cubicBezTo>
                  <a:pt x="630" y="291"/>
                  <a:pt x="612" y="281"/>
                  <a:pt x="599" y="281"/>
                </a:cubicBezTo>
                <a:cubicBezTo>
                  <a:pt x="579" y="280"/>
                  <a:pt x="578" y="278"/>
                  <a:pt x="596" y="271"/>
                </a:cubicBezTo>
                <a:cubicBezTo>
                  <a:pt x="608" y="267"/>
                  <a:pt x="622" y="257"/>
                  <a:pt x="627" y="249"/>
                </a:cubicBezTo>
                <a:cubicBezTo>
                  <a:pt x="628" y="248"/>
                  <a:pt x="628" y="248"/>
                  <a:pt x="629" y="247"/>
                </a:cubicBezTo>
                <a:close/>
                <a:moveTo>
                  <a:pt x="739" y="261"/>
                </a:moveTo>
                <a:cubicBezTo>
                  <a:pt x="744" y="261"/>
                  <a:pt x="749" y="262"/>
                  <a:pt x="754" y="263"/>
                </a:cubicBezTo>
                <a:cubicBezTo>
                  <a:pt x="770" y="267"/>
                  <a:pt x="783" y="276"/>
                  <a:pt x="783" y="283"/>
                </a:cubicBezTo>
                <a:cubicBezTo>
                  <a:pt x="783" y="290"/>
                  <a:pt x="775" y="292"/>
                  <a:pt x="764" y="287"/>
                </a:cubicBezTo>
                <a:cubicBezTo>
                  <a:pt x="753" y="283"/>
                  <a:pt x="733" y="294"/>
                  <a:pt x="720" y="313"/>
                </a:cubicBezTo>
                <a:cubicBezTo>
                  <a:pt x="694" y="350"/>
                  <a:pt x="691" y="343"/>
                  <a:pt x="711" y="291"/>
                </a:cubicBezTo>
                <a:cubicBezTo>
                  <a:pt x="719" y="271"/>
                  <a:pt x="727" y="262"/>
                  <a:pt x="739" y="261"/>
                </a:cubicBezTo>
                <a:close/>
                <a:moveTo>
                  <a:pt x="758" y="326"/>
                </a:moveTo>
                <a:cubicBezTo>
                  <a:pt x="760" y="326"/>
                  <a:pt x="761" y="326"/>
                  <a:pt x="762" y="327"/>
                </a:cubicBezTo>
                <a:cubicBezTo>
                  <a:pt x="767" y="332"/>
                  <a:pt x="759" y="340"/>
                  <a:pt x="745" y="345"/>
                </a:cubicBezTo>
                <a:cubicBezTo>
                  <a:pt x="724" y="353"/>
                  <a:pt x="723" y="352"/>
                  <a:pt x="737" y="337"/>
                </a:cubicBezTo>
                <a:cubicBezTo>
                  <a:pt x="744" y="330"/>
                  <a:pt x="752" y="326"/>
                  <a:pt x="758" y="326"/>
                </a:cubicBezTo>
                <a:close/>
                <a:moveTo>
                  <a:pt x="765" y="417"/>
                </a:moveTo>
                <a:cubicBezTo>
                  <a:pt x="768" y="418"/>
                  <a:pt x="771" y="418"/>
                  <a:pt x="774" y="420"/>
                </a:cubicBezTo>
                <a:cubicBezTo>
                  <a:pt x="798" y="429"/>
                  <a:pt x="798" y="431"/>
                  <a:pt x="775" y="456"/>
                </a:cubicBezTo>
                <a:cubicBezTo>
                  <a:pt x="747" y="487"/>
                  <a:pt x="726" y="491"/>
                  <a:pt x="726" y="465"/>
                </a:cubicBezTo>
                <a:cubicBezTo>
                  <a:pt x="727" y="436"/>
                  <a:pt x="744" y="416"/>
                  <a:pt x="765" y="417"/>
                </a:cubicBezTo>
                <a:close/>
                <a:moveTo>
                  <a:pt x="609" y="420"/>
                </a:moveTo>
                <a:cubicBezTo>
                  <a:pt x="621" y="420"/>
                  <a:pt x="628" y="427"/>
                  <a:pt x="633" y="443"/>
                </a:cubicBezTo>
                <a:cubicBezTo>
                  <a:pt x="646" y="483"/>
                  <a:pt x="634" y="488"/>
                  <a:pt x="596" y="457"/>
                </a:cubicBezTo>
                <a:lnTo>
                  <a:pt x="563" y="430"/>
                </a:lnTo>
                <a:lnTo>
                  <a:pt x="594" y="422"/>
                </a:lnTo>
                <a:cubicBezTo>
                  <a:pt x="599" y="421"/>
                  <a:pt x="604" y="420"/>
                  <a:pt x="609" y="420"/>
                </a:cubicBezTo>
                <a:close/>
                <a:moveTo>
                  <a:pt x="176" y="425"/>
                </a:moveTo>
                <a:cubicBezTo>
                  <a:pt x="184" y="425"/>
                  <a:pt x="194" y="435"/>
                  <a:pt x="199" y="447"/>
                </a:cubicBezTo>
                <a:cubicBezTo>
                  <a:pt x="203" y="459"/>
                  <a:pt x="205" y="469"/>
                  <a:pt x="202" y="469"/>
                </a:cubicBezTo>
                <a:cubicBezTo>
                  <a:pt x="199" y="469"/>
                  <a:pt x="189" y="459"/>
                  <a:pt x="179" y="447"/>
                </a:cubicBezTo>
                <a:cubicBezTo>
                  <a:pt x="169" y="435"/>
                  <a:pt x="167" y="425"/>
                  <a:pt x="176" y="425"/>
                </a:cubicBezTo>
                <a:close/>
                <a:moveTo>
                  <a:pt x="1186" y="425"/>
                </a:moveTo>
                <a:cubicBezTo>
                  <a:pt x="1194" y="425"/>
                  <a:pt x="1201" y="428"/>
                  <a:pt x="1201" y="432"/>
                </a:cubicBezTo>
                <a:cubicBezTo>
                  <a:pt x="1201" y="435"/>
                  <a:pt x="1194" y="442"/>
                  <a:pt x="1186" y="447"/>
                </a:cubicBezTo>
                <a:cubicBezTo>
                  <a:pt x="1178" y="452"/>
                  <a:pt x="1172" y="449"/>
                  <a:pt x="1172" y="441"/>
                </a:cubicBezTo>
                <a:cubicBezTo>
                  <a:pt x="1172" y="432"/>
                  <a:pt x="1178" y="425"/>
                  <a:pt x="1186" y="425"/>
                </a:cubicBezTo>
                <a:close/>
                <a:moveTo>
                  <a:pt x="309" y="436"/>
                </a:moveTo>
                <a:cubicBezTo>
                  <a:pt x="315" y="437"/>
                  <a:pt x="315" y="449"/>
                  <a:pt x="311" y="477"/>
                </a:cubicBezTo>
                <a:cubicBezTo>
                  <a:pt x="308" y="504"/>
                  <a:pt x="303" y="526"/>
                  <a:pt x="300" y="526"/>
                </a:cubicBezTo>
                <a:cubicBezTo>
                  <a:pt x="293" y="526"/>
                  <a:pt x="262" y="467"/>
                  <a:pt x="268" y="464"/>
                </a:cubicBezTo>
                <a:cubicBezTo>
                  <a:pt x="271" y="462"/>
                  <a:pt x="283" y="453"/>
                  <a:pt x="295" y="444"/>
                </a:cubicBezTo>
                <a:cubicBezTo>
                  <a:pt x="300" y="440"/>
                  <a:pt x="303" y="438"/>
                  <a:pt x="306" y="437"/>
                </a:cubicBezTo>
                <a:cubicBezTo>
                  <a:pt x="307" y="436"/>
                  <a:pt x="308" y="436"/>
                  <a:pt x="309" y="436"/>
                </a:cubicBezTo>
                <a:close/>
                <a:moveTo>
                  <a:pt x="1057" y="438"/>
                </a:moveTo>
                <a:cubicBezTo>
                  <a:pt x="1060" y="437"/>
                  <a:pt x="1066" y="440"/>
                  <a:pt x="1074" y="445"/>
                </a:cubicBezTo>
                <a:cubicBezTo>
                  <a:pt x="1089" y="454"/>
                  <a:pt x="1100" y="465"/>
                  <a:pt x="1100" y="470"/>
                </a:cubicBezTo>
                <a:cubicBezTo>
                  <a:pt x="1100" y="474"/>
                  <a:pt x="1092" y="490"/>
                  <a:pt x="1081" y="505"/>
                </a:cubicBezTo>
                <a:cubicBezTo>
                  <a:pt x="1062" y="530"/>
                  <a:pt x="1061" y="528"/>
                  <a:pt x="1055" y="480"/>
                </a:cubicBezTo>
                <a:cubicBezTo>
                  <a:pt x="1052" y="452"/>
                  <a:pt x="1051" y="440"/>
                  <a:pt x="1057" y="438"/>
                </a:cubicBezTo>
                <a:close/>
                <a:moveTo>
                  <a:pt x="350" y="440"/>
                </a:moveTo>
                <a:cubicBezTo>
                  <a:pt x="358" y="440"/>
                  <a:pt x="360" y="453"/>
                  <a:pt x="356" y="469"/>
                </a:cubicBezTo>
                <a:cubicBezTo>
                  <a:pt x="352" y="484"/>
                  <a:pt x="346" y="497"/>
                  <a:pt x="343" y="497"/>
                </a:cubicBezTo>
                <a:cubicBezTo>
                  <a:pt x="340" y="497"/>
                  <a:pt x="337" y="484"/>
                  <a:pt x="337" y="469"/>
                </a:cubicBezTo>
                <a:cubicBezTo>
                  <a:pt x="337" y="453"/>
                  <a:pt x="343" y="440"/>
                  <a:pt x="350" y="440"/>
                </a:cubicBezTo>
                <a:close/>
                <a:moveTo>
                  <a:pt x="1015" y="440"/>
                </a:moveTo>
                <a:cubicBezTo>
                  <a:pt x="1022" y="440"/>
                  <a:pt x="1028" y="453"/>
                  <a:pt x="1028" y="469"/>
                </a:cubicBezTo>
                <a:cubicBezTo>
                  <a:pt x="1028" y="484"/>
                  <a:pt x="1026" y="497"/>
                  <a:pt x="1023" y="497"/>
                </a:cubicBezTo>
                <a:cubicBezTo>
                  <a:pt x="1020" y="497"/>
                  <a:pt x="1014" y="484"/>
                  <a:pt x="1010" y="469"/>
                </a:cubicBezTo>
                <a:cubicBezTo>
                  <a:pt x="1006" y="453"/>
                  <a:pt x="1008" y="440"/>
                  <a:pt x="1015" y="440"/>
                </a:cubicBezTo>
                <a:close/>
                <a:moveTo>
                  <a:pt x="157" y="483"/>
                </a:moveTo>
                <a:cubicBezTo>
                  <a:pt x="169" y="483"/>
                  <a:pt x="179" y="486"/>
                  <a:pt x="179" y="489"/>
                </a:cubicBezTo>
                <a:cubicBezTo>
                  <a:pt x="179" y="492"/>
                  <a:pt x="169" y="498"/>
                  <a:pt x="157" y="503"/>
                </a:cubicBezTo>
                <a:cubicBezTo>
                  <a:pt x="146" y="507"/>
                  <a:pt x="136" y="505"/>
                  <a:pt x="136" y="497"/>
                </a:cubicBezTo>
                <a:cubicBezTo>
                  <a:pt x="136" y="489"/>
                  <a:pt x="146" y="483"/>
                  <a:pt x="157" y="483"/>
                </a:cubicBezTo>
                <a:close/>
                <a:moveTo>
                  <a:pt x="1204" y="484"/>
                </a:moveTo>
                <a:cubicBezTo>
                  <a:pt x="1218" y="483"/>
                  <a:pt x="1230" y="490"/>
                  <a:pt x="1230" y="497"/>
                </a:cubicBezTo>
                <a:cubicBezTo>
                  <a:pt x="1230" y="515"/>
                  <a:pt x="1228" y="515"/>
                  <a:pt x="1201" y="497"/>
                </a:cubicBezTo>
                <a:cubicBezTo>
                  <a:pt x="1182" y="486"/>
                  <a:pt x="1183" y="484"/>
                  <a:pt x="1204" y="484"/>
                </a:cubicBezTo>
                <a:close/>
                <a:moveTo>
                  <a:pt x="625" y="514"/>
                </a:moveTo>
                <a:cubicBezTo>
                  <a:pt x="632" y="514"/>
                  <a:pt x="638" y="515"/>
                  <a:pt x="643" y="517"/>
                </a:cubicBezTo>
                <a:cubicBezTo>
                  <a:pt x="653" y="521"/>
                  <a:pt x="645" y="524"/>
                  <a:pt x="625" y="524"/>
                </a:cubicBezTo>
                <a:cubicBezTo>
                  <a:pt x="605" y="524"/>
                  <a:pt x="597" y="521"/>
                  <a:pt x="607" y="517"/>
                </a:cubicBezTo>
                <a:cubicBezTo>
                  <a:pt x="612" y="515"/>
                  <a:pt x="619" y="514"/>
                  <a:pt x="625" y="514"/>
                </a:cubicBezTo>
                <a:close/>
                <a:moveTo>
                  <a:pt x="740" y="514"/>
                </a:moveTo>
                <a:cubicBezTo>
                  <a:pt x="747" y="514"/>
                  <a:pt x="753" y="515"/>
                  <a:pt x="758" y="517"/>
                </a:cubicBezTo>
                <a:cubicBezTo>
                  <a:pt x="768" y="521"/>
                  <a:pt x="760" y="524"/>
                  <a:pt x="740" y="524"/>
                </a:cubicBezTo>
                <a:cubicBezTo>
                  <a:pt x="720" y="524"/>
                  <a:pt x="712" y="521"/>
                  <a:pt x="722" y="517"/>
                </a:cubicBezTo>
                <a:cubicBezTo>
                  <a:pt x="727" y="515"/>
                  <a:pt x="734" y="514"/>
                  <a:pt x="740" y="514"/>
                </a:cubicBezTo>
                <a:close/>
                <a:moveTo>
                  <a:pt x="918" y="519"/>
                </a:moveTo>
                <a:cubicBezTo>
                  <a:pt x="924" y="518"/>
                  <a:pt x="931" y="520"/>
                  <a:pt x="939" y="525"/>
                </a:cubicBezTo>
                <a:cubicBezTo>
                  <a:pt x="953" y="533"/>
                  <a:pt x="951" y="545"/>
                  <a:pt x="929" y="571"/>
                </a:cubicBezTo>
                <a:lnTo>
                  <a:pt x="900" y="605"/>
                </a:lnTo>
                <a:lnTo>
                  <a:pt x="899" y="567"/>
                </a:lnTo>
                <a:cubicBezTo>
                  <a:pt x="899" y="537"/>
                  <a:pt x="906" y="521"/>
                  <a:pt x="918" y="519"/>
                </a:cubicBezTo>
                <a:close/>
                <a:moveTo>
                  <a:pt x="443" y="520"/>
                </a:moveTo>
                <a:cubicBezTo>
                  <a:pt x="449" y="520"/>
                  <a:pt x="454" y="522"/>
                  <a:pt x="457" y="525"/>
                </a:cubicBezTo>
                <a:cubicBezTo>
                  <a:pt x="464" y="532"/>
                  <a:pt x="467" y="553"/>
                  <a:pt x="465" y="572"/>
                </a:cubicBezTo>
                <a:lnTo>
                  <a:pt x="460" y="605"/>
                </a:lnTo>
                <a:lnTo>
                  <a:pt x="435" y="570"/>
                </a:lnTo>
                <a:cubicBezTo>
                  <a:pt x="416" y="544"/>
                  <a:pt x="414" y="532"/>
                  <a:pt x="428" y="524"/>
                </a:cubicBezTo>
                <a:cubicBezTo>
                  <a:pt x="433" y="521"/>
                  <a:pt x="438" y="520"/>
                  <a:pt x="443" y="520"/>
                </a:cubicBezTo>
                <a:close/>
                <a:moveTo>
                  <a:pt x="230" y="543"/>
                </a:moveTo>
                <a:cubicBezTo>
                  <a:pt x="239" y="542"/>
                  <a:pt x="252" y="546"/>
                  <a:pt x="273" y="555"/>
                </a:cubicBezTo>
                <a:cubicBezTo>
                  <a:pt x="290" y="562"/>
                  <a:pt x="293" y="568"/>
                  <a:pt x="281" y="569"/>
                </a:cubicBezTo>
                <a:cubicBezTo>
                  <a:pt x="270" y="569"/>
                  <a:pt x="249" y="580"/>
                  <a:pt x="236" y="592"/>
                </a:cubicBezTo>
                <a:cubicBezTo>
                  <a:pt x="213" y="613"/>
                  <a:pt x="211" y="612"/>
                  <a:pt x="213" y="577"/>
                </a:cubicBezTo>
                <a:cubicBezTo>
                  <a:pt x="214" y="556"/>
                  <a:pt x="218" y="545"/>
                  <a:pt x="230" y="543"/>
                </a:cubicBezTo>
                <a:close/>
                <a:moveTo>
                  <a:pt x="1132" y="544"/>
                </a:moveTo>
                <a:cubicBezTo>
                  <a:pt x="1148" y="543"/>
                  <a:pt x="1151" y="553"/>
                  <a:pt x="1153" y="577"/>
                </a:cubicBezTo>
                <a:cubicBezTo>
                  <a:pt x="1154" y="596"/>
                  <a:pt x="1154" y="612"/>
                  <a:pt x="1153" y="612"/>
                </a:cubicBezTo>
                <a:cubicBezTo>
                  <a:pt x="1152" y="612"/>
                  <a:pt x="1142" y="602"/>
                  <a:pt x="1132" y="591"/>
                </a:cubicBezTo>
                <a:cubicBezTo>
                  <a:pt x="1122" y="579"/>
                  <a:pt x="1099" y="569"/>
                  <a:pt x="1082" y="568"/>
                </a:cubicBezTo>
                <a:cubicBezTo>
                  <a:pt x="1052" y="567"/>
                  <a:pt x="1052" y="566"/>
                  <a:pt x="1086" y="555"/>
                </a:cubicBezTo>
                <a:cubicBezTo>
                  <a:pt x="1107" y="548"/>
                  <a:pt x="1122" y="544"/>
                  <a:pt x="1132" y="544"/>
                </a:cubicBezTo>
                <a:close/>
                <a:moveTo>
                  <a:pt x="861" y="574"/>
                </a:moveTo>
                <a:cubicBezTo>
                  <a:pt x="865" y="573"/>
                  <a:pt x="871" y="580"/>
                  <a:pt x="875" y="591"/>
                </a:cubicBezTo>
                <a:cubicBezTo>
                  <a:pt x="884" y="616"/>
                  <a:pt x="876" y="620"/>
                  <a:pt x="862" y="597"/>
                </a:cubicBezTo>
                <a:cubicBezTo>
                  <a:pt x="857" y="589"/>
                  <a:pt x="856" y="579"/>
                  <a:pt x="859" y="575"/>
                </a:cubicBezTo>
                <a:cubicBezTo>
                  <a:pt x="860" y="575"/>
                  <a:pt x="861" y="574"/>
                  <a:pt x="861" y="574"/>
                </a:cubicBezTo>
                <a:close/>
                <a:moveTo>
                  <a:pt x="504" y="575"/>
                </a:moveTo>
                <a:cubicBezTo>
                  <a:pt x="505" y="575"/>
                  <a:pt x="506" y="575"/>
                  <a:pt x="507" y="576"/>
                </a:cubicBezTo>
                <a:cubicBezTo>
                  <a:pt x="512" y="581"/>
                  <a:pt x="507" y="592"/>
                  <a:pt x="497" y="602"/>
                </a:cubicBezTo>
                <a:cubicBezTo>
                  <a:pt x="483" y="616"/>
                  <a:pt x="482" y="615"/>
                  <a:pt x="489" y="594"/>
                </a:cubicBezTo>
                <a:cubicBezTo>
                  <a:pt x="493" y="583"/>
                  <a:pt x="499" y="576"/>
                  <a:pt x="504" y="575"/>
                </a:cubicBezTo>
                <a:close/>
                <a:moveTo>
                  <a:pt x="661" y="582"/>
                </a:moveTo>
                <a:cubicBezTo>
                  <a:pt x="662" y="582"/>
                  <a:pt x="663" y="582"/>
                  <a:pt x="664" y="582"/>
                </a:cubicBezTo>
                <a:cubicBezTo>
                  <a:pt x="667" y="583"/>
                  <a:pt x="668" y="585"/>
                  <a:pt x="668" y="589"/>
                </a:cubicBezTo>
                <a:cubicBezTo>
                  <a:pt x="668" y="592"/>
                  <a:pt x="659" y="603"/>
                  <a:pt x="647" y="613"/>
                </a:cubicBezTo>
                <a:cubicBezTo>
                  <a:pt x="628" y="628"/>
                  <a:pt x="626" y="627"/>
                  <a:pt x="634" y="608"/>
                </a:cubicBezTo>
                <a:cubicBezTo>
                  <a:pt x="639" y="594"/>
                  <a:pt x="652" y="584"/>
                  <a:pt x="661" y="582"/>
                </a:cubicBezTo>
                <a:close/>
                <a:moveTo>
                  <a:pt x="708" y="584"/>
                </a:moveTo>
                <a:cubicBezTo>
                  <a:pt x="716" y="584"/>
                  <a:pt x="727" y="594"/>
                  <a:pt x="731" y="605"/>
                </a:cubicBezTo>
                <a:cubicBezTo>
                  <a:pt x="736" y="617"/>
                  <a:pt x="737" y="627"/>
                  <a:pt x="734" y="627"/>
                </a:cubicBezTo>
                <a:cubicBezTo>
                  <a:pt x="732" y="627"/>
                  <a:pt x="721" y="617"/>
                  <a:pt x="711" y="605"/>
                </a:cubicBezTo>
                <a:cubicBezTo>
                  <a:pt x="701" y="593"/>
                  <a:pt x="700" y="584"/>
                  <a:pt x="708" y="584"/>
                </a:cubicBezTo>
                <a:close/>
                <a:moveTo>
                  <a:pt x="276" y="598"/>
                </a:moveTo>
                <a:cubicBezTo>
                  <a:pt x="280" y="598"/>
                  <a:pt x="275" y="608"/>
                  <a:pt x="265" y="620"/>
                </a:cubicBezTo>
                <a:cubicBezTo>
                  <a:pt x="256" y="632"/>
                  <a:pt x="245" y="641"/>
                  <a:pt x="241" y="641"/>
                </a:cubicBezTo>
                <a:cubicBezTo>
                  <a:pt x="237" y="641"/>
                  <a:pt x="241" y="632"/>
                  <a:pt x="251" y="620"/>
                </a:cubicBezTo>
                <a:cubicBezTo>
                  <a:pt x="261" y="608"/>
                  <a:pt x="272" y="598"/>
                  <a:pt x="276" y="598"/>
                </a:cubicBezTo>
                <a:close/>
                <a:moveTo>
                  <a:pt x="1086" y="598"/>
                </a:moveTo>
                <a:cubicBezTo>
                  <a:pt x="1087" y="598"/>
                  <a:pt x="1094" y="602"/>
                  <a:pt x="1107" y="612"/>
                </a:cubicBezTo>
                <a:cubicBezTo>
                  <a:pt x="1123" y="624"/>
                  <a:pt x="1139" y="635"/>
                  <a:pt x="1142" y="637"/>
                </a:cubicBezTo>
                <a:cubicBezTo>
                  <a:pt x="1146" y="640"/>
                  <a:pt x="1142" y="641"/>
                  <a:pt x="1133" y="641"/>
                </a:cubicBezTo>
                <a:cubicBezTo>
                  <a:pt x="1125" y="641"/>
                  <a:pt x="1109" y="630"/>
                  <a:pt x="1098" y="616"/>
                </a:cubicBezTo>
                <a:cubicBezTo>
                  <a:pt x="1089" y="605"/>
                  <a:pt x="1085" y="599"/>
                  <a:pt x="1086" y="598"/>
                </a:cubicBezTo>
                <a:close/>
                <a:moveTo>
                  <a:pt x="371" y="642"/>
                </a:moveTo>
                <a:cubicBezTo>
                  <a:pt x="381" y="642"/>
                  <a:pt x="394" y="646"/>
                  <a:pt x="407" y="654"/>
                </a:cubicBezTo>
                <a:cubicBezTo>
                  <a:pt x="422" y="664"/>
                  <a:pt x="421" y="669"/>
                  <a:pt x="400" y="678"/>
                </a:cubicBezTo>
                <a:cubicBezTo>
                  <a:pt x="353" y="698"/>
                  <a:pt x="343" y="696"/>
                  <a:pt x="341" y="669"/>
                </a:cubicBezTo>
                <a:cubicBezTo>
                  <a:pt x="340" y="651"/>
                  <a:pt x="353" y="641"/>
                  <a:pt x="371" y="642"/>
                </a:cubicBezTo>
                <a:close/>
                <a:moveTo>
                  <a:pt x="1000" y="642"/>
                </a:moveTo>
                <a:cubicBezTo>
                  <a:pt x="1015" y="642"/>
                  <a:pt x="1023" y="651"/>
                  <a:pt x="1024" y="668"/>
                </a:cubicBezTo>
                <a:cubicBezTo>
                  <a:pt x="1026" y="698"/>
                  <a:pt x="1000" y="702"/>
                  <a:pt x="965" y="677"/>
                </a:cubicBezTo>
                <a:cubicBezTo>
                  <a:pt x="943" y="661"/>
                  <a:pt x="943" y="658"/>
                  <a:pt x="964" y="650"/>
                </a:cubicBezTo>
                <a:cubicBezTo>
                  <a:pt x="979" y="645"/>
                  <a:pt x="991" y="642"/>
                  <a:pt x="1000" y="642"/>
                </a:cubicBezTo>
                <a:close/>
                <a:moveTo>
                  <a:pt x="555" y="643"/>
                </a:moveTo>
                <a:cubicBezTo>
                  <a:pt x="560" y="643"/>
                  <a:pt x="565" y="644"/>
                  <a:pt x="570" y="646"/>
                </a:cubicBezTo>
                <a:cubicBezTo>
                  <a:pt x="582" y="650"/>
                  <a:pt x="579" y="654"/>
                  <a:pt x="562" y="655"/>
                </a:cubicBezTo>
                <a:cubicBezTo>
                  <a:pt x="547" y="655"/>
                  <a:pt x="538" y="652"/>
                  <a:pt x="543" y="647"/>
                </a:cubicBezTo>
                <a:cubicBezTo>
                  <a:pt x="545" y="645"/>
                  <a:pt x="550" y="643"/>
                  <a:pt x="555" y="643"/>
                </a:cubicBezTo>
                <a:close/>
                <a:moveTo>
                  <a:pt x="799" y="643"/>
                </a:moveTo>
                <a:cubicBezTo>
                  <a:pt x="804" y="643"/>
                  <a:pt x="810" y="644"/>
                  <a:pt x="815" y="646"/>
                </a:cubicBezTo>
                <a:cubicBezTo>
                  <a:pt x="826" y="650"/>
                  <a:pt x="823" y="654"/>
                  <a:pt x="806" y="655"/>
                </a:cubicBezTo>
                <a:cubicBezTo>
                  <a:pt x="791" y="655"/>
                  <a:pt x="783" y="652"/>
                  <a:pt x="787" y="647"/>
                </a:cubicBezTo>
                <a:cubicBezTo>
                  <a:pt x="790" y="645"/>
                  <a:pt x="794" y="643"/>
                  <a:pt x="799" y="643"/>
                </a:cubicBezTo>
                <a:close/>
                <a:moveTo>
                  <a:pt x="452" y="685"/>
                </a:moveTo>
                <a:cubicBezTo>
                  <a:pt x="454" y="685"/>
                  <a:pt x="449" y="691"/>
                  <a:pt x="440" y="703"/>
                </a:cubicBezTo>
                <a:cubicBezTo>
                  <a:pt x="429" y="716"/>
                  <a:pt x="414" y="728"/>
                  <a:pt x="405" y="728"/>
                </a:cubicBezTo>
                <a:cubicBezTo>
                  <a:pt x="397" y="728"/>
                  <a:pt x="393" y="726"/>
                  <a:pt x="396" y="724"/>
                </a:cubicBezTo>
                <a:cubicBezTo>
                  <a:pt x="400" y="721"/>
                  <a:pt x="415" y="710"/>
                  <a:pt x="431" y="698"/>
                </a:cubicBezTo>
                <a:cubicBezTo>
                  <a:pt x="444" y="689"/>
                  <a:pt x="451" y="684"/>
                  <a:pt x="452" y="685"/>
                </a:cubicBezTo>
                <a:close/>
                <a:moveTo>
                  <a:pt x="913" y="685"/>
                </a:moveTo>
                <a:cubicBezTo>
                  <a:pt x="915" y="684"/>
                  <a:pt x="921" y="689"/>
                  <a:pt x="935" y="698"/>
                </a:cubicBezTo>
                <a:cubicBezTo>
                  <a:pt x="950" y="710"/>
                  <a:pt x="966" y="721"/>
                  <a:pt x="970" y="724"/>
                </a:cubicBezTo>
                <a:cubicBezTo>
                  <a:pt x="973" y="726"/>
                  <a:pt x="969" y="728"/>
                  <a:pt x="961" y="728"/>
                </a:cubicBezTo>
                <a:cubicBezTo>
                  <a:pt x="952" y="728"/>
                  <a:pt x="936" y="716"/>
                  <a:pt x="926" y="703"/>
                </a:cubicBezTo>
                <a:cubicBezTo>
                  <a:pt x="916" y="691"/>
                  <a:pt x="912" y="685"/>
                  <a:pt x="913" y="685"/>
                </a:cubicBezTo>
                <a:close/>
                <a:moveTo>
                  <a:pt x="852" y="685"/>
                </a:moveTo>
                <a:cubicBezTo>
                  <a:pt x="854" y="684"/>
                  <a:pt x="855" y="692"/>
                  <a:pt x="855" y="703"/>
                </a:cubicBezTo>
                <a:cubicBezTo>
                  <a:pt x="855" y="715"/>
                  <a:pt x="845" y="729"/>
                  <a:pt x="832" y="734"/>
                </a:cubicBezTo>
                <a:cubicBezTo>
                  <a:pt x="811" y="742"/>
                  <a:pt x="811" y="740"/>
                  <a:pt x="828" y="717"/>
                </a:cubicBezTo>
                <a:cubicBezTo>
                  <a:pt x="839" y="703"/>
                  <a:pt x="849" y="689"/>
                  <a:pt x="851" y="686"/>
                </a:cubicBezTo>
                <a:cubicBezTo>
                  <a:pt x="852" y="685"/>
                  <a:pt x="852" y="685"/>
                  <a:pt x="852" y="685"/>
                </a:cubicBezTo>
                <a:close/>
                <a:moveTo>
                  <a:pt x="516" y="696"/>
                </a:moveTo>
                <a:cubicBezTo>
                  <a:pt x="517" y="696"/>
                  <a:pt x="517" y="696"/>
                  <a:pt x="518" y="696"/>
                </a:cubicBezTo>
                <a:cubicBezTo>
                  <a:pt x="523" y="697"/>
                  <a:pt x="529" y="703"/>
                  <a:pt x="536" y="713"/>
                </a:cubicBezTo>
                <a:cubicBezTo>
                  <a:pt x="556" y="746"/>
                  <a:pt x="555" y="747"/>
                  <a:pt x="527" y="729"/>
                </a:cubicBezTo>
                <a:cubicBezTo>
                  <a:pt x="516" y="723"/>
                  <a:pt x="509" y="710"/>
                  <a:pt x="512" y="701"/>
                </a:cubicBezTo>
                <a:cubicBezTo>
                  <a:pt x="513" y="698"/>
                  <a:pt x="515" y="697"/>
                  <a:pt x="516" y="696"/>
                </a:cubicBezTo>
                <a:close/>
                <a:moveTo>
                  <a:pt x="548" y="789"/>
                </a:moveTo>
                <a:cubicBezTo>
                  <a:pt x="553" y="790"/>
                  <a:pt x="549" y="796"/>
                  <a:pt x="538" y="810"/>
                </a:cubicBezTo>
                <a:cubicBezTo>
                  <a:pt x="527" y="824"/>
                  <a:pt x="516" y="839"/>
                  <a:pt x="514" y="842"/>
                </a:cubicBezTo>
                <a:cubicBezTo>
                  <a:pt x="512" y="845"/>
                  <a:pt x="510" y="838"/>
                  <a:pt x="510" y="825"/>
                </a:cubicBezTo>
                <a:cubicBezTo>
                  <a:pt x="510" y="813"/>
                  <a:pt x="521" y="799"/>
                  <a:pt x="534" y="794"/>
                </a:cubicBezTo>
                <a:cubicBezTo>
                  <a:pt x="539" y="792"/>
                  <a:pt x="543" y="790"/>
                  <a:pt x="546" y="790"/>
                </a:cubicBezTo>
                <a:cubicBezTo>
                  <a:pt x="547" y="790"/>
                  <a:pt x="548" y="789"/>
                  <a:pt x="548" y="789"/>
                </a:cubicBezTo>
                <a:close/>
                <a:moveTo>
                  <a:pt x="821" y="792"/>
                </a:moveTo>
                <a:cubicBezTo>
                  <a:pt x="823" y="791"/>
                  <a:pt x="828" y="792"/>
                  <a:pt x="834" y="795"/>
                </a:cubicBezTo>
                <a:cubicBezTo>
                  <a:pt x="846" y="799"/>
                  <a:pt x="855" y="812"/>
                  <a:pt x="855" y="823"/>
                </a:cubicBezTo>
                <a:cubicBezTo>
                  <a:pt x="855" y="850"/>
                  <a:pt x="852" y="848"/>
                  <a:pt x="831" y="814"/>
                </a:cubicBezTo>
                <a:cubicBezTo>
                  <a:pt x="821" y="800"/>
                  <a:pt x="818" y="793"/>
                  <a:pt x="821" y="792"/>
                </a:cubicBezTo>
                <a:close/>
                <a:moveTo>
                  <a:pt x="409" y="800"/>
                </a:moveTo>
                <a:cubicBezTo>
                  <a:pt x="410" y="799"/>
                  <a:pt x="416" y="803"/>
                  <a:pt x="427" y="812"/>
                </a:cubicBezTo>
                <a:cubicBezTo>
                  <a:pt x="441" y="823"/>
                  <a:pt x="452" y="834"/>
                  <a:pt x="452" y="837"/>
                </a:cubicBezTo>
                <a:cubicBezTo>
                  <a:pt x="452" y="849"/>
                  <a:pt x="441" y="842"/>
                  <a:pt x="422" y="818"/>
                </a:cubicBezTo>
                <a:cubicBezTo>
                  <a:pt x="413" y="806"/>
                  <a:pt x="409" y="800"/>
                  <a:pt x="409" y="800"/>
                </a:cubicBezTo>
                <a:close/>
                <a:moveTo>
                  <a:pt x="961" y="800"/>
                </a:moveTo>
                <a:cubicBezTo>
                  <a:pt x="961" y="800"/>
                  <a:pt x="962" y="801"/>
                  <a:pt x="962" y="801"/>
                </a:cubicBezTo>
                <a:cubicBezTo>
                  <a:pt x="966" y="805"/>
                  <a:pt x="955" y="817"/>
                  <a:pt x="938" y="827"/>
                </a:cubicBezTo>
                <a:cubicBezTo>
                  <a:pt x="907" y="845"/>
                  <a:pt x="907" y="845"/>
                  <a:pt x="931" y="820"/>
                </a:cubicBezTo>
                <a:cubicBezTo>
                  <a:pt x="941" y="810"/>
                  <a:pt x="952" y="802"/>
                  <a:pt x="958" y="801"/>
                </a:cubicBezTo>
                <a:cubicBezTo>
                  <a:pt x="959" y="800"/>
                  <a:pt x="960" y="800"/>
                  <a:pt x="961" y="800"/>
                </a:cubicBezTo>
                <a:close/>
                <a:moveTo>
                  <a:pt x="354" y="837"/>
                </a:moveTo>
                <a:cubicBezTo>
                  <a:pt x="363" y="835"/>
                  <a:pt x="377" y="840"/>
                  <a:pt x="400" y="850"/>
                </a:cubicBezTo>
                <a:cubicBezTo>
                  <a:pt x="421" y="859"/>
                  <a:pt x="422" y="864"/>
                  <a:pt x="407" y="873"/>
                </a:cubicBezTo>
                <a:cubicBezTo>
                  <a:pt x="374" y="894"/>
                  <a:pt x="344" y="887"/>
                  <a:pt x="344" y="859"/>
                </a:cubicBezTo>
                <a:cubicBezTo>
                  <a:pt x="344" y="845"/>
                  <a:pt x="346" y="838"/>
                  <a:pt x="354" y="837"/>
                </a:cubicBezTo>
                <a:close/>
                <a:moveTo>
                  <a:pt x="1004" y="837"/>
                </a:moveTo>
                <a:cubicBezTo>
                  <a:pt x="1007" y="836"/>
                  <a:pt x="1009" y="836"/>
                  <a:pt x="1011" y="837"/>
                </a:cubicBezTo>
                <a:cubicBezTo>
                  <a:pt x="1020" y="838"/>
                  <a:pt x="1022" y="845"/>
                  <a:pt x="1022" y="859"/>
                </a:cubicBezTo>
                <a:cubicBezTo>
                  <a:pt x="1022" y="887"/>
                  <a:pt x="992" y="894"/>
                  <a:pt x="959" y="873"/>
                </a:cubicBezTo>
                <a:cubicBezTo>
                  <a:pt x="944" y="864"/>
                  <a:pt x="945" y="859"/>
                  <a:pt x="966" y="850"/>
                </a:cubicBezTo>
                <a:cubicBezTo>
                  <a:pt x="984" y="842"/>
                  <a:pt x="996" y="838"/>
                  <a:pt x="1004" y="837"/>
                </a:cubicBezTo>
                <a:close/>
                <a:moveTo>
                  <a:pt x="578" y="866"/>
                </a:moveTo>
                <a:cubicBezTo>
                  <a:pt x="587" y="865"/>
                  <a:pt x="592" y="868"/>
                  <a:pt x="589" y="873"/>
                </a:cubicBezTo>
                <a:cubicBezTo>
                  <a:pt x="584" y="880"/>
                  <a:pt x="571" y="886"/>
                  <a:pt x="560" y="886"/>
                </a:cubicBezTo>
                <a:cubicBezTo>
                  <a:pt x="530" y="886"/>
                  <a:pt x="534" y="876"/>
                  <a:pt x="568" y="868"/>
                </a:cubicBezTo>
                <a:cubicBezTo>
                  <a:pt x="572" y="867"/>
                  <a:pt x="575" y="866"/>
                  <a:pt x="578" y="866"/>
                </a:cubicBezTo>
                <a:close/>
                <a:moveTo>
                  <a:pt x="799" y="873"/>
                </a:moveTo>
                <a:cubicBezTo>
                  <a:pt x="804" y="873"/>
                  <a:pt x="810" y="874"/>
                  <a:pt x="815" y="876"/>
                </a:cubicBezTo>
                <a:cubicBezTo>
                  <a:pt x="826" y="881"/>
                  <a:pt x="823" y="884"/>
                  <a:pt x="806" y="885"/>
                </a:cubicBezTo>
                <a:cubicBezTo>
                  <a:pt x="791" y="886"/>
                  <a:pt x="783" y="882"/>
                  <a:pt x="787" y="877"/>
                </a:cubicBezTo>
                <a:cubicBezTo>
                  <a:pt x="790" y="875"/>
                  <a:pt x="794" y="874"/>
                  <a:pt x="799" y="873"/>
                </a:cubicBezTo>
                <a:close/>
                <a:moveTo>
                  <a:pt x="237" y="886"/>
                </a:moveTo>
                <a:cubicBezTo>
                  <a:pt x="237" y="885"/>
                  <a:pt x="243" y="890"/>
                  <a:pt x="255" y="899"/>
                </a:cubicBezTo>
                <a:cubicBezTo>
                  <a:pt x="268" y="909"/>
                  <a:pt x="280" y="921"/>
                  <a:pt x="280" y="924"/>
                </a:cubicBezTo>
                <a:cubicBezTo>
                  <a:pt x="280" y="936"/>
                  <a:pt x="268" y="928"/>
                  <a:pt x="249" y="904"/>
                </a:cubicBezTo>
                <a:cubicBezTo>
                  <a:pt x="240" y="893"/>
                  <a:pt x="236" y="887"/>
                  <a:pt x="237" y="886"/>
                </a:cubicBezTo>
                <a:close/>
                <a:moveTo>
                  <a:pt x="1133" y="886"/>
                </a:moveTo>
                <a:cubicBezTo>
                  <a:pt x="1134" y="886"/>
                  <a:pt x="1135" y="887"/>
                  <a:pt x="1135" y="887"/>
                </a:cubicBezTo>
                <a:cubicBezTo>
                  <a:pt x="1139" y="891"/>
                  <a:pt x="1128" y="903"/>
                  <a:pt x="1110" y="913"/>
                </a:cubicBezTo>
                <a:cubicBezTo>
                  <a:pt x="1080" y="932"/>
                  <a:pt x="1080" y="931"/>
                  <a:pt x="1104" y="907"/>
                </a:cubicBezTo>
                <a:cubicBezTo>
                  <a:pt x="1114" y="896"/>
                  <a:pt x="1124" y="888"/>
                  <a:pt x="1131" y="887"/>
                </a:cubicBezTo>
                <a:cubicBezTo>
                  <a:pt x="1132" y="887"/>
                  <a:pt x="1133" y="886"/>
                  <a:pt x="1133" y="886"/>
                </a:cubicBezTo>
                <a:close/>
                <a:moveTo>
                  <a:pt x="485" y="917"/>
                </a:moveTo>
                <a:cubicBezTo>
                  <a:pt x="487" y="915"/>
                  <a:pt x="490" y="919"/>
                  <a:pt x="497" y="926"/>
                </a:cubicBezTo>
                <a:cubicBezTo>
                  <a:pt x="507" y="935"/>
                  <a:pt x="512" y="947"/>
                  <a:pt x="507" y="951"/>
                </a:cubicBezTo>
                <a:cubicBezTo>
                  <a:pt x="503" y="956"/>
                  <a:pt x="495" y="948"/>
                  <a:pt x="489" y="934"/>
                </a:cubicBezTo>
                <a:cubicBezTo>
                  <a:pt x="485" y="923"/>
                  <a:pt x="484" y="918"/>
                  <a:pt x="485" y="917"/>
                </a:cubicBezTo>
                <a:close/>
                <a:moveTo>
                  <a:pt x="717" y="920"/>
                </a:moveTo>
                <a:cubicBezTo>
                  <a:pt x="723" y="919"/>
                  <a:pt x="726" y="922"/>
                  <a:pt x="726" y="928"/>
                </a:cubicBezTo>
                <a:cubicBezTo>
                  <a:pt x="726" y="937"/>
                  <a:pt x="719" y="944"/>
                  <a:pt x="711" y="944"/>
                </a:cubicBezTo>
                <a:cubicBezTo>
                  <a:pt x="704" y="944"/>
                  <a:pt x="697" y="941"/>
                  <a:pt x="697" y="937"/>
                </a:cubicBezTo>
                <a:cubicBezTo>
                  <a:pt x="697" y="934"/>
                  <a:pt x="704" y="927"/>
                  <a:pt x="711" y="922"/>
                </a:cubicBezTo>
                <a:cubicBezTo>
                  <a:pt x="713" y="921"/>
                  <a:pt x="716" y="920"/>
                  <a:pt x="717" y="920"/>
                </a:cubicBezTo>
                <a:close/>
                <a:moveTo>
                  <a:pt x="874" y="920"/>
                </a:moveTo>
                <a:cubicBezTo>
                  <a:pt x="878" y="920"/>
                  <a:pt x="879" y="926"/>
                  <a:pt x="876" y="936"/>
                </a:cubicBezTo>
                <a:cubicBezTo>
                  <a:pt x="866" y="961"/>
                  <a:pt x="855" y="965"/>
                  <a:pt x="855" y="944"/>
                </a:cubicBezTo>
                <a:cubicBezTo>
                  <a:pt x="855" y="937"/>
                  <a:pt x="862" y="927"/>
                  <a:pt x="870" y="922"/>
                </a:cubicBezTo>
                <a:cubicBezTo>
                  <a:pt x="871" y="922"/>
                  <a:pt x="872" y="921"/>
                  <a:pt x="872" y="921"/>
                </a:cubicBezTo>
                <a:cubicBezTo>
                  <a:pt x="873" y="920"/>
                  <a:pt x="874" y="920"/>
                  <a:pt x="874" y="920"/>
                </a:cubicBezTo>
                <a:close/>
                <a:moveTo>
                  <a:pt x="1150" y="922"/>
                </a:moveTo>
                <a:cubicBezTo>
                  <a:pt x="1154" y="922"/>
                  <a:pt x="1154" y="930"/>
                  <a:pt x="1153" y="948"/>
                </a:cubicBezTo>
                <a:cubicBezTo>
                  <a:pt x="1150" y="984"/>
                  <a:pt x="1138" y="989"/>
                  <a:pt x="1092" y="971"/>
                </a:cubicBezTo>
                <a:cubicBezTo>
                  <a:pt x="1076" y="965"/>
                  <a:pt x="1073" y="960"/>
                  <a:pt x="1085" y="959"/>
                </a:cubicBezTo>
                <a:cubicBezTo>
                  <a:pt x="1096" y="959"/>
                  <a:pt x="1117" y="948"/>
                  <a:pt x="1130" y="935"/>
                </a:cubicBezTo>
                <a:cubicBezTo>
                  <a:pt x="1139" y="928"/>
                  <a:pt x="1144" y="923"/>
                  <a:pt x="1148" y="922"/>
                </a:cubicBezTo>
                <a:cubicBezTo>
                  <a:pt x="1148" y="922"/>
                  <a:pt x="1149" y="921"/>
                  <a:pt x="1150" y="922"/>
                </a:cubicBezTo>
                <a:close/>
                <a:moveTo>
                  <a:pt x="466" y="922"/>
                </a:moveTo>
                <a:lnTo>
                  <a:pt x="466" y="961"/>
                </a:lnTo>
                <a:cubicBezTo>
                  <a:pt x="467" y="1004"/>
                  <a:pt x="453" y="1019"/>
                  <a:pt x="426" y="1002"/>
                </a:cubicBezTo>
                <a:cubicBezTo>
                  <a:pt x="413" y="994"/>
                  <a:pt x="415" y="983"/>
                  <a:pt x="437" y="957"/>
                </a:cubicBezTo>
                <a:lnTo>
                  <a:pt x="466" y="922"/>
                </a:lnTo>
                <a:close/>
                <a:moveTo>
                  <a:pt x="217" y="923"/>
                </a:moveTo>
                <a:cubicBezTo>
                  <a:pt x="217" y="923"/>
                  <a:pt x="218" y="923"/>
                  <a:pt x="219" y="923"/>
                </a:cubicBezTo>
                <a:cubicBezTo>
                  <a:pt x="222" y="923"/>
                  <a:pt x="227" y="927"/>
                  <a:pt x="235" y="934"/>
                </a:cubicBezTo>
                <a:cubicBezTo>
                  <a:pt x="248" y="945"/>
                  <a:pt x="268" y="958"/>
                  <a:pt x="280" y="962"/>
                </a:cubicBezTo>
                <a:cubicBezTo>
                  <a:pt x="297" y="969"/>
                  <a:pt x="297" y="971"/>
                  <a:pt x="278" y="971"/>
                </a:cubicBezTo>
                <a:cubicBezTo>
                  <a:pt x="264" y="972"/>
                  <a:pt x="244" y="976"/>
                  <a:pt x="233" y="980"/>
                </a:cubicBezTo>
                <a:cubicBezTo>
                  <a:pt x="218" y="986"/>
                  <a:pt x="211" y="978"/>
                  <a:pt x="211" y="951"/>
                </a:cubicBezTo>
                <a:cubicBezTo>
                  <a:pt x="211" y="933"/>
                  <a:pt x="213" y="924"/>
                  <a:pt x="217" y="923"/>
                </a:cubicBezTo>
                <a:close/>
                <a:moveTo>
                  <a:pt x="899" y="923"/>
                </a:moveTo>
                <a:lnTo>
                  <a:pt x="930" y="954"/>
                </a:lnTo>
                <a:cubicBezTo>
                  <a:pt x="958" y="982"/>
                  <a:pt x="958" y="987"/>
                  <a:pt x="938" y="1007"/>
                </a:cubicBezTo>
                <a:cubicBezTo>
                  <a:pt x="918" y="1027"/>
                  <a:pt x="915" y="1027"/>
                  <a:pt x="908" y="1007"/>
                </a:cubicBezTo>
                <a:cubicBezTo>
                  <a:pt x="903" y="995"/>
                  <a:pt x="899" y="971"/>
                  <a:pt x="899" y="954"/>
                </a:cubicBezTo>
                <a:lnTo>
                  <a:pt x="899" y="923"/>
                </a:lnTo>
                <a:close/>
                <a:moveTo>
                  <a:pt x="309" y="999"/>
                </a:moveTo>
                <a:cubicBezTo>
                  <a:pt x="315" y="999"/>
                  <a:pt x="316" y="1013"/>
                  <a:pt x="316" y="1046"/>
                </a:cubicBezTo>
                <a:lnTo>
                  <a:pt x="316" y="1101"/>
                </a:lnTo>
                <a:cubicBezTo>
                  <a:pt x="316" y="1101"/>
                  <a:pt x="304" y="1093"/>
                  <a:pt x="291" y="1082"/>
                </a:cubicBezTo>
                <a:cubicBezTo>
                  <a:pt x="277" y="1072"/>
                  <a:pt x="265" y="1057"/>
                  <a:pt x="265" y="1049"/>
                </a:cubicBezTo>
                <a:cubicBezTo>
                  <a:pt x="265" y="1041"/>
                  <a:pt x="277" y="1024"/>
                  <a:pt x="291" y="1012"/>
                </a:cubicBezTo>
                <a:cubicBezTo>
                  <a:pt x="299" y="1004"/>
                  <a:pt x="305" y="999"/>
                  <a:pt x="309" y="999"/>
                </a:cubicBezTo>
                <a:close/>
                <a:moveTo>
                  <a:pt x="1023" y="1001"/>
                </a:moveTo>
                <a:cubicBezTo>
                  <a:pt x="1026" y="1001"/>
                  <a:pt x="1028" y="1021"/>
                  <a:pt x="1028" y="1044"/>
                </a:cubicBezTo>
                <a:cubicBezTo>
                  <a:pt x="1028" y="1068"/>
                  <a:pt x="1023" y="1087"/>
                  <a:pt x="1016" y="1087"/>
                </a:cubicBezTo>
                <a:cubicBezTo>
                  <a:pt x="1010" y="1087"/>
                  <a:pt x="1008" y="1068"/>
                  <a:pt x="1011" y="1044"/>
                </a:cubicBezTo>
                <a:cubicBezTo>
                  <a:pt x="1014" y="1021"/>
                  <a:pt x="1020" y="1001"/>
                  <a:pt x="1023" y="1001"/>
                </a:cubicBezTo>
                <a:close/>
                <a:moveTo>
                  <a:pt x="765" y="1002"/>
                </a:moveTo>
                <a:cubicBezTo>
                  <a:pt x="774" y="1001"/>
                  <a:pt x="786" y="1008"/>
                  <a:pt x="791" y="1016"/>
                </a:cubicBezTo>
                <a:cubicBezTo>
                  <a:pt x="802" y="1033"/>
                  <a:pt x="797" y="1033"/>
                  <a:pt x="769" y="1016"/>
                </a:cubicBezTo>
                <a:cubicBezTo>
                  <a:pt x="756" y="1007"/>
                  <a:pt x="755" y="1002"/>
                  <a:pt x="765" y="1002"/>
                </a:cubicBezTo>
                <a:close/>
                <a:moveTo>
                  <a:pt x="625" y="1003"/>
                </a:moveTo>
                <a:cubicBezTo>
                  <a:pt x="632" y="1003"/>
                  <a:pt x="638" y="1004"/>
                  <a:pt x="643" y="1006"/>
                </a:cubicBezTo>
                <a:cubicBezTo>
                  <a:pt x="653" y="1010"/>
                  <a:pt x="645" y="1013"/>
                  <a:pt x="625" y="1013"/>
                </a:cubicBezTo>
                <a:cubicBezTo>
                  <a:pt x="605" y="1013"/>
                  <a:pt x="597" y="1010"/>
                  <a:pt x="607" y="1006"/>
                </a:cubicBezTo>
                <a:cubicBezTo>
                  <a:pt x="612" y="1004"/>
                  <a:pt x="619" y="1003"/>
                  <a:pt x="625" y="1003"/>
                </a:cubicBezTo>
                <a:close/>
                <a:moveTo>
                  <a:pt x="1058" y="1003"/>
                </a:moveTo>
                <a:cubicBezTo>
                  <a:pt x="1065" y="1003"/>
                  <a:pt x="1077" y="1015"/>
                  <a:pt x="1093" y="1041"/>
                </a:cubicBezTo>
                <a:cubicBezTo>
                  <a:pt x="1107" y="1062"/>
                  <a:pt x="1114" y="1076"/>
                  <a:pt x="1107" y="1070"/>
                </a:cubicBezTo>
                <a:cubicBezTo>
                  <a:pt x="1101" y="1064"/>
                  <a:pt x="1088" y="1065"/>
                  <a:pt x="1078" y="1074"/>
                </a:cubicBezTo>
                <a:cubicBezTo>
                  <a:pt x="1065" y="1084"/>
                  <a:pt x="1059" y="1077"/>
                  <a:pt x="1054" y="1045"/>
                </a:cubicBezTo>
                <a:cubicBezTo>
                  <a:pt x="1050" y="1018"/>
                  <a:pt x="1052" y="1004"/>
                  <a:pt x="1058" y="1003"/>
                </a:cubicBezTo>
                <a:close/>
                <a:moveTo>
                  <a:pt x="144" y="1023"/>
                </a:moveTo>
                <a:cubicBezTo>
                  <a:pt x="146" y="1022"/>
                  <a:pt x="147" y="1022"/>
                  <a:pt x="149" y="1023"/>
                </a:cubicBezTo>
                <a:cubicBezTo>
                  <a:pt x="152" y="1023"/>
                  <a:pt x="154" y="1024"/>
                  <a:pt x="157" y="1025"/>
                </a:cubicBezTo>
                <a:cubicBezTo>
                  <a:pt x="169" y="1030"/>
                  <a:pt x="179" y="1036"/>
                  <a:pt x="179" y="1039"/>
                </a:cubicBezTo>
                <a:cubicBezTo>
                  <a:pt x="179" y="1042"/>
                  <a:pt x="169" y="1044"/>
                  <a:pt x="157" y="1044"/>
                </a:cubicBezTo>
                <a:cubicBezTo>
                  <a:pt x="146" y="1044"/>
                  <a:pt x="136" y="1038"/>
                  <a:pt x="136" y="1030"/>
                </a:cubicBezTo>
                <a:cubicBezTo>
                  <a:pt x="136" y="1026"/>
                  <a:pt x="139" y="1023"/>
                  <a:pt x="144" y="1023"/>
                </a:cubicBezTo>
                <a:close/>
                <a:moveTo>
                  <a:pt x="1217" y="1023"/>
                </a:moveTo>
                <a:cubicBezTo>
                  <a:pt x="1224" y="1022"/>
                  <a:pt x="1230" y="1025"/>
                  <a:pt x="1230" y="1030"/>
                </a:cubicBezTo>
                <a:cubicBezTo>
                  <a:pt x="1230" y="1038"/>
                  <a:pt x="1220" y="1044"/>
                  <a:pt x="1208" y="1044"/>
                </a:cubicBezTo>
                <a:cubicBezTo>
                  <a:pt x="1196" y="1044"/>
                  <a:pt x="1186" y="1042"/>
                  <a:pt x="1186" y="1039"/>
                </a:cubicBezTo>
                <a:cubicBezTo>
                  <a:pt x="1186" y="1036"/>
                  <a:pt x="1196" y="1030"/>
                  <a:pt x="1208" y="1025"/>
                </a:cubicBezTo>
                <a:cubicBezTo>
                  <a:pt x="1211" y="1024"/>
                  <a:pt x="1214" y="1023"/>
                  <a:pt x="1217" y="1023"/>
                </a:cubicBezTo>
                <a:close/>
                <a:moveTo>
                  <a:pt x="343" y="1044"/>
                </a:moveTo>
                <a:cubicBezTo>
                  <a:pt x="346" y="1044"/>
                  <a:pt x="353" y="1054"/>
                  <a:pt x="357" y="1066"/>
                </a:cubicBezTo>
                <a:cubicBezTo>
                  <a:pt x="362" y="1078"/>
                  <a:pt x="359" y="1087"/>
                  <a:pt x="351" y="1087"/>
                </a:cubicBezTo>
                <a:cubicBezTo>
                  <a:pt x="344" y="1087"/>
                  <a:pt x="337" y="1078"/>
                  <a:pt x="337" y="1066"/>
                </a:cubicBezTo>
                <a:cubicBezTo>
                  <a:pt x="337" y="1054"/>
                  <a:pt x="340" y="1044"/>
                  <a:pt x="343" y="1044"/>
                </a:cubicBezTo>
                <a:close/>
                <a:moveTo>
                  <a:pt x="734" y="1051"/>
                </a:moveTo>
                <a:cubicBezTo>
                  <a:pt x="741" y="1050"/>
                  <a:pt x="753" y="1057"/>
                  <a:pt x="770" y="1070"/>
                </a:cubicBezTo>
                <a:lnTo>
                  <a:pt x="803" y="1097"/>
                </a:lnTo>
                <a:lnTo>
                  <a:pt x="772" y="1105"/>
                </a:lnTo>
                <a:cubicBezTo>
                  <a:pt x="750" y="1111"/>
                  <a:pt x="739" y="1106"/>
                  <a:pt x="733" y="1085"/>
                </a:cubicBezTo>
                <a:cubicBezTo>
                  <a:pt x="725" y="1062"/>
                  <a:pt x="726" y="1051"/>
                  <a:pt x="734" y="1051"/>
                </a:cubicBezTo>
                <a:close/>
                <a:moveTo>
                  <a:pt x="628" y="1054"/>
                </a:moveTo>
                <a:cubicBezTo>
                  <a:pt x="633" y="1054"/>
                  <a:pt x="636" y="1055"/>
                  <a:pt x="637" y="1058"/>
                </a:cubicBezTo>
                <a:cubicBezTo>
                  <a:pt x="647" y="1086"/>
                  <a:pt x="619" y="1113"/>
                  <a:pt x="591" y="1103"/>
                </a:cubicBezTo>
                <a:cubicBezTo>
                  <a:pt x="564" y="1093"/>
                  <a:pt x="565" y="1091"/>
                  <a:pt x="598" y="1068"/>
                </a:cubicBezTo>
                <a:cubicBezTo>
                  <a:pt x="610" y="1060"/>
                  <a:pt x="621" y="1055"/>
                  <a:pt x="628" y="1054"/>
                </a:cubicBezTo>
                <a:close/>
                <a:moveTo>
                  <a:pt x="707" y="1189"/>
                </a:moveTo>
                <a:cubicBezTo>
                  <a:pt x="710" y="1189"/>
                  <a:pt x="711" y="1193"/>
                  <a:pt x="711" y="1200"/>
                </a:cubicBezTo>
                <a:cubicBezTo>
                  <a:pt x="711" y="1209"/>
                  <a:pt x="729" y="1226"/>
                  <a:pt x="751" y="1238"/>
                </a:cubicBezTo>
                <a:cubicBezTo>
                  <a:pt x="777" y="1252"/>
                  <a:pt x="783" y="1259"/>
                  <a:pt x="767" y="1260"/>
                </a:cubicBezTo>
                <a:cubicBezTo>
                  <a:pt x="754" y="1260"/>
                  <a:pt x="740" y="1268"/>
                  <a:pt x="737" y="1278"/>
                </a:cubicBezTo>
                <a:cubicBezTo>
                  <a:pt x="734" y="1287"/>
                  <a:pt x="724" y="1273"/>
                  <a:pt x="714" y="1247"/>
                </a:cubicBezTo>
                <a:cubicBezTo>
                  <a:pt x="705" y="1220"/>
                  <a:pt x="700" y="1195"/>
                  <a:pt x="704" y="1191"/>
                </a:cubicBezTo>
                <a:cubicBezTo>
                  <a:pt x="705" y="1190"/>
                  <a:pt x="707" y="1189"/>
                  <a:pt x="707" y="1189"/>
                </a:cubicBezTo>
                <a:close/>
                <a:moveTo>
                  <a:pt x="666" y="1194"/>
                </a:moveTo>
                <a:cubicBezTo>
                  <a:pt x="668" y="1195"/>
                  <a:pt x="668" y="1198"/>
                  <a:pt x="668" y="1204"/>
                </a:cubicBezTo>
                <a:cubicBezTo>
                  <a:pt x="668" y="1244"/>
                  <a:pt x="635" y="1273"/>
                  <a:pt x="604" y="1260"/>
                </a:cubicBezTo>
                <a:cubicBezTo>
                  <a:pt x="580" y="1250"/>
                  <a:pt x="580" y="1248"/>
                  <a:pt x="600" y="1247"/>
                </a:cubicBezTo>
                <a:cubicBezTo>
                  <a:pt x="613" y="1247"/>
                  <a:pt x="634" y="1231"/>
                  <a:pt x="646" y="1214"/>
                </a:cubicBezTo>
                <a:cubicBezTo>
                  <a:pt x="654" y="1203"/>
                  <a:pt x="660" y="1196"/>
                  <a:pt x="663" y="1194"/>
                </a:cubicBezTo>
                <a:cubicBezTo>
                  <a:pt x="664" y="1194"/>
                  <a:pt x="665" y="1194"/>
                  <a:pt x="666" y="1194"/>
                </a:cubicBezTo>
                <a:close/>
                <a:moveTo>
                  <a:pt x="701" y="1334"/>
                </a:moveTo>
                <a:cubicBezTo>
                  <a:pt x="702" y="1333"/>
                  <a:pt x="706" y="1336"/>
                  <a:pt x="713" y="1343"/>
                </a:cubicBezTo>
                <a:cubicBezTo>
                  <a:pt x="723" y="1353"/>
                  <a:pt x="728" y="1364"/>
                  <a:pt x="723" y="1369"/>
                </a:cubicBezTo>
                <a:cubicBezTo>
                  <a:pt x="719" y="1373"/>
                  <a:pt x="711" y="1365"/>
                  <a:pt x="705" y="1351"/>
                </a:cubicBezTo>
                <a:cubicBezTo>
                  <a:pt x="701" y="1341"/>
                  <a:pt x="700" y="1335"/>
                  <a:pt x="701" y="1334"/>
                </a:cubicBezTo>
                <a:close/>
                <a:moveTo>
                  <a:pt x="660" y="1337"/>
                </a:moveTo>
                <a:cubicBezTo>
                  <a:pt x="665" y="1336"/>
                  <a:pt x="668" y="1339"/>
                  <a:pt x="668" y="1345"/>
                </a:cubicBezTo>
                <a:cubicBezTo>
                  <a:pt x="668" y="1353"/>
                  <a:pt x="662" y="1363"/>
                  <a:pt x="654" y="1368"/>
                </a:cubicBezTo>
                <a:cubicBezTo>
                  <a:pt x="646" y="1373"/>
                  <a:pt x="640" y="1371"/>
                  <a:pt x="640" y="1363"/>
                </a:cubicBezTo>
                <a:cubicBezTo>
                  <a:pt x="640" y="1355"/>
                  <a:pt x="646" y="1344"/>
                  <a:pt x="654" y="1339"/>
                </a:cubicBezTo>
                <a:cubicBezTo>
                  <a:pt x="656" y="1338"/>
                  <a:pt x="658" y="1337"/>
                  <a:pt x="660" y="1337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3" name="Freeform 59"/>
          <p:cNvSpPr>
            <a:spLocks noEditPoints="1"/>
          </p:cNvSpPr>
          <p:nvPr/>
        </p:nvSpPr>
        <p:spPr bwMode="auto">
          <a:xfrm>
            <a:off x="6516818" y="2358317"/>
            <a:ext cx="369887" cy="374650"/>
          </a:xfrm>
          <a:custGeom>
            <a:avLst/>
            <a:gdLst>
              <a:gd name="T0" fmla="*/ 643 w 1374"/>
              <a:gd name="T1" fmla="*/ 26 h 1394"/>
              <a:gd name="T2" fmla="*/ 533 w 1374"/>
              <a:gd name="T3" fmla="*/ 161 h 1394"/>
              <a:gd name="T4" fmla="*/ 421 w 1374"/>
              <a:gd name="T5" fmla="*/ 324 h 1394"/>
              <a:gd name="T6" fmla="*/ 210 w 1374"/>
              <a:gd name="T7" fmla="*/ 241 h 1394"/>
              <a:gd name="T8" fmla="*/ 90 w 1374"/>
              <a:gd name="T9" fmla="*/ 396 h 1394"/>
              <a:gd name="T10" fmla="*/ 160 w 1374"/>
              <a:gd name="T11" fmla="*/ 571 h 1394"/>
              <a:gd name="T12" fmla="*/ 232 w 1374"/>
              <a:gd name="T13" fmla="*/ 734 h 1394"/>
              <a:gd name="T14" fmla="*/ 70 w 1374"/>
              <a:gd name="T15" fmla="*/ 913 h 1394"/>
              <a:gd name="T16" fmla="*/ 131 w 1374"/>
              <a:gd name="T17" fmla="*/ 1066 h 1394"/>
              <a:gd name="T18" fmla="*/ 313 w 1374"/>
              <a:gd name="T19" fmla="*/ 1102 h 1394"/>
              <a:gd name="T20" fmla="*/ 502 w 1374"/>
              <a:gd name="T21" fmla="*/ 1115 h 1394"/>
              <a:gd name="T22" fmla="*/ 547 w 1374"/>
              <a:gd name="T23" fmla="*/ 1341 h 1394"/>
              <a:gd name="T24" fmla="*/ 749 w 1374"/>
              <a:gd name="T25" fmla="*/ 1360 h 1394"/>
              <a:gd name="T26" fmla="*/ 846 w 1374"/>
              <a:gd name="T27" fmla="*/ 1221 h 1394"/>
              <a:gd name="T28" fmla="*/ 972 w 1374"/>
              <a:gd name="T29" fmla="*/ 1065 h 1394"/>
              <a:gd name="T30" fmla="*/ 1154 w 1374"/>
              <a:gd name="T31" fmla="*/ 1213 h 1394"/>
              <a:gd name="T32" fmla="*/ 1258 w 1374"/>
              <a:gd name="T33" fmla="*/ 1066 h 1394"/>
              <a:gd name="T34" fmla="*/ 1323 w 1374"/>
              <a:gd name="T35" fmla="*/ 899 h 1394"/>
              <a:gd name="T36" fmla="*/ 1176 w 1374"/>
              <a:gd name="T37" fmla="*/ 721 h 1394"/>
              <a:gd name="T38" fmla="*/ 1170 w 1374"/>
              <a:gd name="T39" fmla="*/ 585 h 1394"/>
              <a:gd name="T40" fmla="*/ 1326 w 1374"/>
              <a:gd name="T41" fmla="*/ 504 h 1394"/>
              <a:gd name="T42" fmla="*/ 1256 w 1374"/>
              <a:gd name="T43" fmla="*/ 332 h 1394"/>
              <a:gd name="T44" fmla="*/ 1171 w 1374"/>
              <a:gd name="T45" fmla="*/ 250 h 1394"/>
              <a:gd name="T46" fmla="*/ 970 w 1374"/>
              <a:gd name="T47" fmla="*/ 325 h 1394"/>
              <a:gd name="T48" fmla="*/ 841 w 1374"/>
              <a:gd name="T49" fmla="*/ 213 h 1394"/>
              <a:gd name="T50" fmla="*/ 739 w 1374"/>
              <a:gd name="T51" fmla="*/ 31 h 1394"/>
              <a:gd name="T52" fmla="*/ 616 w 1374"/>
              <a:gd name="T53" fmla="*/ 280 h 1394"/>
              <a:gd name="T54" fmla="*/ 773 w 1374"/>
              <a:gd name="T55" fmla="*/ 323 h 1394"/>
              <a:gd name="T56" fmla="*/ 712 w 1374"/>
              <a:gd name="T57" fmla="*/ 466 h 1394"/>
              <a:gd name="T58" fmla="*/ 660 w 1374"/>
              <a:gd name="T59" fmla="*/ 425 h 1394"/>
              <a:gd name="T60" fmla="*/ 358 w 1374"/>
              <a:gd name="T61" fmla="*/ 404 h 1394"/>
              <a:gd name="T62" fmla="*/ 425 w 1374"/>
              <a:gd name="T63" fmla="*/ 481 h 1394"/>
              <a:gd name="T64" fmla="*/ 491 w 1374"/>
              <a:gd name="T65" fmla="*/ 601 h 1394"/>
              <a:gd name="T66" fmla="*/ 322 w 1374"/>
              <a:gd name="T67" fmla="*/ 517 h 1394"/>
              <a:gd name="T68" fmla="*/ 358 w 1374"/>
              <a:gd name="T69" fmla="*/ 404 h 1394"/>
              <a:gd name="T70" fmla="*/ 1034 w 1374"/>
              <a:gd name="T71" fmla="*/ 480 h 1394"/>
              <a:gd name="T72" fmla="*/ 1077 w 1374"/>
              <a:gd name="T73" fmla="*/ 561 h 1394"/>
              <a:gd name="T74" fmla="*/ 880 w 1374"/>
              <a:gd name="T75" fmla="*/ 604 h 1394"/>
              <a:gd name="T76" fmla="*/ 900 w 1374"/>
              <a:gd name="T77" fmla="*/ 541 h 1394"/>
              <a:gd name="T78" fmla="*/ 590 w 1374"/>
              <a:gd name="T79" fmla="*/ 755 h 1394"/>
              <a:gd name="T80" fmla="*/ 427 w 1374"/>
              <a:gd name="T81" fmla="*/ 869 h 1394"/>
              <a:gd name="T82" fmla="*/ 396 w 1374"/>
              <a:gd name="T83" fmla="*/ 951 h 1394"/>
              <a:gd name="T84" fmla="*/ 306 w 1374"/>
              <a:gd name="T85" fmla="*/ 848 h 1394"/>
              <a:gd name="T86" fmla="*/ 505 w 1374"/>
              <a:gd name="T87" fmla="*/ 788 h 1394"/>
              <a:gd name="T88" fmla="*/ 867 w 1374"/>
              <a:gd name="T89" fmla="*/ 791 h 1394"/>
              <a:gd name="T90" fmla="*/ 1020 w 1374"/>
              <a:gd name="T91" fmla="*/ 817 h 1394"/>
              <a:gd name="T92" fmla="*/ 1046 w 1374"/>
              <a:gd name="T93" fmla="*/ 908 h 1394"/>
              <a:gd name="T94" fmla="*/ 957 w 1374"/>
              <a:gd name="T95" fmla="*/ 897 h 1394"/>
              <a:gd name="T96" fmla="*/ 867 w 1374"/>
              <a:gd name="T97" fmla="*/ 791 h 1394"/>
              <a:gd name="T98" fmla="*/ 714 w 1374"/>
              <a:gd name="T99" fmla="*/ 932 h 1394"/>
              <a:gd name="T100" fmla="*/ 773 w 1374"/>
              <a:gd name="T101" fmla="*/ 1076 h 1394"/>
              <a:gd name="T102" fmla="*/ 625 w 1374"/>
              <a:gd name="T103" fmla="*/ 1055 h 1394"/>
              <a:gd name="T104" fmla="*/ 712 w 1374"/>
              <a:gd name="T105" fmla="*/ 826 h 1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74" h="1394">
                <a:moveTo>
                  <a:pt x="690" y="1"/>
                </a:moveTo>
                <a:cubicBezTo>
                  <a:pt x="677" y="0"/>
                  <a:pt x="663" y="9"/>
                  <a:pt x="643" y="26"/>
                </a:cubicBezTo>
                <a:cubicBezTo>
                  <a:pt x="617" y="47"/>
                  <a:pt x="572" y="60"/>
                  <a:pt x="544" y="56"/>
                </a:cubicBezTo>
                <a:cubicBezTo>
                  <a:pt x="496" y="47"/>
                  <a:pt x="496" y="54"/>
                  <a:pt x="533" y="161"/>
                </a:cubicBezTo>
                <a:cubicBezTo>
                  <a:pt x="572" y="272"/>
                  <a:pt x="572" y="276"/>
                  <a:pt x="515" y="276"/>
                </a:cubicBezTo>
                <a:cubicBezTo>
                  <a:pt x="482" y="276"/>
                  <a:pt x="440" y="298"/>
                  <a:pt x="421" y="324"/>
                </a:cubicBezTo>
                <a:cubicBezTo>
                  <a:pt x="390" y="366"/>
                  <a:pt x="378" y="361"/>
                  <a:pt x="299" y="274"/>
                </a:cubicBezTo>
                <a:cubicBezTo>
                  <a:pt x="218" y="185"/>
                  <a:pt x="211" y="183"/>
                  <a:pt x="210" y="241"/>
                </a:cubicBezTo>
                <a:cubicBezTo>
                  <a:pt x="209" y="283"/>
                  <a:pt x="187" y="309"/>
                  <a:pt x="142" y="320"/>
                </a:cubicBezTo>
                <a:cubicBezTo>
                  <a:pt x="91" y="333"/>
                  <a:pt x="78" y="351"/>
                  <a:pt x="90" y="396"/>
                </a:cubicBezTo>
                <a:cubicBezTo>
                  <a:pt x="99" y="432"/>
                  <a:pt x="87" y="467"/>
                  <a:pt x="56" y="489"/>
                </a:cubicBezTo>
                <a:cubicBezTo>
                  <a:pt x="0" y="531"/>
                  <a:pt x="17" y="545"/>
                  <a:pt x="160" y="571"/>
                </a:cubicBezTo>
                <a:cubicBezTo>
                  <a:pt x="271" y="591"/>
                  <a:pt x="287" y="611"/>
                  <a:pt x="232" y="666"/>
                </a:cubicBezTo>
                <a:cubicBezTo>
                  <a:pt x="206" y="692"/>
                  <a:pt x="206" y="707"/>
                  <a:pt x="232" y="734"/>
                </a:cubicBezTo>
                <a:cubicBezTo>
                  <a:pt x="287" y="789"/>
                  <a:pt x="272" y="806"/>
                  <a:pt x="152" y="826"/>
                </a:cubicBezTo>
                <a:cubicBezTo>
                  <a:pt x="40" y="845"/>
                  <a:pt x="11" y="876"/>
                  <a:pt x="70" y="913"/>
                </a:cubicBezTo>
                <a:cubicBezTo>
                  <a:pt x="87" y="923"/>
                  <a:pt x="96" y="962"/>
                  <a:pt x="89" y="999"/>
                </a:cubicBezTo>
                <a:cubicBezTo>
                  <a:pt x="79" y="1052"/>
                  <a:pt x="88" y="1066"/>
                  <a:pt x="131" y="1066"/>
                </a:cubicBezTo>
                <a:cubicBezTo>
                  <a:pt x="163" y="1066"/>
                  <a:pt x="193" y="1091"/>
                  <a:pt x="201" y="1123"/>
                </a:cubicBezTo>
                <a:cubicBezTo>
                  <a:pt x="220" y="1196"/>
                  <a:pt x="232" y="1194"/>
                  <a:pt x="313" y="1102"/>
                </a:cubicBezTo>
                <a:cubicBezTo>
                  <a:pt x="378" y="1027"/>
                  <a:pt x="382" y="1026"/>
                  <a:pt x="421" y="1077"/>
                </a:cubicBezTo>
                <a:cubicBezTo>
                  <a:pt x="443" y="1106"/>
                  <a:pt x="479" y="1123"/>
                  <a:pt x="502" y="1115"/>
                </a:cubicBezTo>
                <a:cubicBezTo>
                  <a:pt x="568" y="1089"/>
                  <a:pt x="577" y="1123"/>
                  <a:pt x="533" y="1229"/>
                </a:cubicBezTo>
                <a:cubicBezTo>
                  <a:pt x="480" y="1354"/>
                  <a:pt x="481" y="1358"/>
                  <a:pt x="547" y="1341"/>
                </a:cubicBezTo>
                <a:cubicBezTo>
                  <a:pt x="577" y="1333"/>
                  <a:pt x="625" y="1343"/>
                  <a:pt x="653" y="1363"/>
                </a:cubicBezTo>
                <a:cubicBezTo>
                  <a:pt x="695" y="1394"/>
                  <a:pt x="711" y="1394"/>
                  <a:pt x="749" y="1360"/>
                </a:cubicBezTo>
                <a:cubicBezTo>
                  <a:pt x="774" y="1337"/>
                  <a:pt x="815" y="1327"/>
                  <a:pt x="840" y="1337"/>
                </a:cubicBezTo>
                <a:cubicBezTo>
                  <a:pt x="897" y="1359"/>
                  <a:pt x="897" y="1345"/>
                  <a:pt x="846" y="1221"/>
                </a:cubicBezTo>
                <a:cubicBezTo>
                  <a:pt x="804" y="1121"/>
                  <a:pt x="822" y="1083"/>
                  <a:pt x="896" y="1111"/>
                </a:cubicBezTo>
                <a:cubicBezTo>
                  <a:pt x="922" y="1121"/>
                  <a:pt x="951" y="1103"/>
                  <a:pt x="972" y="1065"/>
                </a:cubicBezTo>
                <a:cubicBezTo>
                  <a:pt x="1004" y="1005"/>
                  <a:pt x="1006" y="1006"/>
                  <a:pt x="1079" y="1109"/>
                </a:cubicBezTo>
                <a:lnTo>
                  <a:pt x="1154" y="1213"/>
                </a:lnTo>
                <a:lnTo>
                  <a:pt x="1177" y="1139"/>
                </a:lnTo>
                <a:cubicBezTo>
                  <a:pt x="1193" y="1094"/>
                  <a:pt x="1222" y="1066"/>
                  <a:pt x="1258" y="1066"/>
                </a:cubicBezTo>
                <a:cubicBezTo>
                  <a:pt x="1301" y="1066"/>
                  <a:pt x="1310" y="1054"/>
                  <a:pt x="1295" y="1008"/>
                </a:cubicBezTo>
                <a:cubicBezTo>
                  <a:pt x="1284" y="972"/>
                  <a:pt x="1294" y="930"/>
                  <a:pt x="1323" y="899"/>
                </a:cubicBezTo>
                <a:cubicBezTo>
                  <a:pt x="1366" y="851"/>
                  <a:pt x="1362" y="847"/>
                  <a:pt x="1255" y="830"/>
                </a:cubicBezTo>
                <a:cubicBezTo>
                  <a:pt x="1145" y="812"/>
                  <a:pt x="1097" y="747"/>
                  <a:pt x="1176" y="721"/>
                </a:cubicBezTo>
                <a:cubicBezTo>
                  <a:pt x="1203" y="711"/>
                  <a:pt x="1201" y="697"/>
                  <a:pt x="1170" y="660"/>
                </a:cubicBezTo>
                <a:cubicBezTo>
                  <a:pt x="1135" y="617"/>
                  <a:pt x="1135" y="607"/>
                  <a:pt x="1170" y="585"/>
                </a:cubicBezTo>
                <a:cubicBezTo>
                  <a:pt x="1193" y="571"/>
                  <a:pt x="1248" y="559"/>
                  <a:pt x="1293" y="559"/>
                </a:cubicBezTo>
                <a:cubicBezTo>
                  <a:pt x="1372" y="559"/>
                  <a:pt x="1374" y="557"/>
                  <a:pt x="1326" y="504"/>
                </a:cubicBezTo>
                <a:cubicBezTo>
                  <a:pt x="1295" y="470"/>
                  <a:pt x="1284" y="429"/>
                  <a:pt x="1295" y="392"/>
                </a:cubicBezTo>
                <a:cubicBezTo>
                  <a:pt x="1310" y="345"/>
                  <a:pt x="1302" y="332"/>
                  <a:pt x="1256" y="332"/>
                </a:cubicBezTo>
                <a:cubicBezTo>
                  <a:pt x="1224" y="332"/>
                  <a:pt x="1197" y="323"/>
                  <a:pt x="1197" y="311"/>
                </a:cubicBezTo>
                <a:cubicBezTo>
                  <a:pt x="1196" y="300"/>
                  <a:pt x="1185" y="272"/>
                  <a:pt x="1171" y="250"/>
                </a:cubicBezTo>
                <a:cubicBezTo>
                  <a:pt x="1151" y="218"/>
                  <a:pt x="1131" y="227"/>
                  <a:pt x="1072" y="293"/>
                </a:cubicBezTo>
                <a:cubicBezTo>
                  <a:pt x="1006" y="368"/>
                  <a:pt x="997" y="370"/>
                  <a:pt x="970" y="325"/>
                </a:cubicBezTo>
                <a:cubicBezTo>
                  <a:pt x="954" y="298"/>
                  <a:pt x="914" y="276"/>
                  <a:pt x="882" y="276"/>
                </a:cubicBezTo>
                <a:cubicBezTo>
                  <a:pt x="835" y="276"/>
                  <a:pt x="827" y="264"/>
                  <a:pt x="841" y="213"/>
                </a:cubicBezTo>
                <a:cubicBezTo>
                  <a:pt x="898" y="8"/>
                  <a:pt x="898" y="13"/>
                  <a:pt x="841" y="45"/>
                </a:cubicBezTo>
                <a:cubicBezTo>
                  <a:pt x="801" y="68"/>
                  <a:pt x="776" y="64"/>
                  <a:pt x="739" y="31"/>
                </a:cubicBezTo>
                <a:cubicBezTo>
                  <a:pt x="718" y="12"/>
                  <a:pt x="704" y="2"/>
                  <a:pt x="690" y="1"/>
                </a:cubicBezTo>
                <a:close/>
                <a:moveTo>
                  <a:pt x="616" y="280"/>
                </a:moveTo>
                <a:lnTo>
                  <a:pt x="695" y="282"/>
                </a:lnTo>
                <a:cubicBezTo>
                  <a:pt x="741" y="284"/>
                  <a:pt x="773" y="300"/>
                  <a:pt x="773" y="323"/>
                </a:cubicBezTo>
                <a:cubicBezTo>
                  <a:pt x="773" y="344"/>
                  <a:pt x="762" y="361"/>
                  <a:pt x="747" y="361"/>
                </a:cubicBezTo>
                <a:cubicBezTo>
                  <a:pt x="732" y="361"/>
                  <a:pt x="716" y="408"/>
                  <a:pt x="712" y="466"/>
                </a:cubicBezTo>
                <a:lnTo>
                  <a:pt x="703" y="571"/>
                </a:lnTo>
                <a:lnTo>
                  <a:pt x="660" y="425"/>
                </a:lnTo>
                <a:lnTo>
                  <a:pt x="616" y="280"/>
                </a:lnTo>
                <a:close/>
                <a:moveTo>
                  <a:pt x="358" y="404"/>
                </a:moveTo>
                <a:cubicBezTo>
                  <a:pt x="364" y="401"/>
                  <a:pt x="373" y="408"/>
                  <a:pt x="390" y="423"/>
                </a:cubicBezTo>
                <a:cubicBezTo>
                  <a:pt x="412" y="443"/>
                  <a:pt x="427" y="469"/>
                  <a:pt x="425" y="481"/>
                </a:cubicBezTo>
                <a:cubicBezTo>
                  <a:pt x="423" y="492"/>
                  <a:pt x="459" y="532"/>
                  <a:pt x="505" y="571"/>
                </a:cubicBezTo>
                <a:cubicBezTo>
                  <a:pt x="601" y="650"/>
                  <a:pt x="596" y="661"/>
                  <a:pt x="491" y="601"/>
                </a:cubicBezTo>
                <a:cubicBezTo>
                  <a:pt x="452" y="579"/>
                  <a:pt x="400" y="567"/>
                  <a:pt x="374" y="575"/>
                </a:cubicBezTo>
                <a:cubicBezTo>
                  <a:pt x="320" y="591"/>
                  <a:pt x="278" y="544"/>
                  <a:pt x="322" y="517"/>
                </a:cubicBezTo>
                <a:cubicBezTo>
                  <a:pt x="338" y="507"/>
                  <a:pt x="350" y="473"/>
                  <a:pt x="350" y="443"/>
                </a:cubicBezTo>
                <a:cubicBezTo>
                  <a:pt x="350" y="419"/>
                  <a:pt x="352" y="407"/>
                  <a:pt x="358" y="404"/>
                </a:cubicBezTo>
                <a:close/>
                <a:moveTo>
                  <a:pt x="1010" y="454"/>
                </a:moveTo>
                <a:cubicBezTo>
                  <a:pt x="1020" y="454"/>
                  <a:pt x="1027" y="463"/>
                  <a:pt x="1034" y="480"/>
                </a:cubicBezTo>
                <a:cubicBezTo>
                  <a:pt x="1045" y="508"/>
                  <a:pt x="1070" y="530"/>
                  <a:pt x="1090" y="531"/>
                </a:cubicBezTo>
                <a:cubicBezTo>
                  <a:pt x="1111" y="531"/>
                  <a:pt x="1106" y="544"/>
                  <a:pt x="1077" y="561"/>
                </a:cubicBezTo>
                <a:cubicBezTo>
                  <a:pt x="1049" y="577"/>
                  <a:pt x="1015" y="582"/>
                  <a:pt x="1000" y="573"/>
                </a:cubicBezTo>
                <a:cubicBezTo>
                  <a:pt x="985" y="564"/>
                  <a:pt x="931" y="578"/>
                  <a:pt x="880" y="604"/>
                </a:cubicBezTo>
                <a:lnTo>
                  <a:pt x="787" y="651"/>
                </a:lnTo>
                <a:lnTo>
                  <a:pt x="900" y="541"/>
                </a:lnTo>
                <a:cubicBezTo>
                  <a:pt x="962" y="480"/>
                  <a:pt x="992" y="454"/>
                  <a:pt x="1010" y="454"/>
                </a:cubicBezTo>
                <a:close/>
                <a:moveTo>
                  <a:pt x="590" y="755"/>
                </a:moveTo>
                <a:lnTo>
                  <a:pt x="519" y="811"/>
                </a:lnTo>
                <a:cubicBezTo>
                  <a:pt x="481" y="842"/>
                  <a:pt x="439" y="868"/>
                  <a:pt x="427" y="869"/>
                </a:cubicBezTo>
                <a:cubicBezTo>
                  <a:pt x="414" y="869"/>
                  <a:pt x="410" y="880"/>
                  <a:pt x="419" y="894"/>
                </a:cubicBezTo>
                <a:cubicBezTo>
                  <a:pt x="427" y="908"/>
                  <a:pt x="417" y="933"/>
                  <a:pt x="396" y="951"/>
                </a:cubicBezTo>
                <a:cubicBezTo>
                  <a:pt x="366" y="975"/>
                  <a:pt x="353" y="972"/>
                  <a:pt x="339" y="933"/>
                </a:cubicBezTo>
                <a:cubicBezTo>
                  <a:pt x="330" y="906"/>
                  <a:pt x="315" y="867"/>
                  <a:pt x="306" y="848"/>
                </a:cubicBezTo>
                <a:cubicBezTo>
                  <a:pt x="295" y="824"/>
                  <a:pt x="312" y="814"/>
                  <a:pt x="355" y="817"/>
                </a:cubicBezTo>
                <a:cubicBezTo>
                  <a:pt x="392" y="819"/>
                  <a:pt x="459" y="805"/>
                  <a:pt x="505" y="788"/>
                </a:cubicBezTo>
                <a:lnTo>
                  <a:pt x="590" y="755"/>
                </a:lnTo>
                <a:close/>
                <a:moveTo>
                  <a:pt x="867" y="791"/>
                </a:moveTo>
                <a:cubicBezTo>
                  <a:pt x="871" y="790"/>
                  <a:pt x="882" y="793"/>
                  <a:pt x="900" y="800"/>
                </a:cubicBezTo>
                <a:cubicBezTo>
                  <a:pt x="931" y="811"/>
                  <a:pt x="985" y="819"/>
                  <a:pt x="1020" y="817"/>
                </a:cubicBezTo>
                <a:cubicBezTo>
                  <a:pt x="1055" y="815"/>
                  <a:pt x="1084" y="818"/>
                  <a:pt x="1084" y="824"/>
                </a:cubicBezTo>
                <a:cubicBezTo>
                  <a:pt x="1084" y="830"/>
                  <a:pt x="1067" y="868"/>
                  <a:pt x="1046" y="908"/>
                </a:cubicBezTo>
                <a:cubicBezTo>
                  <a:pt x="1012" y="973"/>
                  <a:pt x="1003" y="977"/>
                  <a:pt x="972" y="940"/>
                </a:cubicBezTo>
                <a:cubicBezTo>
                  <a:pt x="952" y="917"/>
                  <a:pt x="945" y="897"/>
                  <a:pt x="957" y="897"/>
                </a:cubicBezTo>
                <a:cubicBezTo>
                  <a:pt x="968" y="897"/>
                  <a:pt x="948" y="871"/>
                  <a:pt x="911" y="839"/>
                </a:cubicBezTo>
                <a:cubicBezTo>
                  <a:pt x="875" y="807"/>
                  <a:pt x="860" y="793"/>
                  <a:pt x="867" y="791"/>
                </a:cubicBezTo>
                <a:close/>
                <a:moveTo>
                  <a:pt x="712" y="826"/>
                </a:moveTo>
                <a:lnTo>
                  <a:pt x="714" y="932"/>
                </a:lnTo>
                <a:cubicBezTo>
                  <a:pt x="716" y="990"/>
                  <a:pt x="730" y="1038"/>
                  <a:pt x="745" y="1038"/>
                </a:cubicBezTo>
                <a:cubicBezTo>
                  <a:pt x="761" y="1038"/>
                  <a:pt x="773" y="1055"/>
                  <a:pt x="773" y="1076"/>
                </a:cubicBezTo>
                <a:cubicBezTo>
                  <a:pt x="773" y="1099"/>
                  <a:pt x="740" y="1114"/>
                  <a:pt x="689" y="1114"/>
                </a:cubicBezTo>
                <a:cubicBezTo>
                  <a:pt x="605" y="1114"/>
                  <a:pt x="585" y="1095"/>
                  <a:pt x="625" y="1055"/>
                </a:cubicBezTo>
                <a:cubicBezTo>
                  <a:pt x="637" y="1043"/>
                  <a:pt x="661" y="987"/>
                  <a:pt x="679" y="930"/>
                </a:cubicBezTo>
                <a:lnTo>
                  <a:pt x="712" y="826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4" name="Freeform 60"/>
          <p:cNvSpPr>
            <a:spLocks/>
          </p:cNvSpPr>
          <p:nvPr/>
        </p:nvSpPr>
        <p:spPr bwMode="auto">
          <a:xfrm>
            <a:off x="1748150" y="2348792"/>
            <a:ext cx="371475" cy="384175"/>
          </a:xfrm>
          <a:custGeom>
            <a:avLst/>
            <a:gdLst>
              <a:gd name="T0" fmla="*/ 523 w 1376"/>
              <a:gd name="T1" fmla="*/ 1347 h 1431"/>
              <a:gd name="T2" fmla="*/ 499 w 1376"/>
              <a:gd name="T3" fmla="*/ 1170 h 1431"/>
              <a:gd name="T4" fmla="*/ 525 w 1376"/>
              <a:gd name="T5" fmla="*/ 980 h 1431"/>
              <a:gd name="T6" fmla="*/ 380 w 1376"/>
              <a:gd name="T7" fmla="*/ 1103 h 1431"/>
              <a:gd name="T8" fmla="*/ 297 w 1376"/>
              <a:gd name="T9" fmla="*/ 1193 h 1431"/>
              <a:gd name="T10" fmla="*/ 152 w 1376"/>
              <a:gd name="T11" fmla="*/ 1141 h 1431"/>
              <a:gd name="T12" fmla="*/ 77 w 1376"/>
              <a:gd name="T13" fmla="*/ 974 h 1431"/>
              <a:gd name="T14" fmla="*/ 125 w 1376"/>
              <a:gd name="T15" fmla="*/ 810 h 1431"/>
              <a:gd name="T16" fmla="*/ 296 w 1376"/>
              <a:gd name="T17" fmla="*/ 754 h 1431"/>
              <a:gd name="T18" fmla="*/ 278 w 1376"/>
              <a:gd name="T19" fmla="*/ 697 h 1431"/>
              <a:gd name="T20" fmla="*/ 132 w 1376"/>
              <a:gd name="T21" fmla="*/ 614 h 1431"/>
              <a:gd name="T22" fmla="*/ 59 w 1376"/>
              <a:gd name="T23" fmla="*/ 472 h 1431"/>
              <a:gd name="T24" fmla="*/ 58 w 1376"/>
              <a:gd name="T25" fmla="*/ 373 h 1431"/>
              <a:gd name="T26" fmla="*/ 220 w 1376"/>
              <a:gd name="T27" fmla="*/ 281 h 1431"/>
              <a:gd name="T28" fmla="*/ 391 w 1376"/>
              <a:gd name="T29" fmla="*/ 334 h 1431"/>
              <a:gd name="T30" fmla="*/ 505 w 1376"/>
              <a:gd name="T31" fmla="*/ 472 h 1431"/>
              <a:gd name="T32" fmla="*/ 503 w 1376"/>
              <a:gd name="T33" fmla="*/ 276 h 1431"/>
              <a:gd name="T34" fmla="*/ 522 w 1376"/>
              <a:gd name="T35" fmla="*/ 105 h 1431"/>
              <a:gd name="T36" fmla="*/ 682 w 1376"/>
              <a:gd name="T37" fmla="*/ 8 h 1431"/>
              <a:gd name="T38" fmla="*/ 788 w 1376"/>
              <a:gd name="T39" fmla="*/ 62 h 1431"/>
              <a:gd name="T40" fmla="*/ 936 w 1376"/>
              <a:gd name="T41" fmla="*/ 105 h 1431"/>
              <a:gd name="T42" fmla="*/ 870 w 1376"/>
              <a:gd name="T43" fmla="*/ 268 h 1431"/>
              <a:gd name="T44" fmla="*/ 841 w 1376"/>
              <a:gd name="T45" fmla="*/ 451 h 1431"/>
              <a:gd name="T46" fmla="*/ 973 w 1376"/>
              <a:gd name="T47" fmla="*/ 341 h 1431"/>
              <a:gd name="T48" fmla="*/ 1141 w 1376"/>
              <a:gd name="T49" fmla="*/ 274 h 1431"/>
              <a:gd name="T50" fmla="*/ 1316 w 1376"/>
              <a:gd name="T51" fmla="*/ 374 h 1431"/>
              <a:gd name="T52" fmla="*/ 1296 w 1376"/>
              <a:gd name="T53" fmla="*/ 542 h 1431"/>
              <a:gd name="T54" fmla="*/ 1172 w 1376"/>
              <a:gd name="T55" fmla="*/ 652 h 1431"/>
              <a:gd name="T56" fmla="*/ 986 w 1376"/>
              <a:gd name="T57" fmla="*/ 726 h 1431"/>
              <a:gd name="T58" fmla="*/ 1169 w 1376"/>
              <a:gd name="T59" fmla="*/ 782 h 1431"/>
              <a:gd name="T60" fmla="*/ 1274 w 1376"/>
              <a:gd name="T61" fmla="*/ 949 h 1431"/>
              <a:gd name="T62" fmla="*/ 1307 w 1376"/>
              <a:gd name="T63" fmla="*/ 1073 h 1431"/>
              <a:gd name="T64" fmla="*/ 1141 w 1376"/>
              <a:gd name="T65" fmla="*/ 1176 h 1431"/>
              <a:gd name="T66" fmla="*/ 987 w 1376"/>
              <a:gd name="T67" fmla="*/ 1119 h 1431"/>
              <a:gd name="T68" fmla="*/ 834 w 1376"/>
              <a:gd name="T69" fmla="*/ 975 h 1431"/>
              <a:gd name="T70" fmla="*/ 873 w 1376"/>
              <a:gd name="T71" fmla="*/ 1177 h 1431"/>
              <a:gd name="T72" fmla="*/ 842 w 1376"/>
              <a:gd name="T73" fmla="*/ 1347 h 1431"/>
              <a:gd name="T74" fmla="*/ 689 w 1376"/>
              <a:gd name="T75" fmla="*/ 1431 h 1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76" h="1431">
                <a:moveTo>
                  <a:pt x="580" y="1389"/>
                </a:moveTo>
                <a:cubicBezTo>
                  <a:pt x="592" y="1358"/>
                  <a:pt x="577" y="1347"/>
                  <a:pt x="523" y="1347"/>
                </a:cubicBezTo>
                <a:cubicBezTo>
                  <a:pt x="439" y="1347"/>
                  <a:pt x="433" y="1327"/>
                  <a:pt x="492" y="1242"/>
                </a:cubicBezTo>
                <a:cubicBezTo>
                  <a:pt x="524" y="1197"/>
                  <a:pt x="526" y="1179"/>
                  <a:pt x="499" y="1170"/>
                </a:cubicBezTo>
                <a:cubicBezTo>
                  <a:pt x="474" y="1162"/>
                  <a:pt x="478" y="1139"/>
                  <a:pt x="514" y="1084"/>
                </a:cubicBezTo>
                <a:cubicBezTo>
                  <a:pt x="572" y="995"/>
                  <a:pt x="574" y="980"/>
                  <a:pt x="525" y="980"/>
                </a:cubicBezTo>
                <a:cubicBezTo>
                  <a:pt x="504" y="980"/>
                  <a:pt x="472" y="1011"/>
                  <a:pt x="455" y="1050"/>
                </a:cubicBezTo>
                <a:cubicBezTo>
                  <a:pt x="434" y="1095"/>
                  <a:pt x="408" y="1114"/>
                  <a:pt x="380" y="1103"/>
                </a:cubicBezTo>
                <a:cubicBezTo>
                  <a:pt x="356" y="1094"/>
                  <a:pt x="337" y="1098"/>
                  <a:pt x="337" y="1112"/>
                </a:cubicBezTo>
                <a:cubicBezTo>
                  <a:pt x="337" y="1127"/>
                  <a:pt x="319" y="1163"/>
                  <a:pt x="297" y="1193"/>
                </a:cubicBezTo>
                <a:cubicBezTo>
                  <a:pt x="258" y="1245"/>
                  <a:pt x="256" y="1245"/>
                  <a:pt x="222" y="1170"/>
                </a:cubicBezTo>
                <a:cubicBezTo>
                  <a:pt x="190" y="1101"/>
                  <a:pt x="183" y="1098"/>
                  <a:pt x="152" y="1141"/>
                </a:cubicBezTo>
                <a:cubicBezTo>
                  <a:pt x="121" y="1183"/>
                  <a:pt x="113" y="1179"/>
                  <a:pt x="75" y="1105"/>
                </a:cubicBezTo>
                <a:cubicBezTo>
                  <a:pt x="24" y="1006"/>
                  <a:pt x="25" y="962"/>
                  <a:pt x="77" y="974"/>
                </a:cubicBezTo>
                <a:cubicBezTo>
                  <a:pt x="106" y="981"/>
                  <a:pt x="108" y="970"/>
                  <a:pt x="84" y="927"/>
                </a:cubicBezTo>
                <a:cubicBezTo>
                  <a:pt x="38" y="840"/>
                  <a:pt x="48" y="810"/>
                  <a:pt x="125" y="810"/>
                </a:cubicBezTo>
                <a:cubicBezTo>
                  <a:pt x="164" y="810"/>
                  <a:pt x="195" y="798"/>
                  <a:pt x="195" y="782"/>
                </a:cubicBezTo>
                <a:cubicBezTo>
                  <a:pt x="195" y="767"/>
                  <a:pt x="241" y="754"/>
                  <a:pt x="296" y="754"/>
                </a:cubicBezTo>
                <a:cubicBezTo>
                  <a:pt x="356" y="754"/>
                  <a:pt x="389" y="742"/>
                  <a:pt x="379" y="726"/>
                </a:cubicBezTo>
                <a:cubicBezTo>
                  <a:pt x="369" y="710"/>
                  <a:pt x="324" y="697"/>
                  <a:pt x="278" y="697"/>
                </a:cubicBezTo>
                <a:cubicBezTo>
                  <a:pt x="222" y="697"/>
                  <a:pt x="195" y="683"/>
                  <a:pt x="195" y="653"/>
                </a:cubicBezTo>
                <a:cubicBezTo>
                  <a:pt x="195" y="624"/>
                  <a:pt x="173" y="611"/>
                  <a:pt x="132" y="614"/>
                </a:cubicBezTo>
                <a:cubicBezTo>
                  <a:pt x="28" y="622"/>
                  <a:pt x="23" y="616"/>
                  <a:pt x="71" y="542"/>
                </a:cubicBezTo>
                <a:cubicBezTo>
                  <a:pt x="115" y="475"/>
                  <a:pt x="115" y="472"/>
                  <a:pt x="59" y="472"/>
                </a:cubicBezTo>
                <a:lnTo>
                  <a:pt x="0" y="472"/>
                </a:lnTo>
                <a:lnTo>
                  <a:pt x="58" y="373"/>
                </a:lnTo>
                <a:cubicBezTo>
                  <a:pt x="119" y="269"/>
                  <a:pt x="155" y="250"/>
                  <a:pt x="174" y="309"/>
                </a:cubicBezTo>
                <a:cubicBezTo>
                  <a:pt x="182" y="331"/>
                  <a:pt x="199" y="320"/>
                  <a:pt x="220" y="281"/>
                </a:cubicBezTo>
                <a:cubicBezTo>
                  <a:pt x="264" y="198"/>
                  <a:pt x="292" y="201"/>
                  <a:pt x="334" y="294"/>
                </a:cubicBezTo>
                <a:cubicBezTo>
                  <a:pt x="359" y="348"/>
                  <a:pt x="375" y="359"/>
                  <a:pt x="391" y="334"/>
                </a:cubicBezTo>
                <a:cubicBezTo>
                  <a:pt x="406" y="310"/>
                  <a:pt x="424" y="325"/>
                  <a:pt x="449" y="385"/>
                </a:cubicBezTo>
                <a:cubicBezTo>
                  <a:pt x="468" y="433"/>
                  <a:pt x="494" y="472"/>
                  <a:pt x="505" y="472"/>
                </a:cubicBezTo>
                <a:cubicBezTo>
                  <a:pt x="554" y="472"/>
                  <a:pt x="559" y="428"/>
                  <a:pt x="517" y="365"/>
                </a:cubicBezTo>
                <a:cubicBezTo>
                  <a:pt x="486" y="316"/>
                  <a:pt x="481" y="289"/>
                  <a:pt x="503" y="276"/>
                </a:cubicBezTo>
                <a:cubicBezTo>
                  <a:pt x="525" y="262"/>
                  <a:pt x="522" y="240"/>
                  <a:pt x="493" y="202"/>
                </a:cubicBezTo>
                <a:cubicBezTo>
                  <a:pt x="434" y="124"/>
                  <a:pt x="440" y="105"/>
                  <a:pt x="522" y="105"/>
                </a:cubicBezTo>
                <a:cubicBezTo>
                  <a:pt x="580" y="105"/>
                  <a:pt x="591" y="94"/>
                  <a:pt x="578" y="52"/>
                </a:cubicBezTo>
                <a:cubicBezTo>
                  <a:pt x="563" y="5"/>
                  <a:pt x="574" y="0"/>
                  <a:pt x="682" y="8"/>
                </a:cubicBezTo>
                <a:cubicBezTo>
                  <a:pt x="748" y="13"/>
                  <a:pt x="807" y="17"/>
                  <a:pt x="813" y="18"/>
                </a:cubicBezTo>
                <a:cubicBezTo>
                  <a:pt x="819" y="19"/>
                  <a:pt x="807" y="39"/>
                  <a:pt x="788" y="62"/>
                </a:cubicBezTo>
                <a:cubicBezTo>
                  <a:pt x="758" y="99"/>
                  <a:pt x="766" y="105"/>
                  <a:pt x="844" y="105"/>
                </a:cubicBezTo>
                <a:lnTo>
                  <a:pt x="936" y="105"/>
                </a:lnTo>
                <a:lnTo>
                  <a:pt x="886" y="181"/>
                </a:lnTo>
                <a:cubicBezTo>
                  <a:pt x="850" y="235"/>
                  <a:pt x="846" y="260"/>
                  <a:pt x="870" y="268"/>
                </a:cubicBezTo>
                <a:cubicBezTo>
                  <a:pt x="895" y="277"/>
                  <a:pt x="891" y="299"/>
                  <a:pt x="857" y="350"/>
                </a:cubicBezTo>
                <a:cubicBezTo>
                  <a:pt x="825" y="400"/>
                  <a:pt x="820" y="430"/>
                  <a:pt x="841" y="451"/>
                </a:cubicBezTo>
                <a:cubicBezTo>
                  <a:pt x="861" y="471"/>
                  <a:pt x="881" y="457"/>
                  <a:pt x="905" y="404"/>
                </a:cubicBezTo>
                <a:cubicBezTo>
                  <a:pt x="924" y="363"/>
                  <a:pt x="955" y="334"/>
                  <a:pt x="973" y="341"/>
                </a:cubicBezTo>
                <a:cubicBezTo>
                  <a:pt x="992" y="348"/>
                  <a:pt x="1023" y="324"/>
                  <a:pt x="1043" y="286"/>
                </a:cubicBezTo>
                <a:cubicBezTo>
                  <a:pt x="1088" y="203"/>
                  <a:pt x="1117" y="199"/>
                  <a:pt x="1141" y="274"/>
                </a:cubicBezTo>
                <a:cubicBezTo>
                  <a:pt x="1159" y="332"/>
                  <a:pt x="1211" y="353"/>
                  <a:pt x="1211" y="302"/>
                </a:cubicBezTo>
                <a:cubicBezTo>
                  <a:pt x="1211" y="248"/>
                  <a:pt x="1254" y="277"/>
                  <a:pt x="1316" y="374"/>
                </a:cubicBezTo>
                <a:cubicBezTo>
                  <a:pt x="1376" y="468"/>
                  <a:pt x="1376" y="472"/>
                  <a:pt x="1323" y="472"/>
                </a:cubicBezTo>
                <a:cubicBezTo>
                  <a:pt x="1265" y="472"/>
                  <a:pt x="1249" y="513"/>
                  <a:pt x="1296" y="542"/>
                </a:cubicBezTo>
                <a:cubicBezTo>
                  <a:pt x="1360" y="582"/>
                  <a:pt x="1323" y="631"/>
                  <a:pt x="1239" y="619"/>
                </a:cubicBezTo>
                <a:cubicBezTo>
                  <a:pt x="1170" y="609"/>
                  <a:pt x="1158" y="615"/>
                  <a:pt x="1172" y="652"/>
                </a:cubicBezTo>
                <a:cubicBezTo>
                  <a:pt x="1186" y="689"/>
                  <a:pt x="1170" y="697"/>
                  <a:pt x="1088" y="697"/>
                </a:cubicBezTo>
                <a:cubicBezTo>
                  <a:pt x="1032" y="697"/>
                  <a:pt x="986" y="710"/>
                  <a:pt x="986" y="726"/>
                </a:cubicBezTo>
                <a:cubicBezTo>
                  <a:pt x="986" y="741"/>
                  <a:pt x="1031" y="754"/>
                  <a:pt x="1086" y="754"/>
                </a:cubicBezTo>
                <a:cubicBezTo>
                  <a:pt x="1146" y="754"/>
                  <a:pt x="1180" y="765"/>
                  <a:pt x="1169" y="782"/>
                </a:cubicBezTo>
                <a:cubicBezTo>
                  <a:pt x="1159" y="799"/>
                  <a:pt x="1189" y="810"/>
                  <a:pt x="1241" y="810"/>
                </a:cubicBezTo>
                <a:cubicBezTo>
                  <a:pt x="1334" y="810"/>
                  <a:pt x="1333" y="805"/>
                  <a:pt x="1274" y="949"/>
                </a:cubicBezTo>
                <a:cubicBezTo>
                  <a:pt x="1263" y="978"/>
                  <a:pt x="1272" y="984"/>
                  <a:pt x="1305" y="971"/>
                </a:cubicBezTo>
                <a:cubicBezTo>
                  <a:pt x="1364" y="949"/>
                  <a:pt x="1364" y="960"/>
                  <a:pt x="1307" y="1073"/>
                </a:cubicBezTo>
                <a:cubicBezTo>
                  <a:pt x="1246" y="1191"/>
                  <a:pt x="1247" y="1191"/>
                  <a:pt x="1200" y="1152"/>
                </a:cubicBezTo>
                <a:cubicBezTo>
                  <a:pt x="1168" y="1124"/>
                  <a:pt x="1156" y="1129"/>
                  <a:pt x="1141" y="1176"/>
                </a:cubicBezTo>
                <a:cubicBezTo>
                  <a:pt x="1116" y="1254"/>
                  <a:pt x="1086" y="1249"/>
                  <a:pt x="1045" y="1158"/>
                </a:cubicBezTo>
                <a:cubicBezTo>
                  <a:pt x="1019" y="1100"/>
                  <a:pt x="1004" y="1091"/>
                  <a:pt x="987" y="1119"/>
                </a:cubicBezTo>
                <a:cubicBezTo>
                  <a:pt x="969" y="1147"/>
                  <a:pt x="948" y="1128"/>
                  <a:pt x="908" y="1050"/>
                </a:cubicBezTo>
                <a:cubicBezTo>
                  <a:pt x="875" y="986"/>
                  <a:pt x="845" y="956"/>
                  <a:pt x="834" y="975"/>
                </a:cubicBezTo>
                <a:cubicBezTo>
                  <a:pt x="823" y="992"/>
                  <a:pt x="834" y="1045"/>
                  <a:pt x="858" y="1092"/>
                </a:cubicBezTo>
                <a:cubicBezTo>
                  <a:pt x="885" y="1143"/>
                  <a:pt x="891" y="1177"/>
                  <a:pt x="873" y="1177"/>
                </a:cubicBezTo>
                <a:cubicBezTo>
                  <a:pt x="852" y="1177"/>
                  <a:pt x="851" y="1194"/>
                  <a:pt x="872" y="1232"/>
                </a:cubicBezTo>
                <a:cubicBezTo>
                  <a:pt x="916" y="1314"/>
                  <a:pt x="907" y="1347"/>
                  <a:pt x="842" y="1347"/>
                </a:cubicBezTo>
                <a:cubicBezTo>
                  <a:pt x="800" y="1347"/>
                  <a:pt x="787" y="1359"/>
                  <a:pt x="798" y="1389"/>
                </a:cubicBezTo>
                <a:cubicBezTo>
                  <a:pt x="811" y="1423"/>
                  <a:pt x="789" y="1431"/>
                  <a:pt x="689" y="1431"/>
                </a:cubicBezTo>
                <a:cubicBezTo>
                  <a:pt x="590" y="1431"/>
                  <a:pt x="567" y="1423"/>
                  <a:pt x="580" y="1389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5" name="Freeform 61"/>
          <p:cNvSpPr>
            <a:spLocks/>
          </p:cNvSpPr>
          <p:nvPr/>
        </p:nvSpPr>
        <p:spPr bwMode="auto">
          <a:xfrm>
            <a:off x="469552" y="2347204"/>
            <a:ext cx="350837" cy="385763"/>
          </a:xfrm>
          <a:custGeom>
            <a:avLst/>
            <a:gdLst>
              <a:gd name="T0" fmla="*/ 484 w 1303"/>
              <a:gd name="T1" fmla="*/ 1335 h 1440"/>
              <a:gd name="T2" fmla="*/ 543 w 1303"/>
              <a:gd name="T3" fmla="*/ 1213 h 1440"/>
              <a:gd name="T4" fmla="*/ 625 w 1303"/>
              <a:gd name="T5" fmla="*/ 1015 h 1440"/>
              <a:gd name="T6" fmla="*/ 463 w 1303"/>
              <a:gd name="T7" fmla="*/ 1056 h 1440"/>
              <a:gd name="T8" fmla="*/ 400 w 1303"/>
              <a:gd name="T9" fmla="*/ 1016 h 1440"/>
              <a:gd name="T10" fmla="*/ 260 w 1303"/>
              <a:gd name="T11" fmla="*/ 1068 h 1440"/>
              <a:gd name="T12" fmla="*/ 134 w 1303"/>
              <a:gd name="T13" fmla="*/ 1088 h 1440"/>
              <a:gd name="T14" fmla="*/ 94 w 1303"/>
              <a:gd name="T15" fmla="*/ 947 h 1440"/>
              <a:gd name="T16" fmla="*/ 202 w 1303"/>
              <a:gd name="T17" fmla="*/ 880 h 1440"/>
              <a:gd name="T18" fmla="*/ 428 w 1303"/>
              <a:gd name="T19" fmla="*/ 813 h 1440"/>
              <a:gd name="T20" fmla="*/ 371 w 1303"/>
              <a:gd name="T21" fmla="*/ 664 h 1440"/>
              <a:gd name="T22" fmla="*/ 187 w 1303"/>
              <a:gd name="T23" fmla="*/ 659 h 1440"/>
              <a:gd name="T24" fmla="*/ 33 w 1303"/>
              <a:gd name="T25" fmla="*/ 570 h 1440"/>
              <a:gd name="T26" fmla="*/ 93 w 1303"/>
              <a:gd name="T27" fmla="*/ 449 h 1440"/>
              <a:gd name="T28" fmla="*/ 278 w 1303"/>
              <a:gd name="T29" fmla="*/ 380 h 1440"/>
              <a:gd name="T30" fmla="*/ 449 w 1303"/>
              <a:gd name="T31" fmla="*/ 558 h 1440"/>
              <a:gd name="T32" fmla="*/ 456 w 1303"/>
              <a:gd name="T33" fmla="*/ 410 h 1440"/>
              <a:gd name="T34" fmla="*/ 625 w 1303"/>
              <a:gd name="T35" fmla="*/ 438 h 1440"/>
              <a:gd name="T36" fmla="*/ 563 w 1303"/>
              <a:gd name="T37" fmla="*/ 260 h 1440"/>
              <a:gd name="T38" fmla="*/ 484 w 1303"/>
              <a:gd name="T39" fmla="*/ 124 h 1440"/>
              <a:gd name="T40" fmla="*/ 668 w 1303"/>
              <a:gd name="T41" fmla="*/ 0 h 1440"/>
              <a:gd name="T42" fmla="*/ 851 w 1303"/>
              <a:gd name="T43" fmla="*/ 135 h 1440"/>
              <a:gd name="T44" fmla="*/ 777 w 1303"/>
              <a:gd name="T45" fmla="*/ 268 h 1440"/>
              <a:gd name="T46" fmla="*/ 761 w 1303"/>
              <a:gd name="T47" fmla="*/ 445 h 1440"/>
              <a:gd name="T48" fmla="*/ 908 w 1303"/>
              <a:gd name="T49" fmla="*/ 450 h 1440"/>
              <a:gd name="T50" fmla="*/ 936 w 1303"/>
              <a:gd name="T51" fmla="*/ 452 h 1440"/>
              <a:gd name="T52" fmla="*/ 1069 w 1303"/>
              <a:gd name="T53" fmla="*/ 378 h 1440"/>
              <a:gd name="T54" fmla="*/ 1194 w 1303"/>
              <a:gd name="T55" fmla="*/ 385 h 1440"/>
              <a:gd name="T56" fmla="*/ 1177 w 1303"/>
              <a:gd name="T57" fmla="*/ 489 h 1440"/>
              <a:gd name="T58" fmla="*/ 1119 w 1303"/>
              <a:gd name="T59" fmla="*/ 552 h 1440"/>
              <a:gd name="T60" fmla="*/ 908 w 1303"/>
              <a:gd name="T61" fmla="*/ 654 h 1440"/>
              <a:gd name="T62" fmla="*/ 951 w 1303"/>
              <a:gd name="T63" fmla="*/ 791 h 1440"/>
              <a:gd name="T64" fmla="*/ 1130 w 1303"/>
              <a:gd name="T65" fmla="*/ 882 h 1440"/>
              <a:gd name="T66" fmla="*/ 1240 w 1303"/>
              <a:gd name="T67" fmla="*/ 951 h 1440"/>
              <a:gd name="T68" fmla="*/ 1303 w 1303"/>
              <a:gd name="T69" fmla="*/ 1088 h 1440"/>
              <a:gd name="T70" fmla="*/ 1095 w 1303"/>
              <a:gd name="T71" fmla="*/ 1189 h 1440"/>
              <a:gd name="T72" fmla="*/ 1021 w 1303"/>
              <a:gd name="T73" fmla="*/ 1059 h 1440"/>
              <a:gd name="T74" fmla="*/ 879 w 1303"/>
              <a:gd name="T75" fmla="*/ 974 h 1440"/>
              <a:gd name="T76" fmla="*/ 851 w 1303"/>
              <a:gd name="T77" fmla="*/ 1071 h 1440"/>
              <a:gd name="T78" fmla="*/ 812 w 1303"/>
              <a:gd name="T79" fmla="*/ 1129 h 1440"/>
              <a:gd name="T80" fmla="*/ 738 w 1303"/>
              <a:gd name="T81" fmla="*/ 1228 h 1440"/>
              <a:gd name="T82" fmla="*/ 781 w 1303"/>
              <a:gd name="T83" fmla="*/ 1344 h 1440"/>
              <a:gd name="T84" fmla="*/ 625 w 1303"/>
              <a:gd name="T85" fmla="*/ 1369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03" h="1440">
                <a:moveTo>
                  <a:pt x="625" y="1369"/>
                </a:moveTo>
                <a:cubicBezTo>
                  <a:pt x="625" y="1299"/>
                  <a:pt x="624" y="1298"/>
                  <a:pt x="555" y="1344"/>
                </a:cubicBezTo>
                <a:cubicBezTo>
                  <a:pt x="488" y="1387"/>
                  <a:pt x="484" y="1387"/>
                  <a:pt x="484" y="1335"/>
                </a:cubicBezTo>
                <a:cubicBezTo>
                  <a:pt x="484" y="1302"/>
                  <a:pt x="515" y="1265"/>
                  <a:pt x="558" y="1246"/>
                </a:cubicBezTo>
                <a:cubicBezTo>
                  <a:pt x="599" y="1227"/>
                  <a:pt x="626" y="1205"/>
                  <a:pt x="617" y="1196"/>
                </a:cubicBezTo>
                <a:cubicBezTo>
                  <a:pt x="609" y="1188"/>
                  <a:pt x="576" y="1195"/>
                  <a:pt x="543" y="1213"/>
                </a:cubicBezTo>
                <a:cubicBezTo>
                  <a:pt x="493" y="1239"/>
                  <a:pt x="484" y="1236"/>
                  <a:pt x="484" y="1191"/>
                </a:cubicBezTo>
                <a:cubicBezTo>
                  <a:pt x="484" y="1162"/>
                  <a:pt x="516" y="1124"/>
                  <a:pt x="555" y="1106"/>
                </a:cubicBezTo>
                <a:cubicBezTo>
                  <a:pt x="597" y="1087"/>
                  <a:pt x="625" y="1051"/>
                  <a:pt x="625" y="1015"/>
                </a:cubicBezTo>
                <a:cubicBezTo>
                  <a:pt x="625" y="983"/>
                  <a:pt x="613" y="964"/>
                  <a:pt x="597" y="974"/>
                </a:cubicBezTo>
                <a:cubicBezTo>
                  <a:pt x="582" y="984"/>
                  <a:pt x="569" y="1009"/>
                  <a:pt x="569" y="1030"/>
                </a:cubicBezTo>
                <a:cubicBezTo>
                  <a:pt x="569" y="1083"/>
                  <a:pt x="506" y="1099"/>
                  <a:pt x="463" y="1056"/>
                </a:cubicBezTo>
                <a:cubicBezTo>
                  <a:pt x="421" y="1013"/>
                  <a:pt x="417" y="960"/>
                  <a:pt x="456" y="960"/>
                </a:cubicBezTo>
                <a:cubicBezTo>
                  <a:pt x="472" y="960"/>
                  <a:pt x="484" y="946"/>
                  <a:pt x="484" y="929"/>
                </a:cubicBezTo>
                <a:cubicBezTo>
                  <a:pt x="484" y="857"/>
                  <a:pt x="412" y="931"/>
                  <a:pt x="400" y="1016"/>
                </a:cubicBezTo>
                <a:cubicBezTo>
                  <a:pt x="382" y="1132"/>
                  <a:pt x="315" y="1166"/>
                  <a:pt x="315" y="1059"/>
                </a:cubicBezTo>
                <a:cubicBezTo>
                  <a:pt x="315" y="1015"/>
                  <a:pt x="303" y="992"/>
                  <a:pt x="285" y="1003"/>
                </a:cubicBezTo>
                <a:cubicBezTo>
                  <a:pt x="269" y="1013"/>
                  <a:pt x="258" y="1042"/>
                  <a:pt x="260" y="1068"/>
                </a:cubicBezTo>
                <a:cubicBezTo>
                  <a:pt x="268" y="1150"/>
                  <a:pt x="259" y="1186"/>
                  <a:pt x="230" y="1186"/>
                </a:cubicBezTo>
                <a:cubicBezTo>
                  <a:pt x="215" y="1186"/>
                  <a:pt x="202" y="1154"/>
                  <a:pt x="202" y="1115"/>
                </a:cubicBezTo>
                <a:cubicBezTo>
                  <a:pt x="202" y="1046"/>
                  <a:pt x="200" y="1045"/>
                  <a:pt x="134" y="1088"/>
                </a:cubicBezTo>
                <a:cubicBezTo>
                  <a:pt x="40" y="1149"/>
                  <a:pt x="0" y="1084"/>
                  <a:pt x="90" y="1016"/>
                </a:cubicBezTo>
                <a:lnTo>
                  <a:pt x="155" y="967"/>
                </a:lnTo>
                <a:lnTo>
                  <a:pt x="94" y="947"/>
                </a:lnTo>
                <a:cubicBezTo>
                  <a:pt x="60" y="937"/>
                  <a:pt x="33" y="915"/>
                  <a:pt x="33" y="898"/>
                </a:cubicBezTo>
                <a:cubicBezTo>
                  <a:pt x="33" y="869"/>
                  <a:pt x="105" y="876"/>
                  <a:pt x="216" y="917"/>
                </a:cubicBezTo>
                <a:cubicBezTo>
                  <a:pt x="261" y="933"/>
                  <a:pt x="259" y="926"/>
                  <a:pt x="202" y="880"/>
                </a:cubicBezTo>
                <a:cubicBezTo>
                  <a:pt x="141" y="829"/>
                  <a:pt x="138" y="820"/>
                  <a:pt x="180" y="804"/>
                </a:cubicBezTo>
                <a:cubicBezTo>
                  <a:pt x="206" y="794"/>
                  <a:pt x="255" y="805"/>
                  <a:pt x="289" y="828"/>
                </a:cubicBezTo>
                <a:cubicBezTo>
                  <a:pt x="351" y="872"/>
                  <a:pt x="428" y="863"/>
                  <a:pt x="428" y="813"/>
                </a:cubicBezTo>
                <a:cubicBezTo>
                  <a:pt x="428" y="797"/>
                  <a:pt x="404" y="790"/>
                  <a:pt x="375" y="798"/>
                </a:cubicBezTo>
                <a:cubicBezTo>
                  <a:pt x="294" y="819"/>
                  <a:pt x="262" y="786"/>
                  <a:pt x="290" y="711"/>
                </a:cubicBezTo>
                <a:cubicBezTo>
                  <a:pt x="308" y="662"/>
                  <a:pt x="329" y="650"/>
                  <a:pt x="371" y="664"/>
                </a:cubicBezTo>
                <a:cubicBezTo>
                  <a:pt x="402" y="673"/>
                  <a:pt x="428" y="669"/>
                  <a:pt x="428" y="654"/>
                </a:cubicBezTo>
                <a:cubicBezTo>
                  <a:pt x="428" y="606"/>
                  <a:pt x="351" y="596"/>
                  <a:pt x="292" y="638"/>
                </a:cubicBezTo>
                <a:cubicBezTo>
                  <a:pt x="261" y="660"/>
                  <a:pt x="213" y="669"/>
                  <a:pt x="187" y="659"/>
                </a:cubicBezTo>
                <a:cubicBezTo>
                  <a:pt x="144" y="643"/>
                  <a:pt x="146" y="635"/>
                  <a:pt x="206" y="586"/>
                </a:cubicBezTo>
                <a:cubicBezTo>
                  <a:pt x="262" y="540"/>
                  <a:pt x="264" y="535"/>
                  <a:pt x="216" y="552"/>
                </a:cubicBezTo>
                <a:cubicBezTo>
                  <a:pt x="105" y="592"/>
                  <a:pt x="33" y="599"/>
                  <a:pt x="33" y="570"/>
                </a:cubicBezTo>
                <a:cubicBezTo>
                  <a:pt x="33" y="554"/>
                  <a:pt x="61" y="532"/>
                  <a:pt x="95" y="521"/>
                </a:cubicBezTo>
                <a:lnTo>
                  <a:pt x="157" y="501"/>
                </a:lnTo>
                <a:lnTo>
                  <a:pt x="93" y="449"/>
                </a:lnTo>
                <a:cubicBezTo>
                  <a:pt x="7" y="379"/>
                  <a:pt x="42" y="320"/>
                  <a:pt x="134" y="381"/>
                </a:cubicBezTo>
                <a:cubicBezTo>
                  <a:pt x="200" y="424"/>
                  <a:pt x="202" y="423"/>
                  <a:pt x="202" y="351"/>
                </a:cubicBezTo>
                <a:cubicBezTo>
                  <a:pt x="202" y="252"/>
                  <a:pt x="270" y="277"/>
                  <a:pt x="278" y="380"/>
                </a:cubicBezTo>
                <a:cubicBezTo>
                  <a:pt x="286" y="485"/>
                  <a:pt x="315" y="510"/>
                  <a:pt x="315" y="412"/>
                </a:cubicBezTo>
                <a:cubicBezTo>
                  <a:pt x="315" y="302"/>
                  <a:pt x="382" y="334"/>
                  <a:pt x="400" y="452"/>
                </a:cubicBezTo>
                <a:cubicBezTo>
                  <a:pt x="407" y="504"/>
                  <a:pt x="430" y="551"/>
                  <a:pt x="449" y="558"/>
                </a:cubicBezTo>
                <a:cubicBezTo>
                  <a:pt x="491" y="572"/>
                  <a:pt x="497" y="519"/>
                  <a:pt x="456" y="494"/>
                </a:cubicBezTo>
                <a:cubicBezTo>
                  <a:pt x="441" y="485"/>
                  <a:pt x="428" y="458"/>
                  <a:pt x="428" y="435"/>
                </a:cubicBezTo>
                <a:cubicBezTo>
                  <a:pt x="428" y="411"/>
                  <a:pt x="441" y="400"/>
                  <a:pt x="456" y="410"/>
                </a:cubicBezTo>
                <a:cubicBezTo>
                  <a:pt x="472" y="419"/>
                  <a:pt x="484" y="414"/>
                  <a:pt x="484" y="397"/>
                </a:cubicBezTo>
                <a:cubicBezTo>
                  <a:pt x="484" y="344"/>
                  <a:pt x="546" y="365"/>
                  <a:pt x="561" y="424"/>
                </a:cubicBezTo>
                <a:cubicBezTo>
                  <a:pt x="578" y="489"/>
                  <a:pt x="625" y="500"/>
                  <a:pt x="625" y="438"/>
                </a:cubicBezTo>
                <a:cubicBezTo>
                  <a:pt x="625" y="416"/>
                  <a:pt x="594" y="376"/>
                  <a:pt x="555" y="351"/>
                </a:cubicBezTo>
                <a:cubicBezTo>
                  <a:pt x="516" y="325"/>
                  <a:pt x="484" y="287"/>
                  <a:pt x="484" y="265"/>
                </a:cubicBezTo>
                <a:cubicBezTo>
                  <a:pt x="484" y="217"/>
                  <a:pt x="518" y="215"/>
                  <a:pt x="563" y="260"/>
                </a:cubicBezTo>
                <a:cubicBezTo>
                  <a:pt x="581" y="278"/>
                  <a:pt x="604" y="285"/>
                  <a:pt x="613" y="276"/>
                </a:cubicBezTo>
                <a:cubicBezTo>
                  <a:pt x="623" y="267"/>
                  <a:pt x="597" y="237"/>
                  <a:pt x="557" y="211"/>
                </a:cubicBezTo>
                <a:cubicBezTo>
                  <a:pt x="517" y="185"/>
                  <a:pt x="484" y="146"/>
                  <a:pt x="484" y="124"/>
                </a:cubicBezTo>
                <a:cubicBezTo>
                  <a:pt x="484" y="79"/>
                  <a:pt x="529" y="72"/>
                  <a:pt x="555" y="113"/>
                </a:cubicBezTo>
                <a:cubicBezTo>
                  <a:pt x="587" y="165"/>
                  <a:pt x="625" y="142"/>
                  <a:pt x="625" y="71"/>
                </a:cubicBezTo>
                <a:cubicBezTo>
                  <a:pt x="625" y="27"/>
                  <a:pt x="641" y="0"/>
                  <a:pt x="668" y="0"/>
                </a:cubicBezTo>
                <a:cubicBezTo>
                  <a:pt x="694" y="0"/>
                  <a:pt x="710" y="27"/>
                  <a:pt x="710" y="71"/>
                </a:cubicBezTo>
                <a:cubicBezTo>
                  <a:pt x="710" y="142"/>
                  <a:pt x="748" y="165"/>
                  <a:pt x="781" y="113"/>
                </a:cubicBezTo>
                <a:cubicBezTo>
                  <a:pt x="809" y="68"/>
                  <a:pt x="851" y="81"/>
                  <a:pt x="851" y="135"/>
                </a:cubicBezTo>
                <a:cubicBezTo>
                  <a:pt x="851" y="162"/>
                  <a:pt x="823" y="197"/>
                  <a:pt x="790" y="212"/>
                </a:cubicBezTo>
                <a:cubicBezTo>
                  <a:pt x="756" y="228"/>
                  <a:pt x="722" y="257"/>
                  <a:pt x="716" y="278"/>
                </a:cubicBezTo>
                <a:cubicBezTo>
                  <a:pt x="707" y="306"/>
                  <a:pt x="724" y="303"/>
                  <a:pt x="777" y="268"/>
                </a:cubicBezTo>
                <a:cubicBezTo>
                  <a:pt x="878" y="202"/>
                  <a:pt x="878" y="273"/>
                  <a:pt x="777" y="353"/>
                </a:cubicBezTo>
                <a:cubicBezTo>
                  <a:pt x="729" y="392"/>
                  <a:pt x="708" y="431"/>
                  <a:pt x="717" y="467"/>
                </a:cubicBezTo>
                <a:cubicBezTo>
                  <a:pt x="728" y="516"/>
                  <a:pt x="733" y="513"/>
                  <a:pt x="761" y="445"/>
                </a:cubicBezTo>
                <a:cubicBezTo>
                  <a:pt x="793" y="369"/>
                  <a:pt x="851" y="338"/>
                  <a:pt x="851" y="397"/>
                </a:cubicBezTo>
                <a:cubicBezTo>
                  <a:pt x="851" y="414"/>
                  <a:pt x="864" y="419"/>
                  <a:pt x="879" y="410"/>
                </a:cubicBezTo>
                <a:cubicBezTo>
                  <a:pt x="895" y="400"/>
                  <a:pt x="908" y="418"/>
                  <a:pt x="908" y="450"/>
                </a:cubicBezTo>
                <a:cubicBezTo>
                  <a:pt x="908" y="482"/>
                  <a:pt x="895" y="508"/>
                  <a:pt x="879" y="508"/>
                </a:cubicBezTo>
                <a:cubicBezTo>
                  <a:pt x="864" y="508"/>
                  <a:pt x="851" y="522"/>
                  <a:pt x="851" y="539"/>
                </a:cubicBezTo>
                <a:cubicBezTo>
                  <a:pt x="851" y="611"/>
                  <a:pt x="923" y="538"/>
                  <a:pt x="936" y="452"/>
                </a:cubicBezTo>
                <a:cubicBezTo>
                  <a:pt x="953" y="336"/>
                  <a:pt x="1021" y="302"/>
                  <a:pt x="1021" y="409"/>
                </a:cubicBezTo>
                <a:cubicBezTo>
                  <a:pt x="1021" y="456"/>
                  <a:pt x="1032" y="476"/>
                  <a:pt x="1051" y="464"/>
                </a:cubicBezTo>
                <a:cubicBezTo>
                  <a:pt x="1068" y="454"/>
                  <a:pt x="1077" y="415"/>
                  <a:pt x="1069" y="378"/>
                </a:cubicBezTo>
                <a:cubicBezTo>
                  <a:pt x="1062" y="341"/>
                  <a:pt x="1074" y="297"/>
                  <a:pt x="1095" y="279"/>
                </a:cubicBezTo>
                <a:cubicBezTo>
                  <a:pt x="1136" y="245"/>
                  <a:pt x="1143" y="259"/>
                  <a:pt x="1134" y="364"/>
                </a:cubicBezTo>
                <a:cubicBezTo>
                  <a:pt x="1129" y="428"/>
                  <a:pt x="1131" y="429"/>
                  <a:pt x="1194" y="385"/>
                </a:cubicBezTo>
                <a:cubicBezTo>
                  <a:pt x="1274" y="328"/>
                  <a:pt x="1303" y="327"/>
                  <a:pt x="1303" y="380"/>
                </a:cubicBezTo>
                <a:cubicBezTo>
                  <a:pt x="1303" y="403"/>
                  <a:pt x="1274" y="437"/>
                  <a:pt x="1240" y="455"/>
                </a:cubicBezTo>
                <a:lnTo>
                  <a:pt x="1177" y="489"/>
                </a:lnTo>
                <a:lnTo>
                  <a:pt x="1240" y="517"/>
                </a:lnTo>
                <a:cubicBezTo>
                  <a:pt x="1274" y="533"/>
                  <a:pt x="1303" y="557"/>
                  <a:pt x="1303" y="572"/>
                </a:cubicBezTo>
                <a:cubicBezTo>
                  <a:pt x="1303" y="599"/>
                  <a:pt x="1228" y="591"/>
                  <a:pt x="1119" y="552"/>
                </a:cubicBezTo>
                <a:cubicBezTo>
                  <a:pt x="1072" y="535"/>
                  <a:pt x="1074" y="540"/>
                  <a:pt x="1130" y="586"/>
                </a:cubicBezTo>
                <a:cubicBezTo>
                  <a:pt x="1216" y="657"/>
                  <a:pt x="1165" y="695"/>
                  <a:pt x="1057" y="640"/>
                </a:cubicBezTo>
                <a:cubicBezTo>
                  <a:pt x="975" y="599"/>
                  <a:pt x="908" y="605"/>
                  <a:pt x="908" y="654"/>
                </a:cubicBezTo>
                <a:cubicBezTo>
                  <a:pt x="908" y="669"/>
                  <a:pt x="930" y="679"/>
                  <a:pt x="957" y="676"/>
                </a:cubicBezTo>
                <a:cubicBezTo>
                  <a:pt x="1046" y="667"/>
                  <a:pt x="1065" y="677"/>
                  <a:pt x="1065" y="734"/>
                </a:cubicBezTo>
                <a:cubicBezTo>
                  <a:pt x="1065" y="792"/>
                  <a:pt x="1046" y="801"/>
                  <a:pt x="951" y="791"/>
                </a:cubicBezTo>
                <a:cubicBezTo>
                  <a:pt x="904" y="786"/>
                  <a:pt x="902" y="792"/>
                  <a:pt x="933" y="829"/>
                </a:cubicBezTo>
                <a:cubicBezTo>
                  <a:pt x="966" y="869"/>
                  <a:pt x="978" y="869"/>
                  <a:pt x="1052" y="831"/>
                </a:cubicBezTo>
                <a:cubicBezTo>
                  <a:pt x="1163" y="774"/>
                  <a:pt x="1218" y="810"/>
                  <a:pt x="1130" y="882"/>
                </a:cubicBezTo>
                <a:cubicBezTo>
                  <a:pt x="1074" y="928"/>
                  <a:pt x="1072" y="934"/>
                  <a:pt x="1119" y="917"/>
                </a:cubicBezTo>
                <a:cubicBezTo>
                  <a:pt x="1228" y="877"/>
                  <a:pt x="1303" y="869"/>
                  <a:pt x="1303" y="896"/>
                </a:cubicBezTo>
                <a:cubicBezTo>
                  <a:pt x="1303" y="911"/>
                  <a:pt x="1274" y="936"/>
                  <a:pt x="1240" y="951"/>
                </a:cubicBezTo>
                <a:lnTo>
                  <a:pt x="1177" y="979"/>
                </a:lnTo>
                <a:lnTo>
                  <a:pt x="1240" y="1013"/>
                </a:lnTo>
                <a:cubicBezTo>
                  <a:pt x="1274" y="1031"/>
                  <a:pt x="1303" y="1065"/>
                  <a:pt x="1303" y="1088"/>
                </a:cubicBezTo>
                <a:cubicBezTo>
                  <a:pt x="1303" y="1141"/>
                  <a:pt x="1274" y="1140"/>
                  <a:pt x="1196" y="1085"/>
                </a:cubicBezTo>
                <a:cubicBezTo>
                  <a:pt x="1135" y="1043"/>
                  <a:pt x="1133" y="1044"/>
                  <a:pt x="1133" y="1131"/>
                </a:cubicBezTo>
                <a:cubicBezTo>
                  <a:pt x="1133" y="1204"/>
                  <a:pt x="1126" y="1215"/>
                  <a:pt x="1095" y="1189"/>
                </a:cubicBezTo>
                <a:cubicBezTo>
                  <a:pt x="1074" y="1171"/>
                  <a:pt x="1060" y="1125"/>
                  <a:pt x="1064" y="1087"/>
                </a:cubicBezTo>
                <a:cubicBezTo>
                  <a:pt x="1068" y="1048"/>
                  <a:pt x="1060" y="1009"/>
                  <a:pt x="1046" y="1001"/>
                </a:cubicBezTo>
                <a:cubicBezTo>
                  <a:pt x="1032" y="992"/>
                  <a:pt x="1021" y="1018"/>
                  <a:pt x="1021" y="1059"/>
                </a:cubicBezTo>
                <a:cubicBezTo>
                  <a:pt x="1021" y="1166"/>
                  <a:pt x="953" y="1132"/>
                  <a:pt x="936" y="1016"/>
                </a:cubicBezTo>
                <a:cubicBezTo>
                  <a:pt x="928" y="965"/>
                  <a:pt x="906" y="917"/>
                  <a:pt x="886" y="910"/>
                </a:cubicBezTo>
                <a:cubicBezTo>
                  <a:pt x="845" y="897"/>
                  <a:pt x="839" y="949"/>
                  <a:pt x="879" y="974"/>
                </a:cubicBezTo>
                <a:cubicBezTo>
                  <a:pt x="895" y="984"/>
                  <a:pt x="908" y="1011"/>
                  <a:pt x="908" y="1034"/>
                </a:cubicBezTo>
                <a:cubicBezTo>
                  <a:pt x="908" y="1057"/>
                  <a:pt x="895" y="1068"/>
                  <a:pt x="879" y="1059"/>
                </a:cubicBezTo>
                <a:cubicBezTo>
                  <a:pt x="864" y="1049"/>
                  <a:pt x="851" y="1055"/>
                  <a:pt x="851" y="1071"/>
                </a:cubicBezTo>
                <a:cubicBezTo>
                  <a:pt x="851" y="1130"/>
                  <a:pt x="793" y="1099"/>
                  <a:pt x="761" y="1023"/>
                </a:cubicBezTo>
                <a:cubicBezTo>
                  <a:pt x="735" y="960"/>
                  <a:pt x="727" y="955"/>
                  <a:pt x="717" y="997"/>
                </a:cubicBezTo>
                <a:cubicBezTo>
                  <a:pt x="703" y="1056"/>
                  <a:pt x="756" y="1129"/>
                  <a:pt x="812" y="1129"/>
                </a:cubicBezTo>
                <a:cubicBezTo>
                  <a:pt x="834" y="1129"/>
                  <a:pt x="851" y="1155"/>
                  <a:pt x="851" y="1187"/>
                </a:cubicBezTo>
                <a:cubicBezTo>
                  <a:pt x="851" y="1235"/>
                  <a:pt x="842" y="1239"/>
                  <a:pt x="797" y="1215"/>
                </a:cubicBezTo>
                <a:cubicBezTo>
                  <a:pt x="719" y="1174"/>
                  <a:pt x="697" y="1179"/>
                  <a:pt x="738" y="1228"/>
                </a:cubicBezTo>
                <a:cubicBezTo>
                  <a:pt x="758" y="1251"/>
                  <a:pt x="791" y="1270"/>
                  <a:pt x="812" y="1270"/>
                </a:cubicBezTo>
                <a:cubicBezTo>
                  <a:pt x="834" y="1270"/>
                  <a:pt x="851" y="1297"/>
                  <a:pt x="851" y="1330"/>
                </a:cubicBezTo>
                <a:cubicBezTo>
                  <a:pt x="851" y="1387"/>
                  <a:pt x="848" y="1388"/>
                  <a:pt x="781" y="1344"/>
                </a:cubicBezTo>
                <a:cubicBezTo>
                  <a:pt x="712" y="1298"/>
                  <a:pt x="710" y="1299"/>
                  <a:pt x="710" y="1369"/>
                </a:cubicBezTo>
                <a:cubicBezTo>
                  <a:pt x="710" y="1413"/>
                  <a:pt x="694" y="1440"/>
                  <a:pt x="668" y="1440"/>
                </a:cubicBezTo>
                <a:cubicBezTo>
                  <a:pt x="641" y="1440"/>
                  <a:pt x="625" y="1413"/>
                  <a:pt x="625" y="1369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6" name="Freeform 62"/>
          <p:cNvSpPr>
            <a:spLocks/>
          </p:cNvSpPr>
          <p:nvPr/>
        </p:nvSpPr>
        <p:spPr bwMode="auto">
          <a:xfrm>
            <a:off x="8304773" y="2357249"/>
            <a:ext cx="368300" cy="381000"/>
          </a:xfrm>
          <a:custGeom>
            <a:avLst/>
            <a:gdLst>
              <a:gd name="T0" fmla="*/ 648 w 1367"/>
              <a:gd name="T1" fmla="*/ 1150 h 1421"/>
              <a:gd name="T2" fmla="*/ 582 w 1367"/>
              <a:gd name="T3" fmla="*/ 1151 h 1421"/>
              <a:gd name="T4" fmla="*/ 506 w 1367"/>
              <a:gd name="T5" fmla="*/ 1216 h 1421"/>
              <a:gd name="T6" fmla="*/ 337 w 1367"/>
              <a:gd name="T7" fmla="*/ 1132 h 1421"/>
              <a:gd name="T8" fmla="*/ 358 w 1367"/>
              <a:gd name="T9" fmla="*/ 936 h 1421"/>
              <a:gd name="T10" fmla="*/ 183 w 1367"/>
              <a:gd name="T11" fmla="*/ 1074 h 1421"/>
              <a:gd name="T12" fmla="*/ 72 w 1367"/>
              <a:gd name="T13" fmla="*/ 1092 h 1421"/>
              <a:gd name="T14" fmla="*/ 254 w 1367"/>
              <a:gd name="T15" fmla="*/ 915 h 1421"/>
              <a:gd name="T16" fmla="*/ 273 w 1367"/>
              <a:gd name="T17" fmla="*/ 849 h 1421"/>
              <a:gd name="T18" fmla="*/ 166 w 1367"/>
              <a:gd name="T19" fmla="*/ 817 h 1421"/>
              <a:gd name="T20" fmla="*/ 161 w 1367"/>
              <a:gd name="T21" fmla="*/ 610 h 1421"/>
              <a:gd name="T22" fmla="*/ 270 w 1367"/>
              <a:gd name="T23" fmla="*/ 573 h 1421"/>
              <a:gd name="T24" fmla="*/ 228 w 1367"/>
              <a:gd name="T25" fmla="*/ 509 h 1421"/>
              <a:gd name="T26" fmla="*/ 88 w 1367"/>
              <a:gd name="T27" fmla="*/ 440 h 1421"/>
              <a:gd name="T28" fmla="*/ 44 w 1367"/>
              <a:gd name="T29" fmla="*/ 384 h 1421"/>
              <a:gd name="T30" fmla="*/ 155 w 1367"/>
              <a:gd name="T31" fmla="*/ 349 h 1421"/>
              <a:gd name="T32" fmla="*/ 270 w 1367"/>
              <a:gd name="T33" fmla="*/ 426 h 1421"/>
              <a:gd name="T34" fmla="*/ 334 w 1367"/>
              <a:gd name="T35" fmla="*/ 296 h 1421"/>
              <a:gd name="T36" fmla="*/ 524 w 1367"/>
              <a:gd name="T37" fmla="*/ 245 h 1421"/>
              <a:gd name="T38" fmla="*/ 595 w 1367"/>
              <a:gd name="T39" fmla="*/ 302 h 1421"/>
              <a:gd name="T40" fmla="*/ 638 w 1367"/>
              <a:gd name="T41" fmla="*/ 231 h 1421"/>
              <a:gd name="T42" fmla="*/ 612 w 1367"/>
              <a:gd name="T43" fmla="*/ 51 h 1421"/>
              <a:gd name="T44" fmla="*/ 746 w 1367"/>
              <a:gd name="T45" fmla="*/ 51 h 1421"/>
              <a:gd name="T46" fmla="*/ 722 w 1367"/>
              <a:gd name="T47" fmla="*/ 229 h 1421"/>
              <a:gd name="T48" fmla="*/ 754 w 1367"/>
              <a:gd name="T49" fmla="*/ 302 h 1421"/>
              <a:gd name="T50" fmla="*/ 834 w 1367"/>
              <a:gd name="T51" fmla="*/ 245 h 1421"/>
              <a:gd name="T52" fmla="*/ 1025 w 1367"/>
              <a:gd name="T53" fmla="*/ 296 h 1421"/>
              <a:gd name="T54" fmla="*/ 1077 w 1367"/>
              <a:gd name="T55" fmla="*/ 432 h 1421"/>
              <a:gd name="T56" fmla="*/ 1212 w 1367"/>
              <a:gd name="T57" fmla="*/ 341 h 1421"/>
              <a:gd name="T58" fmla="*/ 1272 w 1367"/>
              <a:gd name="T59" fmla="*/ 328 h 1421"/>
              <a:gd name="T60" fmla="*/ 1270 w 1367"/>
              <a:gd name="T61" fmla="*/ 440 h 1421"/>
              <a:gd name="T62" fmla="*/ 1131 w 1367"/>
              <a:gd name="T63" fmla="*/ 509 h 1421"/>
              <a:gd name="T64" fmla="*/ 1088 w 1367"/>
              <a:gd name="T65" fmla="*/ 573 h 1421"/>
              <a:gd name="T66" fmla="*/ 1200 w 1367"/>
              <a:gd name="T67" fmla="*/ 610 h 1421"/>
              <a:gd name="T68" fmla="*/ 1255 w 1367"/>
              <a:gd name="T69" fmla="*/ 781 h 1421"/>
              <a:gd name="T70" fmla="*/ 1145 w 1367"/>
              <a:gd name="T71" fmla="*/ 836 h 1421"/>
              <a:gd name="T72" fmla="*/ 1038 w 1367"/>
              <a:gd name="T73" fmla="*/ 868 h 1421"/>
              <a:gd name="T74" fmla="*/ 1323 w 1367"/>
              <a:gd name="T75" fmla="*/ 1029 h 1421"/>
              <a:gd name="T76" fmla="*/ 1218 w 1367"/>
              <a:gd name="T77" fmla="*/ 1111 h 1421"/>
              <a:gd name="T78" fmla="*/ 1081 w 1367"/>
              <a:gd name="T79" fmla="*/ 1008 h 1421"/>
              <a:gd name="T80" fmla="*/ 1009 w 1367"/>
              <a:gd name="T81" fmla="*/ 997 h 1421"/>
              <a:gd name="T82" fmla="*/ 999 w 1367"/>
              <a:gd name="T83" fmla="*/ 1089 h 1421"/>
              <a:gd name="T84" fmla="*/ 940 w 1367"/>
              <a:gd name="T85" fmla="*/ 1254 h 1421"/>
              <a:gd name="T86" fmla="*/ 805 w 1367"/>
              <a:gd name="T87" fmla="*/ 1189 h 1421"/>
              <a:gd name="T88" fmla="*/ 716 w 1367"/>
              <a:gd name="T89" fmla="*/ 1089 h 1421"/>
              <a:gd name="T90" fmla="*/ 735 w 1367"/>
              <a:gd name="T91" fmla="*/ 1319 h 1421"/>
              <a:gd name="T92" fmla="*/ 620 w 1367"/>
              <a:gd name="T93" fmla="*/ 1296 h 1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67" h="1421">
                <a:moveTo>
                  <a:pt x="620" y="1296"/>
                </a:moveTo>
                <a:cubicBezTo>
                  <a:pt x="626" y="1231"/>
                  <a:pt x="639" y="1166"/>
                  <a:pt x="648" y="1150"/>
                </a:cubicBezTo>
                <a:cubicBezTo>
                  <a:pt x="658" y="1134"/>
                  <a:pt x="653" y="1114"/>
                  <a:pt x="637" y="1104"/>
                </a:cubicBezTo>
                <a:cubicBezTo>
                  <a:pt x="621" y="1094"/>
                  <a:pt x="596" y="1115"/>
                  <a:pt x="582" y="1151"/>
                </a:cubicBezTo>
                <a:cubicBezTo>
                  <a:pt x="568" y="1187"/>
                  <a:pt x="555" y="1206"/>
                  <a:pt x="554" y="1193"/>
                </a:cubicBezTo>
                <a:cubicBezTo>
                  <a:pt x="553" y="1181"/>
                  <a:pt x="532" y="1191"/>
                  <a:pt x="506" y="1216"/>
                </a:cubicBezTo>
                <a:cubicBezTo>
                  <a:pt x="481" y="1241"/>
                  <a:pt x="434" y="1258"/>
                  <a:pt x="401" y="1253"/>
                </a:cubicBezTo>
                <a:cubicBezTo>
                  <a:pt x="352" y="1246"/>
                  <a:pt x="340" y="1224"/>
                  <a:pt x="337" y="1132"/>
                </a:cubicBezTo>
                <a:cubicBezTo>
                  <a:pt x="335" y="1070"/>
                  <a:pt x="345" y="1004"/>
                  <a:pt x="360" y="986"/>
                </a:cubicBezTo>
                <a:cubicBezTo>
                  <a:pt x="376" y="966"/>
                  <a:pt x="375" y="947"/>
                  <a:pt x="358" y="936"/>
                </a:cubicBezTo>
                <a:cubicBezTo>
                  <a:pt x="343" y="927"/>
                  <a:pt x="303" y="958"/>
                  <a:pt x="270" y="1005"/>
                </a:cubicBezTo>
                <a:cubicBezTo>
                  <a:pt x="237" y="1052"/>
                  <a:pt x="197" y="1083"/>
                  <a:pt x="183" y="1074"/>
                </a:cubicBezTo>
                <a:cubicBezTo>
                  <a:pt x="169" y="1065"/>
                  <a:pt x="149" y="1078"/>
                  <a:pt x="140" y="1102"/>
                </a:cubicBezTo>
                <a:cubicBezTo>
                  <a:pt x="116" y="1163"/>
                  <a:pt x="72" y="1157"/>
                  <a:pt x="72" y="1092"/>
                </a:cubicBezTo>
                <a:cubicBezTo>
                  <a:pt x="72" y="1062"/>
                  <a:pt x="57" y="1032"/>
                  <a:pt x="37" y="1026"/>
                </a:cubicBezTo>
                <a:cubicBezTo>
                  <a:pt x="0" y="1013"/>
                  <a:pt x="162" y="930"/>
                  <a:pt x="254" y="915"/>
                </a:cubicBezTo>
                <a:cubicBezTo>
                  <a:pt x="283" y="910"/>
                  <a:pt x="313" y="889"/>
                  <a:pt x="320" y="868"/>
                </a:cubicBezTo>
                <a:cubicBezTo>
                  <a:pt x="330" y="840"/>
                  <a:pt x="317" y="835"/>
                  <a:pt x="273" y="849"/>
                </a:cubicBezTo>
                <a:cubicBezTo>
                  <a:pt x="240" y="859"/>
                  <a:pt x="214" y="855"/>
                  <a:pt x="214" y="841"/>
                </a:cubicBezTo>
                <a:cubicBezTo>
                  <a:pt x="214" y="826"/>
                  <a:pt x="192" y="815"/>
                  <a:pt x="166" y="817"/>
                </a:cubicBezTo>
                <a:cubicBezTo>
                  <a:pt x="102" y="823"/>
                  <a:pt x="36" y="696"/>
                  <a:pt x="77" y="646"/>
                </a:cubicBezTo>
                <a:cubicBezTo>
                  <a:pt x="94" y="626"/>
                  <a:pt x="131" y="610"/>
                  <a:pt x="161" y="610"/>
                </a:cubicBezTo>
                <a:cubicBezTo>
                  <a:pt x="190" y="610"/>
                  <a:pt x="214" y="598"/>
                  <a:pt x="214" y="584"/>
                </a:cubicBezTo>
                <a:cubicBezTo>
                  <a:pt x="214" y="570"/>
                  <a:pt x="239" y="565"/>
                  <a:pt x="270" y="573"/>
                </a:cubicBezTo>
                <a:cubicBezTo>
                  <a:pt x="301" y="581"/>
                  <a:pt x="326" y="574"/>
                  <a:pt x="326" y="558"/>
                </a:cubicBezTo>
                <a:cubicBezTo>
                  <a:pt x="326" y="541"/>
                  <a:pt x="282" y="519"/>
                  <a:pt x="228" y="509"/>
                </a:cubicBezTo>
                <a:cubicBezTo>
                  <a:pt x="174" y="499"/>
                  <a:pt x="136" y="479"/>
                  <a:pt x="145" y="465"/>
                </a:cubicBezTo>
                <a:cubicBezTo>
                  <a:pt x="153" y="452"/>
                  <a:pt x="128" y="440"/>
                  <a:pt x="88" y="440"/>
                </a:cubicBezTo>
                <a:cubicBezTo>
                  <a:pt x="49" y="440"/>
                  <a:pt x="16" y="428"/>
                  <a:pt x="16" y="412"/>
                </a:cubicBezTo>
                <a:cubicBezTo>
                  <a:pt x="16" y="397"/>
                  <a:pt x="29" y="384"/>
                  <a:pt x="44" y="384"/>
                </a:cubicBezTo>
                <a:cubicBezTo>
                  <a:pt x="60" y="384"/>
                  <a:pt x="72" y="365"/>
                  <a:pt x="72" y="342"/>
                </a:cubicBezTo>
                <a:cubicBezTo>
                  <a:pt x="72" y="284"/>
                  <a:pt x="120" y="288"/>
                  <a:pt x="155" y="349"/>
                </a:cubicBezTo>
                <a:cubicBezTo>
                  <a:pt x="171" y="376"/>
                  <a:pt x="184" y="386"/>
                  <a:pt x="184" y="372"/>
                </a:cubicBezTo>
                <a:cubicBezTo>
                  <a:pt x="185" y="357"/>
                  <a:pt x="223" y="382"/>
                  <a:pt x="270" y="426"/>
                </a:cubicBezTo>
                <a:cubicBezTo>
                  <a:pt x="351" y="504"/>
                  <a:pt x="412" y="510"/>
                  <a:pt x="366" y="436"/>
                </a:cubicBezTo>
                <a:cubicBezTo>
                  <a:pt x="354" y="416"/>
                  <a:pt x="339" y="353"/>
                  <a:pt x="334" y="296"/>
                </a:cubicBezTo>
                <a:cubicBezTo>
                  <a:pt x="327" y="221"/>
                  <a:pt x="337" y="188"/>
                  <a:pt x="370" y="176"/>
                </a:cubicBezTo>
                <a:cubicBezTo>
                  <a:pt x="422" y="156"/>
                  <a:pt x="524" y="202"/>
                  <a:pt x="524" y="245"/>
                </a:cubicBezTo>
                <a:cubicBezTo>
                  <a:pt x="524" y="261"/>
                  <a:pt x="536" y="267"/>
                  <a:pt x="550" y="258"/>
                </a:cubicBezTo>
                <a:cubicBezTo>
                  <a:pt x="565" y="249"/>
                  <a:pt x="585" y="269"/>
                  <a:pt x="595" y="302"/>
                </a:cubicBezTo>
                <a:cubicBezTo>
                  <a:pt x="607" y="339"/>
                  <a:pt x="624" y="351"/>
                  <a:pt x="641" y="335"/>
                </a:cubicBezTo>
                <a:cubicBezTo>
                  <a:pt x="657" y="318"/>
                  <a:pt x="656" y="279"/>
                  <a:pt x="638" y="231"/>
                </a:cubicBezTo>
                <a:cubicBezTo>
                  <a:pt x="622" y="188"/>
                  <a:pt x="615" y="142"/>
                  <a:pt x="624" y="128"/>
                </a:cubicBezTo>
                <a:cubicBezTo>
                  <a:pt x="632" y="114"/>
                  <a:pt x="627" y="80"/>
                  <a:pt x="612" y="51"/>
                </a:cubicBezTo>
                <a:cubicBezTo>
                  <a:pt x="588" y="7"/>
                  <a:pt x="596" y="0"/>
                  <a:pt x="679" y="0"/>
                </a:cubicBezTo>
                <a:cubicBezTo>
                  <a:pt x="762" y="0"/>
                  <a:pt x="771" y="7"/>
                  <a:pt x="746" y="51"/>
                </a:cubicBezTo>
                <a:cubicBezTo>
                  <a:pt x="731" y="80"/>
                  <a:pt x="726" y="114"/>
                  <a:pt x="735" y="128"/>
                </a:cubicBezTo>
                <a:cubicBezTo>
                  <a:pt x="743" y="142"/>
                  <a:pt x="737" y="187"/>
                  <a:pt x="722" y="229"/>
                </a:cubicBezTo>
                <a:cubicBezTo>
                  <a:pt x="706" y="270"/>
                  <a:pt x="701" y="318"/>
                  <a:pt x="712" y="335"/>
                </a:cubicBezTo>
                <a:cubicBezTo>
                  <a:pt x="723" y="353"/>
                  <a:pt x="740" y="340"/>
                  <a:pt x="754" y="302"/>
                </a:cubicBezTo>
                <a:cubicBezTo>
                  <a:pt x="767" y="268"/>
                  <a:pt x="790" y="247"/>
                  <a:pt x="806" y="257"/>
                </a:cubicBezTo>
                <a:cubicBezTo>
                  <a:pt x="822" y="266"/>
                  <a:pt x="834" y="261"/>
                  <a:pt x="834" y="245"/>
                </a:cubicBezTo>
                <a:cubicBezTo>
                  <a:pt x="834" y="202"/>
                  <a:pt x="937" y="156"/>
                  <a:pt x="989" y="176"/>
                </a:cubicBezTo>
                <a:cubicBezTo>
                  <a:pt x="1022" y="188"/>
                  <a:pt x="1032" y="221"/>
                  <a:pt x="1025" y="296"/>
                </a:cubicBezTo>
                <a:cubicBezTo>
                  <a:pt x="1019" y="353"/>
                  <a:pt x="1005" y="416"/>
                  <a:pt x="992" y="436"/>
                </a:cubicBezTo>
                <a:cubicBezTo>
                  <a:pt x="946" y="511"/>
                  <a:pt x="1011" y="508"/>
                  <a:pt x="1077" y="432"/>
                </a:cubicBezTo>
                <a:cubicBezTo>
                  <a:pt x="1114" y="388"/>
                  <a:pt x="1156" y="359"/>
                  <a:pt x="1170" y="368"/>
                </a:cubicBezTo>
                <a:cubicBezTo>
                  <a:pt x="1184" y="377"/>
                  <a:pt x="1203" y="365"/>
                  <a:pt x="1212" y="341"/>
                </a:cubicBezTo>
                <a:cubicBezTo>
                  <a:pt x="1221" y="318"/>
                  <a:pt x="1242" y="299"/>
                  <a:pt x="1259" y="299"/>
                </a:cubicBezTo>
                <a:cubicBezTo>
                  <a:pt x="1275" y="299"/>
                  <a:pt x="1281" y="312"/>
                  <a:pt x="1272" y="328"/>
                </a:cubicBezTo>
                <a:cubicBezTo>
                  <a:pt x="1262" y="343"/>
                  <a:pt x="1274" y="364"/>
                  <a:pt x="1298" y="373"/>
                </a:cubicBezTo>
                <a:cubicBezTo>
                  <a:pt x="1367" y="399"/>
                  <a:pt x="1350" y="440"/>
                  <a:pt x="1270" y="440"/>
                </a:cubicBezTo>
                <a:cubicBezTo>
                  <a:pt x="1231" y="440"/>
                  <a:pt x="1205" y="452"/>
                  <a:pt x="1214" y="465"/>
                </a:cubicBezTo>
                <a:cubicBezTo>
                  <a:pt x="1222" y="479"/>
                  <a:pt x="1185" y="499"/>
                  <a:pt x="1131" y="509"/>
                </a:cubicBezTo>
                <a:cubicBezTo>
                  <a:pt x="1076" y="519"/>
                  <a:pt x="1032" y="541"/>
                  <a:pt x="1032" y="558"/>
                </a:cubicBezTo>
                <a:cubicBezTo>
                  <a:pt x="1032" y="574"/>
                  <a:pt x="1057" y="581"/>
                  <a:pt x="1088" y="573"/>
                </a:cubicBezTo>
                <a:cubicBezTo>
                  <a:pt x="1119" y="565"/>
                  <a:pt x="1145" y="570"/>
                  <a:pt x="1145" y="584"/>
                </a:cubicBezTo>
                <a:cubicBezTo>
                  <a:pt x="1145" y="598"/>
                  <a:pt x="1170" y="610"/>
                  <a:pt x="1200" y="610"/>
                </a:cubicBezTo>
                <a:cubicBezTo>
                  <a:pt x="1231" y="610"/>
                  <a:pt x="1270" y="637"/>
                  <a:pt x="1288" y="671"/>
                </a:cubicBezTo>
                <a:cubicBezTo>
                  <a:pt x="1316" y="722"/>
                  <a:pt x="1311" y="739"/>
                  <a:pt x="1255" y="781"/>
                </a:cubicBezTo>
                <a:cubicBezTo>
                  <a:pt x="1219" y="809"/>
                  <a:pt x="1179" y="825"/>
                  <a:pt x="1167" y="817"/>
                </a:cubicBezTo>
                <a:cubicBezTo>
                  <a:pt x="1155" y="810"/>
                  <a:pt x="1145" y="818"/>
                  <a:pt x="1145" y="836"/>
                </a:cubicBezTo>
                <a:cubicBezTo>
                  <a:pt x="1145" y="855"/>
                  <a:pt x="1122" y="860"/>
                  <a:pt x="1085" y="849"/>
                </a:cubicBezTo>
                <a:cubicBezTo>
                  <a:pt x="1042" y="835"/>
                  <a:pt x="1029" y="840"/>
                  <a:pt x="1038" y="868"/>
                </a:cubicBezTo>
                <a:cubicBezTo>
                  <a:pt x="1045" y="889"/>
                  <a:pt x="1075" y="910"/>
                  <a:pt x="1105" y="915"/>
                </a:cubicBezTo>
                <a:cubicBezTo>
                  <a:pt x="1199" y="931"/>
                  <a:pt x="1351" y="1010"/>
                  <a:pt x="1323" y="1029"/>
                </a:cubicBezTo>
                <a:cubicBezTo>
                  <a:pt x="1308" y="1039"/>
                  <a:pt x="1286" y="1073"/>
                  <a:pt x="1275" y="1104"/>
                </a:cubicBezTo>
                <a:cubicBezTo>
                  <a:pt x="1255" y="1156"/>
                  <a:pt x="1251" y="1157"/>
                  <a:pt x="1218" y="1111"/>
                </a:cubicBezTo>
                <a:cubicBezTo>
                  <a:pt x="1198" y="1084"/>
                  <a:pt x="1175" y="1069"/>
                  <a:pt x="1167" y="1077"/>
                </a:cubicBezTo>
                <a:cubicBezTo>
                  <a:pt x="1159" y="1085"/>
                  <a:pt x="1120" y="1054"/>
                  <a:pt x="1081" y="1008"/>
                </a:cubicBezTo>
                <a:cubicBezTo>
                  <a:pt x="1042" y="961"/>
                  <a:pt x="1002" y="931"/>
                  <a:pt x="993" y="940"/>
                </a:cubicBezTo>
                <a:cubicBezTo>
                  <a:pt x="984" y="950"/>
                  <a:pt x="991" y="975"/>
                  <a:pt x="1009" y="997"/>
                </a:cubicBezTo>
                <a:cubicBezTo>
                  <a:pt x="1035" y="1028"/>
                  <a:pt x="1034" y="1043"/>
                  <a:pt x="1002" y="1063"/>
                </a:cubicBezTo>
                <a:cubicBezTo>
                  <a:pt x="971" y="1083"/>
                  <a:pt x="970" y="1089"/>
                  <a:pt x="999" y="1089"/>
                </a:cubicBezTo>
                <a:cubicBezTo>
                  <a:pt x="1022" y="1089"/>
                  <a:pt x="1033" y="1117"/>
                  <a:pt x="1027" y="1167"/>
                </a:cubicBezTo>
                <a:cubicBezTo>
                  <a:pt x="1020" y="1228"/>
                  <a:pt x="1001" y="1247"/>
                  <a:pt x="940" y="1254"/>
                </a:cubicBezTo>
                <a:cubicBezTo>
                  <a:pt x="890" y="1259"/>
                  <a:pt x="856" y="1247"/>
                  <a:pt x="845" y="1219"/>
                </a:cubicBezTo>
                <a:cubicBezTo>
                  <a:pt x="836" y="1194"/>
                  <a:pt x="818" y="1181"/>
                  <a:pt x="805" y="1189"/>
                </a:cubicBezTo>
                <a:cubicBezTo>
                  <a:pt x="793" y="1197"/>
                  <a:pt x="774" y="1178"/>
                  <a:pt x="764" y="1146"/>
                </a:cubicBezTo>
                <a:cubicBezTo>
                  <a:pt x="754" y="1115"/>
                  <a:pt x="733" y="1089"/>
                  <a:pt x="716" y="1089"/>
                </a:cubicBezTo>
                <a:cubicBezTo>
                  <a:pt x="699" y="1089"/>
                  <a:pt x="695" y="1115"/>
                  <a:pt x="707" y="1153"/>
                </a:cubicBezTo>
                <a:cubicBezTo>
                  <a:pt x="718" y="1188"/>
                  <a:pt x="731" y="1263"/>
                  <a:pt x="735" y="1319"/>
                </a:cubicBezTo>
                <a:cubicBezTo>
                  <a:pt x="743" y="1412"/>
                  <a:pt x="737" y="1421"/>
                  <a:pt x="676" y="1418"/>
                </a:cubicBezTo>
                <a:cubicBezTo>
                  <a:pt x="615" y="1414"/>
                  <a:pt x="610" y="1404"/>
                  <a:pt x="620" y="1296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7" name="Freeform 63"/>
          <p:cNvSpPr>
            <a:spLocks noEditPoints="1"/>
          </p:cNvSpPr>
          <p:nvPr/>
        </p:nvSpPr>
        <p:spPr bwMode="auto">
          <a:xfrm>
            <a:off x="5422137" y="2350379"/>
            <a:ext cx="412750" cy="382588"/>
          </a:xfrm>
          <a:custGeom>
            <a:avLst/>
            <a:gdLst>
              <a:gd name="T0" fmla="*/ 500 w 1530"/>
              <a:gd name="T1" fmla="*/ 21 h 1423"/>
              <a:gd name="T2" fmla="*/ 408 w 1530"/>
              <a:gd name="T3" fmla="*/ 126 h 1423"/>
              <a:gd name="T4" fmla="*/ 134 w 1530"/>
              <a:gd name="T5" fmla="*/ 469 h 1423"/>
              <a:gd name="T6" fmla="*/ 85 w 1530"/>
              <a:gd name="T7" fmla="*/ 688 h 1423"/>
              <a:gd name="T8" fmla="*/ 134 w 1530"/>
              <a:gd name="T9" fmla="*/ 945 h 1423"/>
              <a:gd name="T10" fmla="*/ 247 w 1530"/>
              <a:gd name="T11" fmla="*/ 1137 h 1423"/>
              <a:gd name="T12" fmla="*/ 459 w 1530"/>
              <a:gd name="T13" fmla="*/ 1321 h 1423"/>
              <a:gd name="T14" fmla="*/ 671 w 1530"/>
              <a:gd name="T15" fmla="*/ 1361 h 1423"/>
              <a:gd name="T16" fmla="*/ 1080 w 1530"/>
              <a:gd name="T17" fmla="*/ 1320 h 1423"/>
              <a:gd name="T18" fmla="*/ 1277 w 1530"/>
              <a:gd name="T19" fmla="*/ 1137 h 1423"/>
              <a:gd name="T20" fmla="*/ 1445 w 1530"/>
              <a:gd name="T21" fmla="*/ 729 h 1423"/>
              <a:gd name="T22" fmla="*/ 1329 w 1530"/>
              <a:gd name="T23" fmla="*/ 434 h 1423"/>
              <a:gd name="T24" fmla="*/ 1219 w 1530"/>
              <a:gd name="T25" fmla="*/ 137 h 1423"/>
              <a:gd name="T26" fmla="*/ 1080 w 1530"/>
              <a:gd name="T27" fmla="*/ 114 h 1423"/>
              <a:gd name="T28" fmla="*/ 867 w 1530"/>
              <a:gd name="T29" fmla="*/ 51 h 1423"/>
              <a:gd name="T30" fmla="*/ 670 w 1530"/>
              <a:gd name="T31" fmla="*/ 49 h 1423"/>
              <a:gd name="T32" fmla="*/ 459 w 1530"/>
              <a:gd name="T33" fmla="*/ 189 h 1423"/>
              <a:gd name="T34" fmla="*/ 651 w 1530"/>
              <a:gd name="T35" fmla="*/ 405 h 1423"/>
              <a:gd name="T36" fmla="*/ 459 w 1530"/>
              <a:gd name="T37" fmla="*/ 298 h 1423"/>
              <a:gd name="T38" fmla="*/ 1052 w 1530"/>
              <a:gd name="T39" fmla="*/ 197 h 1423"/>
              <a:gd name="T40" fmla="*/ 967 w 1530"/>
              <a:gd name="T41" fmla="*/ 458 h 1423"/>
              <a:gd name="T42" fmla="*/ 883 w 1530"/>
              <a:gd name="T43" fmla="*/ 401 h 1423"/>
              <a:gd name="T44" fmla="*/ 1052 w 1530"/>
              <a:gd name="T45" fmla="*/ 197 h 1423"/>
              <a:gd name="T46" fmla="*/ 854 w 1530"/>
              <a:gd name="T47" fmla="*/ 621 h 1423"/>
              <a:gd name="T48" fmla="*/ 903 w 1530"/>
              <a:gd name="T49" fmla="*/ 734 h 1423"/>
              <a:gd name="T50" fmla="*/ 797 w 1530"/>
              <a:gd name="T51" fmla="*/ 830 h 1423"/>
              <a:gd name="T52" fmla="*/ 656 w 1530"/>
              <a:gd name="T53" fmla="*/ 808 h 1423"/>
              <a:gd name="T54" fmla="*/ 621 w 1530"/>
              <a:gd name="T55" fmla="*/ 687 h 1423"/>
              <a:gd name="T56" fmla="*/ 755 w 1530"/>
              <a:gd name="T57" fmla="*/ 573 h 1423"/>
              <a:gd name="T58" fmla="*/ 515 w 1530"/>
              <a:gd name="T59" fmla="*/ 702 h 1423"/>
              <a:gd name="T60" fmla="*/ 266 w 1530"/>
              <a:gd name="T61" fmla="*/ 762 h 1423"/>
              <a:gd name="T62" fmla="*/ 244 w 1530"/>
              <a:gd name="T63" fmla="*/ 666 h 1423"/>
              <a:gd name="T64" fmla="*/ 1163 w 1530"/>
              <a:gd name="T65" fmla="*/ 618 h 1423"/>
              <a:gd name="T66" fmla="*/ 1253 w 1530"/>
              <a:gd name="T67" fmla="*/ 763 h 1423"/>
              <a:gd name="T68" fmla="*/ 990 w 1530"/>
              <a:gd name="T69" fmla="*/ 713 h 1423"/>
              <a:gd name="T70" fmla="*/ 1163 w 1530"/>
              <a:gd name="T71" fmla="*/ 618 h 1423"/>
              <a:gd name="T72" fmla="*/ 656 w 1530"/>
              <a:gd name="T73" fmla="*/ 1006 h 1423"/>
              <a:gd name="T74" fmla="*/ 478 w 1530"/>
              <a:gd name="T75" fmla="*/ 1206 h 1423"/>
              <a:gd name="T76" fmla="*/ 565 w 1530"/>
              <a:gd name="T77" fmla="*/ 953 h 1423"/>
              <a:gd name="T78" fmla="*/ 882 w 1530"/>
              <a:gd name="T79" fmla="*/ 903 h 1423"/>
              <a:gd name="T80" fmla="*/ 1052 w 1530"/>
              <a:gd name="T81" fmla="*/ 1105 h 1423"/>
              <a:gd name="T82" fmla="*/ 960 w 1530"/>
              <a:gd name="T83" fmla="*/ 1161 h 1423"/>
              <a:gd name="T84" fmla="*/ 882 w 1530"/>
              <a:gd name="T85" fmla="*/ 90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30" h="1423">
                <a:moveTo>
                  <a:pt x="557" y="6"/>
                </a:moveTo>
                <a:cubicBezTo>
                  <a:pt x="539" y="6"/>
                  <a:pt x="521" y="11"/>
                  <a:pt x="500" y="21"/>
                </a:cubicBezTo>
                <a:cubicBezTo>
                  <a:pt x="453" y="42"/>
                  <a:pt x="438" y="67"/>
                  <a:pt x="450" y="98"/>
                </a:cubicBezTo>
                <a:cubicBezTo>
                  <a:pt x="464" y="135"/>
                  <a:pt x="455" y="141"/>
                  <a:pt x="408" y="126"/>
                </a:cubicBezTo>
                <a:cubicBezTo>
                  <a:pt x="298" y="91"/>
                  <a:pt x="233" y="154"/>
                  <a:pt x="233" y="295"/>
                </a:cubicBezTo>
                <a:cubicBezTo>
                  <a:pt x="233" y="412"/>
                  <a:pt x="225" y="425"/>
                  <a:pt x="134" y="469"/>
                </a:cubicBezTo>
                <a:cubicBezTo>
                  <a:pt x="57" y="506"/>
                  <a:pt x="36" y="533"/>
                  <a:pt x="36" y="592"/>
                </a:cubicBezTo>
                <a:cubicBezTo>
                  <a:pt x="36" y="639"/>
                  <a:pt x="55" y="676"/>
                  <a:pt x="85" y="688"/>
                </a:cubicBezTo>
                <a:cubicBezTo>
                  <a:pt x="132" y="706"/>
                  <a:pt x="132" y="708"/>
                  <a:pt x="85" y="734"/>
                </a:cubicBezTo>
                <a:cubicBezTo>
                  <a:pt x="0" y="782"/>
                  <a:pt x="24" y="886"/>
                  <a:pt x="134" y="945"/>
                </a:cubicBezTo>
                <a:cubicBezTo>
                  <a:pt x="189" y="974"/>
                  <a:pt x="235" y="1005"/>
                  <a:pt x="237" y="1013"/>
                </a:cubicBezTo>
                <a:cubicBezTo>
                  <a:pt x="239" y="1021"/>
                  <a:pt x="243" y="1077"/>
                  <a:pt x="247" y="1137"/>
                </a:cubicBezTo>
                <a:cubicBezTo>
                  <a:pt x="255" y="1258"/>
                  <a:pt x="301" y="1303"/>
                  <a:pt x="395" y="1281"/>
                </a:cubicBezTo>
                <a:cubicBezTo>
                  <a:pt x="444" y="1270"/>
                  <a:pt x="459" y="1279"/>
                  <a:pt x="459" y="1321"/>
                </a:cubicBezTo>
                <a:cubicBezTo>
                  <a:pt x="459" y="1351"/>
                  <a:pt x="475" y="1382"/>
                  <a:pt x="494" y="1390"/>
                </a:cubicBezTo>
                <a:cubicBezTo>
                  <a:pt x="552" y="1413"/>
                  <a:pt x="566" y="1411"/>
                  <a:pt x="671" y="1361"/>
                </a:cubicBezTo>
                <a:cubicBezTo>
                  <a:pt x="767" y="1315"/>
                  <a:pt x="777" y="1315"/>
                  <a:pt x="866" y="1363"/>
                </a:cubicBezTo>
                <a:cubicBezTo>
                  <a:pt x="978" y="1423"/>
                  <a:pt x="1080" y="1403"/>
                  <a:pt x="1080" y="1320"/>
                </a:cubicBezTo>
                <a:cubicBezTo>
                  <a:pt x="1080" y="1278"/>
                  <a:pt x="1093" y="1268"/>
                  <a:pt x="1133" y="1280"/>
                </a:cubicBezTo>
                <a:cubicBezTo>
                  <a:pt x="1234" y="1312"/>
                  <a:pt x="1277" y="1269"/>
                  <a:pt x="1277" y="1137"/>
                </a:cubicBezTo>
                <a:cubicBezTo>
                  <a:pt x="1277" y="1025"/>
                  <a:pt x="1287" y="1008"/>
                  <a:pt x="1386" y="946"/>
                </a:cubicBezTo>
                <a:cubicBezTo>
                  <a:pt x="1500" y="874"/>
                  <a:pt x="1525" y="781"/>
                  <a:pt x="1445" y="729"/>
                </a:cubicBezTo>
                <a:cubicBezTo>
                  <a:pt x="1418" y="711"/>
                  <a:pt x="1415" y="696"/>
                  <a:pt x="1435" y="681"/>
                </a:cubicBezTo>
                <a:cubicBezTo>
                  <a:pt x="1530" y="615"/>
                  <a:pt x="1471" y="479"/>
                  <a:pt x="1329" y="434"/>
                </a:cubicBezTo>
                <a:cubicBezTo>
                  <a:pt x="1290" y="421"/>
                  <a:pt x="1277" y="388"/>
                  <a:pt x="1277" y="292"/>
                </a:cubicBezTo>
                <a:cubicBezTo>
                  <a:pt x="1277" y="196"/>
                  <a:pt x="1264" y="161"/>
                  <a:pt x="1219" y="137"/>
                </a:cubicBezTo>
                <a:cubicBezTo>
                  <a:pt x="1176" y="114"/>
                  <a:pt x="1150" y="115"/>
                  <a:pt x="1120" y="140"/>
                </a:cubicBezTo>
                <a:cubicBezTo>
                  <a:pt x="1087" y="167"/>
                  <a:pt x="1080" y="162"/>
                  <a:pt x="1080" y="114"/>
                </a:cubicBezTo>
                <a:cubicBezTo>
                  <a:pt x="1080" y="82"/>
                  <a:pt x="1054" y="41"/>
                  <a:pt x="1022" y="24"/>
                </a:cubicBezTo>
                <a:cubicBezTo>
                  <a:pt x="976" y="0"/>
                  <a:pt x="944" y="5"/>
                  <a:pt x="867" y="51"/>
                </a:cubicBezTo>
                <a:lnTo>
                  <a:pt x="769" y="108"/>
                </a:lnTo>
                <a:lnTo>
                  <a:pt x="670" y="49"/>
                </a:lnTo>
                <a:cubicBezTo>
                  <a:pt x="618" y="19"/>
                  <a:pt x="587" y="5"/>
                  <a:pt x="557" y="6"/>
                </a:cubicBezTo>
                <a:close/>
                <a:moveTo>
                  <a:pt x="459" y="189"/>
                </a:moveTo>
                <a:lnTo>
                  <a:pt x="551" y="248"/>
                </a:lnTo>
                <a:cubicBezTo>
                  <a:pt x="621" y="292"/>
                  <a:pt x="644" y="328"/>
                  <a:pt x="651" y="405"/>
                </a:cubicBezTo>
                <a:cubicBezTo>
                  <a:pt x="661" y="516"/>
                  <a:pt x="649" y="521"/>
                  <a:pt x="536" y="453"/>
                </a:cubicBezTo>
                <a:cubicBezTo>
                  <a:pt x="473" y="415"/>
                  <a:pt x="459" y="386"/>
                  <a:pt x="459" y="298"/>
                </a:cubicBezTo>
                <a:lnTo>
                  <a:pt x="459" y="189"/>
                </a:lnTo>
                <a:close/>
                <a:moveTo>
                  <a:pt x="1052" y="197"/>
                </a:moveTo>
                <a:lnTo>
                  <a:pt x="1052" y="303"/>
                </a:lnTo>
                <a:cubicBezTo>
                  <a:pt x="1052" y="390"/>
                  <a:pt x="1037" y="417"/>
                  <a:pt x="967" y="458"/>
                </a:cubicBezTo>
                <a:lnTo>
                  <a:pt x="882" y="509"/>
                </a:lnTo>
                <a:lnTo>
                  <a:pt x="883" y="401"/>
                </a:lnTo>
                <a:cubicBezTo>
                  <a:pt x="883" y="311"/>
                  <a:pt x="897" y="286"/>
                  <a:pt x="968" y="246"/>
                </a:cubicBezTo>
                <a:lnTo>
                  <a:pt x="1052" y="197"/>
                </a:lnTo>
                <a:close/>
                <a:moveTo>
                  <a:pt x="755" y="573"/>
                </a:moveTo>
                <a:cubicBezTo>
                  <a:pt x="829" y="573"/>
                  <a:pt x="854" y="585"/>
                  <a:pt x="854" y="621"/>
                </a:cubicBezTo>
                <a:cubicBezTo>
                  <a:pt x="854" y="647"/>
                  <a:pt x="876" y="677"/>
                  <a:pt x="903" y="688"/>
                </a:cubicBezTo>
                <a:cubicBezTo>
                  <a:pt x="950" y="706"/>
                  <a:pt x="950" y="708"/>
                  <a:pt x="903" y="734"/>
                </a:cubicBezTo>
                <a:cubicBezTo>
                  <a:pt x="876" y="750"/>
                  <a:pt x="854" y="781"/>
                  <a:pt x="854" y="805"/>
                </a:cubicBezTo>
                <a:cubicBezTo>
                  <a:pt x="854" y="835"/>
                  <a:pt x="838" y="843"/>
                  <a:pt x="797" y="830"/>
                </a:cubicBezTo>
                <a:cubicBezTo>
                  <a:pt x="765" y="819"/>
                  <a:pt x="720" y="827"/>
                  <a:pt x="698" y="845"/>
                </a:cubicBezTo>
                <a:cubicBezTo>
                  <a:pt x="664" y="874"/>
                  <a:pt x="656" y="867"/>
                  <a:pt x="656" y="808"/>
                </a:cubicBezTo>
                <a:cubicBezTo>
                  <a:pt x="656" y="768"/>
                  <a:pt x="641" y="728"/>
                  <a:pt x="621" y="719"/>
                </a:cubicBezTo>
                <a:cubicBezTo>
                  <a:pt x="593" y="706"/>
                  <a:pt x="593" y="700"/>
                  <a:pt x="621" y="687"/>
                </a:cubicBezTo>
                <a:cubicBezTo>
                  <a:pt x="641" y="678"/>
                  <a:pt x="656" y="648"/>
                  <a:pt x="656" y="621"/>
                </a:cubicBezTo>
                <a:cubicBezTo>
                  <a:pt x="656" y="585"/>
                  <a:pt x="681" y="573"/>
                  <a:pt x="755" y="573"/>
                </a:cubicBezTo>
                <a:close/>
                <a:moveTo>
                  <a:pt x="344" y="618"/>
                </a:moveTo>
                <a:cubicBezTo>
                  <a:pt x="386" y="618"/>
                  <a:pt x="515" y="681"/>
                  <a:pt x="515" y="702"/>
                </a:cubicBezTo>
                <a:cubicBezTo>
                  <a:pt x="515" y="711"/>
                  <a:pt x="480" y="739"/>
                  <a:pt x="438" y="764"/>
                </a:cubicBezTo>
                <a:cubicBezTo>
                  <a:pt x="366" y="807"/>
                  <a:pt x="353" y="807"/>
                  <a:pt x="266" y="762"/>
                </a:cubicBezTo>
                <a:lnTo>
                  <a:pt x="171" y="713"/>
                </a:lnTo>
                <a:lnTo>
                  <a:pt x="244" y="666"/>
                </a:lnTo>
                <a:cubicBezTo>
                  <a:pt x="283" y="640"/>
                  <a:pt x="329" y="618"/>
                  <a:pt x="344" y="618"/>
                </a:cubicBezTo>
                <a:close/>
                <a:moveTo>
                  <a:pt x="1163" y="618"/>
                </a:moveTo>
                <a:cubicBezTo>
                  <a:pt x="1203" y="618"/>
                  <a:pt x="1334" y="680"/>
                  <a:pt x="1334" y="700"/>
                </a:cubicBezTo>
                <a:cubicBezTo>
                  <a:pt x="1334" y="709"/>
                  <a:pt x="1297" y="738"/>
                  <a:pt x="1253" y="763"/>
                </a:cubicBezTo>
                <a:cubicBezTo>
                  <a:pt x="1180" y="804"/>
                  <a:pt x="1167" y="804"/>
                  <a:pt x="1082" y="760"/>
                </a:cubicBezTo>
                <a:lnTo>
                  <a:pt x="990" y="713"/>
                </a:lnTo>
                <a:lnTo>
                  <a:pt x="1062" y="666"/>
                </a:lnTo>
                <a:cubicBezTo>
                  <a:pt x="1102" y="640"/>
                  <a:pt x="1147" y="618"/>
                  <a:pt x="1163" y="618"/>
                </a:cubicBezTo>
                <a:close/>
                <a:moveTo>
                  <a:pt x="656" y="895"/>
                </a:moveTo>
                <a:lnTo>
                  <a:pt x="656" y="1006"/>
                </a:lnTo>
                <a:cubicBezTo>
                  <a:pt x="656" y="1099"/>
                  <a:pt x="644" y="1123"/>
                  <a:pt x="579" y="1156"/>
                </a:cubicBezTo>
                <a:cubicBezTo>
                  <a:pt x="536" y="1177"/>
                  <a:pt x="491" y="1200"/>
                  <a:pt x="478" y="1206"/>
                </a:cubicBezTo>
                <a:cubicBezTo>
                  <a:pt x="466" y="1212"/>
                  <a:pt x="459" y="1170"/>
                  <a:pt x="464" y="1114"/>
                </a:cubicBezTo>
                <a:cubicBezTo>
                  <a:pt x="471" y="1033"/>
                  <a:pt x="493" y="998"/>
                  <a:pt x="565" y="953"/>
                </a:cubicBezTo>
                <a:lnTo>
                  <a:pt x="656" y="895"/>
                </a:lnTo>
                <a:close/>
                <a:moveTo>
                  <a:pt x="882" y="903"/>
                </a:moveTo>
                <a:lnTo>
                  <a:pt x="967" y="951"/>
                </a:lnTo>
                <a:cubicBezTo>
                  <a:pt x="1037" y="991"/>
                  <a:pt x="1051" y="1017"/>
                  <a:pt x="1052" y="1105"/>
                </a:cubicBezTo>
                <a:cubicBezTo>
                  <a:pt x="1052" y="1163"/>
                  <a:pt x="1048" y="1210"/>
                  <a:pt x="1044" y="1210"/>
                </a:cubicBezTo>
                <a:cubicBezTo>
                  <a:pt x="1041" y="1209"/>
                  <a:pt x="1002" y="1188"/>
                  <a:pt x="960" y="1161"/>
                </a:cubicBezTo>
                <a:cubicBezTo>
                  <a:pt x="898" y="1123"/>
                  <a:pt x="882" y="1092"/>
                  <a:pt x="882" y="1008"/>
                </a:cubicBezTo>
                <a:lnTo>
                  <a:pt x="882" y="903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8" name="Freeform 64"/>
          <p:cNvSpPr>
            <a:spLocks noEditPoints="1"/>
          </p:cNvSpPr>
          <p:nvPr/>
        </p:nvSpPr>
        <p:spPr bwMode="auto">
          <a:xfrm>
            <a:off x="7617848" y="2345617"/>
            <a:ext cx="388937" cy="387350"/>
          </a:xfrm>
          <a:custGeom>
            <a:avLst/>
            <a:gdLst>
              <a:gd name="T0" fmla="*/ 425 w 1440"/>
              <a:gd name="T1" fmla="*/ 134 h 1441"/>
              <a:gd name="T2" fmla="*/ 198 w 1440"/>
              <a:gd name="T3" fmla="*/ 247 h 1441"/>
              <a:gd name="T4" fmla="*/ 379 w 1440"/>
              <a:gd name="T5" fmla="*/ 459 h 1441"/>
              <a:gd name="T6" fmla="*/ 223 w 1440"/>
              <a:gd name="T7" fmla="*/ 588 h 1441"/>
              <a:gd name="T8" fmla="*/ 72 w 1440"/>
              <a:gd name="T9" fmla="*/ 601 h 1441"/>
              <a:gd name="T10" fmla="*/ 60 w 1440"/>
              <a:gd name="T11" fmla="*/ 768 h 1441"/>
              <a:gd name="T12" fmla="*/ 153 w 1440"/>
              <a:gd name="T13" fmla="*/ 860 h 1441"/>
              <a:gd name="T14" fmla="*/ 380 w 1440"/>
              <a:gd name="T15" fmla="*/ 979 h 1441"/>
              <a:gd name="T16" fmla="*/ 198 w 1440"/>
              <a:gd name="T17" fmla="*/ 1177 h 1441"/>
              <a:gd name="T18" fmla="*/ 362 w 1440"/>
              <a:gd name="T19" fmla="*/ 1339 h 1441"/>
              <a:gd name="T20" fmla="*/ 568 w 1440"/>
              <a:gd name="T21" fmla="*/ 1430 h 1441"/>
              <a:gd name="T22" fmla="*/ 676 w 1440"/>
              <a:gd name="T23" fmla="*/ 1143 h 1441"/>
              <a:gd name="T24" fmla="*/ 860 w 1440"/>
              <a:gd name="T25" fmla="*/ 1220 h 1441"/>
              <a:gd name="T26" fmla="*/ 932 w 1440"/>
              <a:gd name="T27" fmla="*/ 1363 h 1441"/>
              <a:gd name="T28" fmla="*/ 1175 w 1440"/>
              <a:gd name="T29" fmla="*/ 1220 h 1441"/>
              <a:gd name="T30" fmla="*/ 1090 w 1440"/>
              <a:gd name="T31" fmla="*/ 1095 h 1441"/>
              <a:gd name="T32" fmla="*/ 1116 w 1440"/>
              <a:gd name="T33" fmla="*/ 881 h 1441"/>
              <a:gd name="T34" fmla="*/ 1411 w 1440"/>
              <a:gd name="T35" fmla="*/ 930 h 1441"/>
              <a:gd name="T36" fmla="*/ 1440 w 1440"/>
              <a:gd name="T37" fmla="*/ 726 h 1441"/>
              <a:gd name="T38" fmla="*/ 1374 w 1440"/>
              <a:gd name="T39" fmla="*/ 486 h 1441"/>
              <a:gd name="T40" fmla="*/ 1105 w 1440"/>
              <a:gd name="T41" fmla="*/ 542 h 1441"/>
              <a:gd name="T42" fmla="*/ 1079 w 1440"/>
              <a:gd name="T43" fmla="*/ 344 h 1441"/>
              <a:gd name="T44" fmla="*/ 1159 w 1440"/>
              <a:gd name="T45" fmla="*/ 228 h 1441"/>
              <a:gd name="T46" fmla="*/ 1016 w 1440"/>
              <a:gd name="T47" fmla="*/ 119 h 1441"/>
              <a:gd name="T48" fmla="*/ 873 w 1440"/>
              <a:gd name="T49" fmla="*/ 144 h 1441"/>
              <a:gd name="T50" fmla="*/ 665 w 1440"/>
              <a:gd name="T51" fmla="*/ 292 h 1441"/>
              <a:gd name="T52" fmla="*/ 572 w 1440"/>
              <a:gd name="T53" fmla="*/ 6 h 1441"/>
              <a:gd name="T54" fmla="*/ 675 w 1440"/>
              <a:gd name="T55" fmla="*/ 455 h 1441"/>
              <a:gd name="T56" fmla="*/ 990 w 1440"/>
              <a:gd name="T57" fmla="*/ 332 h 1441"/>
              <a:gd name="T58" fmla="*/ 1030 w 1440"/>
              <a:gd name="T59" fmla="*/ 627 h 1441"/>
              <a:gd name="T60" fmla="*/ 961 w 1440"/>
              <a:gd name="T61" fmla="*/ 952 h 1441"/>
              <a:gd name="T62" fmla="*/ 730 w 1440"/>
              <a:gd name="T63" fmla="*/ 902 h 1441"/>
              <a:gd name="T64" fmla="*/ 572 w 1440"/>
              <a:gd name="T65" fmla="*/ 825 h 1441"/>
              <a:gd name="T66" fmla="*/ 607 w 1440"/>
              <a:gd name="T67" fmla="*/ 994 h 1441"/>
              <a:gd name="T68" fmla="*/ 909 w 1440"/>
              <a:gd name="T69" fmla="*/ 968 h 1441"/>
              <a:gd name="T70" fmla="*/ 1019 w 1440"/>
              <a:gd name="T71" fmla="*/ 683 h 1441"/>
              <a:gd name="T72" fmla="*/ 839 w 1440"/>
              <a:gd name="T73" fmla="*/ 444 h 1441"/>
              <a:gd name="T74" fmla="*/ 539 w 1440"/>
              <a:gd name="T75" fmla="*/ 475 h 1441"/>
              <a:gd name="T76" fmla="*/ 429 w 1440"/>
              <a:gd name="T77" fmla="*/ 768 h 1441"/>
              <a:gd name="T78" fmla="*/ 411 w 1440"/>
              <a:gd name="T79" fmla="*/ 627 h 1441"/>
              <a:gd name="T80" fmla="*/ 456 w 1440"/>
              <a:gd name="T81" fmla="*/ 337 h 1441"/>
              <a:gd name="T82" fmla="*/ 775 w 1440"/>
              <a:gd name="T83" fmla="*/ 78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440" h="1441">
                <a:moveTo>
                  <a:pt x="572" y="6"/>
                </a:moveTo>
                <a:cubicBezTo>
                  <a:pt x="556" y="6"/>
                  <a:pt x="528" y="45"/>
                  <a:pt x="508" y="92"/>
                </a:cubicBezTo>
                <a:cubicBezTo>
                  <a:pt x="476" y="170"/>
                  <a:pt x="469" y="174"/>
                  <a:pt x="425" y="134"/>
                </a:cubicBezTo>
                <a:cubicBezTo>
                  <a:pt x="356" y="71"/>
                  <a:pt x="331" y="81"/>
                  <a:pt x="351" y="164"/>
                </a:cubicBezTo>
                <a:cubicBezTo>
                  <a:pt x="368" y="230"/>
                  <a:pt x="363" y="236"/>
                  <a:pt x="291" y="228"/>
                </a:cubicBezTo>
                <a:cubicBezTo>
                  <a:pt x="248" y="224"/>
                  <a:pt x="206" y="232"/>
                  <a:pt x="198" y="247"/>
                </a:cubicBezTo>
                <a:cubicBezTo>
                  <a:pt x="190" y="262"/>
                  <a:pt x="233" y="278"/>
                  <a:pt x="292" y="283"/>
                </a:cubicBezTo>
                <a:cubicBezTo>
                  <a:pt x="384" y="291"/>
                  <a:pt x="395" y="298"/>
                  <a:pt x="365" y="334"/>
                </a:cubicBezTo>
                <a:cubicBezTo>
                  <a:pt x="336" y="368"/>
                  <a:pt x="339" y="392"/>
                  <a:pt x="379" y="459"/>
                </a:cubicBezTo>
                <a:lnTo>
                  <a:pt x="427" y="542"/>
                </a:lnTo>
                <a:lnTo>
                  <a:pt x="350" y="542"/>
                </a:lnTo>
                <a:cubicBezTo>
                  <a:pt x="308" y="542"/>
                  <a:pt x="250" y="563"/>
                  <a:pt x="223" y="588"/>
                </a:cubicBezTo>
                <a:cubicBezTo>
                  <a:pt x="175" y="631"/>
                  <a:pt x="169" y="629"/>
                  <a:pt x="138" y="560"/>
                </a:cubicBezTo>
                <a:cubicBezTo>
                  <a:pt x="119" y="519"/>
                  <a:pt x="87" y="486"/>
                  <a:pt x="67" y="486"/>
                </a:cubicBezTo>
                <a:cubicBezTo>
                  <a:pt x="19" y="486"/>
                  <a:pt x="19" y="499"/>
                  <a:pt x="72" y="601"/>
                </a:cubicBezTo>
                <a:cubicBezTo>
                  <a:pt x="113" y="680"/>
                  <a:pt x="112" y="683"/>
                  <a:pt x="58" y="683"/>
                </a:cubicBezTo>
                <a:cubicBezTo>
                  <a:pt x="26" y="683"/>
                  <a:pt x="0" y="702"/>
                  <a:pt x="0" y="726"/>
                </a:cubicBezTo>
                <a:cubicBezTo>
                  <a:pt x="0" y="750"/>
                  <a:pt x="26" y="768"/>
                  <a:pt x="60" y="768"/>
                </a:cubicBezTo>
                <a:cubicBezTo>
                  <a:pt x="117" y="768"/>
                  <a:pt x="118" y="771"/>
                  <a:pt x="74" y="838"/>
                </a:cubicBezTo>
                <a:cubicBezTo>
                  <a:pt x="18" y="924"/>
                  <a:pt x="17" y="937"/>
                  <a:pt x="70" y="937"/>
                </a:cubicBezTo>
                <a:cubicBezTo>
                  <a:pt x="93" y="937"/>
                  <a:pt x="130" y="903"/>
                  <a:pt x="153" y="860"/>
                </a:cubicBezTo>
                <a:cubicBezTo>
                  <a:pt x="188" y="793"/>
                  <a:pt x="196" y="789"/>
                  <a:pt x="213" y="832"/>
                </a:cubicBezTo>
                <a:cubicBezTo>
                  <a:pt x="226" y="865"/>
                  <a:pt x="263" y="881"/>
                  <a:pt x="328" y="881"/>
                </a:cubicBezTo>
                <a:cubicBezTo>
                  <a:pt x="434" y="881"/>
                  <a:pt x="442" y="897"/>
                  <a:pt x="380" y="979"/>
                </a:cubicBezTo>
                <a:cubicBezTo>
                  <a:pt x="358" y="1009"/>
                  <a:pt x="346" y="1057"/>
                  <a:pt x="355" y="1085"/>
                </a:cubicBezTo>
                <a:cubicBezTo>
                  <a:pt x="368" y="1126"/>
                  <a:pt x="356" y="1135"/>
                  <a:pt x="285" y="1135"/>
                </a:cubicBezTo>
                <a:cubicBezTo>
                  <a:pt x="227" y="1135"/>
                  <a:pt x="198" y="1149"/>
                  <a:pt x="198" y="1177"/>
                </a:cubicBezTo>
                <a:cubicBezTo>
                  <a:pt x="198" y="1207"/>
                  <a:pt x="228" y="1220"/>
                  <a:pt x="300" y="1220"/>
                </a:cubicBezTo>
                <a:cubicBezTo>
                  <a:pt x="389" y="1220"/>
                  <a:pt x="398" y="1226"/>
                  <a:pt x="366" y="1264"/>
                </a:cubicBezTo>
                <a:cubicBezTo>
                  <a:pt x="340" y="1296"/>
                  <a:pt x="338" y="1315"/>
                  <a:pt x="362" y="1339"/>
                </a:cubicBezTo>
                <a:cubicBezTo>
                  <a:pt x="385" y="1362"/>
                  <a:pt x="399" y="1359"/>
                  <a:pt x="412" y="1324"/>
                </a:cubicBezTo>
                <a:cubicBezTo>
                  <a:pt x="439" y="1254"/>
                  <a:pt x="469" y="1266"/>
                  <a:pt x="508" y="1361"/>
                </a:cubicBezTo>
                <a:cubicBezTo>
                  <a:pt x="528" y="1407"/>
                  <a:pt x="555" y="1438"/>
                  <a:pt x="568" y="1430"/>
                </a:cubicBezTo>
                <a:cubicBezTo>
                  <a:pt x="602" y="1409"/>
                  <a:pt x="600" y="1312"/>
                  <a:pt x="565" y="1290"/>
                </a:cubicBezTo>
                <a:cubicBezTo>
                  <a:pt x="519" y="1262"/>
                  <a:pt x="533" y="1220"/>
                  <a:pt x="589" y="1220"/>
                </a:cubicBezTo>
                <a:cubicBezTo>
                  <a:pt x="618" y="1220"/>
                  <a:pt x="656" y="1186"/>
                  <a:pt x="676" y="1143"/>
                </a:cubicBezTo>
                <a:cubicBezTo>
                  <a:pt x="710" y="1068"/>
                  <a:pt x="712" y="1067"/>
                  <a:pt x="751" y="1120"/>
                </a:cubicBezTo>
                <a:cubicBezTo>
                  <a:pt x="773" y="1150"/>
                  <a:pt x="791" y="1184"/>
                  <a:pt x="791" y="1197"/>
                </a:cubicBezTo>
                <a:cubicBezTo>
                  <a:pt x="791" y="1209"/>
                  <a:pt x="822" y="1220"/>
                  <a:pt x="860" y="1220"/>
                </a:cubicBezTo>
                <a:cubicBezTo>
                  <a:pt x="929" y="1220"/>
                  <a:pt x="929" y="1221"/>
                  <a:pt x="881" y="1303"/>
                </a:cubicBezTo>
                <a:cubicBezTo>
                  <a:pt x="847" y="1364"/>
                  <a:pt x="842" y="1396"/>
                  <a:pt x="865" y="1418"/>
                </a:cubicBezTo>
                <a:cubicBezTo>
                  <a:pt x="887" y="1441"/>
                  <a:pt x="906" y="1425"/>
                  <a:pt x="932" y="1363"/>
                </a:cubicBezTo>
                <a:cubicBezTo>
                  <a:pt x="971" y="1268"/>
                  <a:pt x="1002" y="1253"/>
                  <a:pt x="1027" y="1318"/>
                </a:cubicBezTo>
                <a:cubicBezTo>
                  <a:pt x="1055" y="1392"/>
                  <a:pt x="1109" y="1367"/>
                  <a:pt x="1090" y="1290"/>
                </a:cubicBezTo>
                <a:cubicBezTo>
                  <a:pt x="1073" y="1225"/>
                  <a:pt x="1080" y="1220"/>
                  <a:pt x="1175" y="1220"/>
                </a:cubicBezTo>
                <a:cubicBezTo>
                  <a:pt x="1263" y="1220"/>
                  <a:pt x="1272" y="1214"/>
                  <a:pt x="1242" y="1177"/>
                </a:cubicBezTo>
                <a:cubicBezTo>
                  <a:pt x="1223" y="1154"/>
                  <a:pt x="1178" y="1135"/>
                  <a:pt x="1142" y="1135"/>
                </a:cubicBezTo>
                <a:cubicBezTo>
                  <a:pt x="1096" y="1135"/>
                  <a:pt x="1080" y="1123"/>
                  <a:pt x="1090" y="1095"/>
                </a:cubicBezTo>
                <a:cubicBezTo>
                  <a:pt x="1099" y="1073"/>
                  <a:pt x="1085" y="1016"/>
                  <a:pt x="1060" y="968"/>
                </a:cubicBezTo>
                <a:lnTo>
                  <a:pt x="1015" y="881"/>
                </a:lnTo>
                <a:lnTo>
                  <a:pt x="1116" y="881"/>
                </a:lnTo>
                <a:cubicBezTo>
                  <a:pt x="1181" y="881"/>
                  <a:pt x="1222" y="866"/>
                  <a:pt x="1233" y="838"/>
                </a:cubicBezTo>
                <a:cubicBezTo>
                  <a:pt x="1246" y="804"/>
                  <a:pt x="1262" y="813"/>
                  <a:pt x="1302" y="880"/>
                </a:cubicBezTo>
                <a:cubicBezTo>
                  <a:pt x="1356" y="969"/>
                  <a:pt x="1411" y="993"/>
                  <a:pt x="1411" y="930"/>
                </a:cubicBezTo>
                <a:cubicBezTo>
                  <a:pt x="1411" y="910"/>
                  <a:pt x="1392" y="865"/>
                  <a:pt x="1368" y="831"/>
                </a:cubicBezTo>
                <a:cubicBezTo>
                  <a:pt x="1327" y="772"/>
                  <a:pt x="1328" y="768"/>
                  <a:pt x="1382" y="768"/>
                </a:cubicBezTo>
                <a:cubicBezTo>
                  <a:pt x="1415" y="768"/>
                  <a:pt x="1440" y="750"/>
                  <a:pt x="1440" y="726"/>
                </a:cubicBezTo>
                <a:cubicBezTo>
                  <a:pt x="1440" y="702"/>
                  <a:pt x="1415" y="683"/>
                  <a:pt x="1381" y="683"/>
                </a:cubicBezTo>
                <a:cubicBezTo>
                  <a:pt x="1324" y="683"/>
                  <a:pt x="1323" y="680"/>
                  <a:pt x="1366" y="614"/>
                </a:cubicBezTo>
                <a:cubicBezTo>
                  <a:pt x="1422" y="529"/>
                  <a:pt x="1425" y="486"/>
                  <a:pt x="1374" y="486"/>
                </a:cubicBezTo>
                <a:cubicBezTo>
                  <a:pt x="1354" y="486"/>
                  <a:pt x="1321" y="521"/>
                  <a:pt x="1301" y="564"/>
                </a:cubicBezTo>
                <a:cubicBezTo>
                  <a:pt x="1269" y="635"/>
                  <a:pt x="1263" y="637"/>
                  <a:pt x="1230" y="592"/>
                </a:cubicBezTo>
                <a:cubicBezTo>
                  <a:pt x="1209" y="563"/>
                  <a:pt x="1157" y="542"/>
                  <a:pt x="1105" y="542"/>
                </a:cubicBezTo>
                <a:lnTo>
                  <a:pt x="1015" y="542"/>
                </a:lnTo>
                <a:lnTo>
                  <a:pt x="1063" y="469"/>
                </a:lnTo>
                <a:cubicBezTo>
                  <a:pt x="1101" y="411"/>
                  <a:pt x="1105" y="385"/>
                  <a:pt x="1079" y="344"/>
                </a:cubicBezTo>
                <a:cubicBezTo>
                  <a:pt x="1050" y="297"/>
                  <a:pt x="1057" y="291"/>
                  <a:pt x="1151" y="283"/>
                </a:cubicBezTo>
                <a:cubicBezTo>
                  <a:pt x="1209" y="278"/>
                  <a:pt x="1255" y="262"/>
                  <a:pt x="1253" y="246"/>
                </a:cubicBezTo>
                <a:cubicBezTo>
                  <a:pt x="1250" y="231"/>
                  <a:pt x="1208" y="222"/>
                  <a:pt x="1159" y="228"/>
                </a:cubicBezTo>
                <a:cubicBezTo>
                  <a:pt x="1077" y="236"/>
                  <a:pt x="1073" y="232"/>
                  <a:pt x="1090" y="164"/>
                </a:cubicBezTo>
                <a:cubicBezTo>
                  <a:pt x="1104" y="108"/>
                  <a:pt x="1097" y="91"/>
                  <a:pt x="1062" y="91"/>
                </a:cubicBezTo>
                <a:cubicBezTo>
                  <a:pt x="1037" y="91"/>
                  <a:pt x="1016" y="104"/>
                  <a:pt x="1016" y="119"/>
                </a:cubicBezTo>
                <a:cubicBezTo>
                  <a:pt x="1016" y="174"/>
                  <a:pt x="961" y="146"/>
                  <a:pt x="921" y="70"/>
                </a:cubicBezTo>
                <a:cubicBezTo>
                  <a:pt x="887" y="5"/>
                  <a:pt x="876" y="0"/>
                  <a:pt x="861" y="40"/>
                </a:cubicBezTo>
                <a:cubicBezTo>
                  <a:pt x="851" y="66"/>
                  <a:pt x="857" y="112"/>
                  <a:pt x="873" y="144"/>
                </a:cubicBezTo>
                <a:cubicBezTo>
                  <a:pt x="911" y="214"/>
                  <a:pt x="912" y="240"/>
                  <a:pt x="877" y="219"/>
                </a:cubicBezTo>
                <a:cubicBezTo>
                  <a:pt x="850" y="202"/>
                  <a:pt x="820" y="228"/>
                  <a:pt x="751" y="329"/>
                </a:cubicBezTo>
                <a:cubicBezTo>
                  <a:pt x="715" y="381"/>
                  <a:pt x="711" y="380"/>
                  <a:pt x="665" y="292"/>
                </a:cubicBezTo>
                <a:cubicBezTo>
                  <a:pt x="633" y="229"/>
                  <a:pt x="604" y="205"/>
                  <a:pt x="575" y="216"/>
                </a:cubicBezTo>
                <a:cubicBezTo>
                  <a:pt x="542" y="229"/>
                  <a:pt x="536" y="221"/>
                  <a:pt x="552" y="183"/>
                </a:cubicBezTo>
                <a:cubicBezTo>
                  <a:pt x="590" y="91"/>
                  <a:pt x="600" y="6"/>
                  <a:pt x="572" y="6"/>
                </a:cubicBezTo>
                <a:close/>
                <a:moveTo>
                  <a:pt x="537" y="290"/>
                </a:moveTo>
                <a:cubicBezTo>
                  <a:pt x="567" y="290"/>
                  <a:pt x="596" y="306"/>
                  <a:pt x="606" y="338"/>
                </a:cubicBezTo>
                <a:cubicBezTo>
                  <a:pt x="615" y="365"/>
                  <a:pt x="646" y="418"/>
                  <a:pt x="675" y="455"/>
                </a:cubicBezTo>
                <a:lnTo>
                  <a:pt x="728" y="524"/>
                </a:lnTo>
                <a:lnTo>
                  <a:pt x="794" y="407"/>
                </a:lnTo>
                <a:cubicBezTo>
                  <a:pt x="864" y="284"/>
                  <a:pt x="929" y="259"/>
                  <a:pt x="990" y="332"/>
                </a:cubicBezTo>
                <a:cubicBezTo>
                  <a:pt x="1020" y="369"/>
                  <a:pt x="1016" y="394"/>
                  <a:pt x="965" y="484"/>
                </a:cubicBezTo>
                <a:cubicBezTo>
                  <a:pt x="932" y="544"/>
                  <a:pt x="903" y="601"/>
                  <a:pt x="903" y="610"/>
                </a:cubicBezTo>
                <a:cubicBezTo>
                  <a:pt x="903" y="620"/>
                  <a:pt x="961" y="627"/>
                  <a:pt x="1030" y="627"/>
                </a:cubicBezTo>
                <a:cubicBezTo>
                  <a:pt x="1167" y="627"/>
                  <a:pt x="1230" y="686"/>
                  <a:pt x="1185" y="771"/>
                </a:cubicBezTo>
                <a:cubicBezTo>
                  <a:pt x="1166" y="805"/>
                  <a:pt x="1127" y="815"/>
                  <a:pt x="1032" y="810"/>
                </a:cubicBezTo>
                <a:cubicBezTo>
                  <a:pt x="888" y="801"/>
                  <a:pt x="879" y="819"/>
                  <a:pt x="961" y="952"/>
                </a:cubicBezTo>
                <a:cubicBezTo>
                  <a:pt x="1028" y="1061"/>
                  <a:pt x="1009" y="1135"/>
                  <a:pt x="916" y="1135"/>
                </a:cubicBezTo>
                <a:cubicBezTo>
                  <a:pt x="866" y="1135"/>
                  <a:pt x="833" y="1106"/>
                  <a:pt x="789" y="1019"/>
                </a:cubicBezTo>
                <a:lnTo>
                  <a:pt x="730" y="902"/>
                </a:lnTo>
                <a:lnTo>
                  <a:pt x="660" y="1019"/>
                </a:lnTo>
                <a:cubicBezTo>
                  <a:pt x="586" y="1142"/>
                  <a:pt x="475" y="1179"/>
                  <a:pt x="441" y="1091"/>
                </a:cubicBezTo>
                <a:cubicBezTo>
                  <a:pt x="424" y="1046"/>
                  <a:pt x="533" y="826"/>
                  <a:pt x="572" y="825"/>
                </a:cubicBezTo>
                <a:cubicBezTo>
                  <a:pt x="606" y="825"/>
                  <a:pt x="597" y="861"/>
                  <a:pt x="537" y="960"/>
                </a:cubicBezTo>
                <a:cubicBezTo>
                  <a:pt x="506" y="1010"/>
                  <a:pt x="480" y="1064"/>
                  <a:pt x="480" y="1079"/>
                </a:cubicBezTo>
                <a:cubicBezTo>
                  <a:pt x="480" y="1141"/>
                  <a:pt x="540" y="1100"/>
                  <a:pt x="607" y="994"/>
                </a:cubicBezTo>
                <a:cubicBezTo>
                  <a:pt x="646" y="932"/>
                  <a:pt x="691" y="881"/>
                  <a:pt x="707" y="881"/>
                </a:cubicBezTo>
                <a:cubicBezTo>
                  <a:pt x="736" y="881"/>
                  <a:pt x="786" y="932"/>
                  <a:pt x="874" y="1050"/>
                </a:cubicBezTo>
                <a:cubicBezTo>
                  <a:pt x="953" y="1156"/>
                  <a:pt x="979" y="1094"/>
                  <a:pt x="909" y="968"/>
                </a:cubicBezTo>
                <a:cubicBezTo>
                  <a:pt x="823" y="815"/>
                  <a:pt x="849" y="768"/>
                  <a:pt x="1020" y="768"/>
                </a:cubicBezTo>
                <a:cubicBezTo>
                  <a:pt x="1124" y="768"/>
                  <a:pt x="1157" y="758"/>
                  <a:pt x="1157" y="726"/>
                </a:cubicBezTo>
                <a:cubicBezTo>
                  <a:pt x="1157" y="694"/>
                  <a:pt x="1124" y="683"/>
                  <a:pt x="1019" y="683"/>
                </a:cubicBezTo>
                <a:cubicBezTo>
                  <a:pt x="849" y="683"/>
                  <a:pt x="815" y="625"/>
                  <a:pt x="903" y="482"/>
                </a:cubicBezTo>
                <a:cubicBezTo>
                  <a:pt x="970" y="371"/>
                  <a:pt x="973" y="345"/>
                  <a:pt x="923" y="345"/>
                </a:cubicBezTo>
                <a:cubicBezTo>
                  <a:pt x="902" y="345"/>
                  <a:pt x="865" y="389"/>
                  <a:pt x="839" y="444"/>
                </a:cubicBezTo>
                <a:cubicBezTo>
                  <a:pt x="775" y="578"/>
                  <a:pt x="682" y="578"/>
                  <a:pt x="610" y="444"/>
                </a:cubicBezTo>
                <a:cubicBezTo>
                  <a:pt x="581" y="389"/>
                  <a:pt x="539" y="345"/>
                  <a:pt x="518" y="345"/>
                </a:cubicBezTo>
                <a:cubicBezTo>
                  <a:pt x="467" y="345"/>
                  <a:pt x="471" y="364"/>
                  <a:pt x="539" y="475"/>
                </a:cubicBezTo>
                <a:cubicBezTo>
                  <a:pt x="629" y="621"/>
                  <a:pt x="594" y="683"/>
                  <a:pt x="422" y="683"/>
                </a:cubicBezTo>
                <a:cubicBezTo>
                  <a:pt x="317" y="683"/>
                  <a:pt x="283" y="694"/>
                  <a:pt x="283" y="726"/>
                </a:cubicBezTo>
                <a:cubicBezTo>
                  <a:pt x="283" y="758"/>
                  <a:pt x="318" y="768"/>
                  <a:pt x="429" y="768"/>
                </a:cubicBezTo>
                <a:cubicBezTo>
                  <a:pt x="605" y="768"/>
                  <a:pt x="592" y="800"/>
                  <a:pt x="411" y="812"/>
                </a:cubicBezTo>
                <a:cubicBezTo>
                  <a:pt x="313" y="819"/>
                  <a:pt x="277" y="809"/>
                  <a:pt x="257" y="773"/>
                </a:cubicBezTo>
                <a:cubicBezTo>
                  <a:pt x="210" y="686"/>
                  <a:pt x="273" y="627"/>
                  <a:pt x="411" y="627"/>
                </a:cubicBezTo>
                <a:cubicBezTo>
                  <a:pt x="480" y="627"/>
                  <a:pt x="537" y="620"/>
                  <a:pt x="537" y="612"/>
                </a:cubicBezTo>
                <a:cubicBezTo>
                  <a:pt x="537" y="604"/>
                  <a:pt x="512" y="549"/>
                  <a:pt x="483" y="491"/>
                </a:cubicBezTo>
                <a:cubicBezTo>
                  <a:pt x="444" y="416"/>
                  <a:pt x="437" y="371"/>
                  <a:pt x="456" y="337"/>
                </a:cubicBezTo>
                <a:cubicBezTo>
                  <a:pt x="474" y="305"/>
                  <a:pt x="506" y="290"/>
                  <a:pt x="537" y="290"/>
                </a:cubicBezTo>
                <a:close/>
                <a:moveTo>
                  <a:pt x="720" y="627"/>
                </a:moveTo>
                <a:cubicBezTo>
                  <a:pt x="810" y="627"/>
                  <a:pt x="847" y="735"/>
                  <a:pt x="775" y="788"/>
                </a:cubicBezTo>
                <a:cubicBezTo>
                  <a:pt x="710" y="835"/>
                  <a:pt x="693" y="835"/>
                  <a:pt x="651" y="784"/>
                </a:cubicBezTo>
                <a:cubicBezTo>
                  <a:pt x="600" y="722"/>
                  <a:pt x="641" y="627"/>
                  <a:pt x="720" y="627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9" name="Freeform 65"/>
          <p:cNvSpPr>
            <a:spLocks noEditPoints="1"/>
          </p:cNvSpPr>
          <p:nvPr/>
        </p:nvSpPr>
        <p:spPr bwMode="auto">
          <a:xfrm>
            <a:off x="6681802" y="2364667"/>
            <a:ext cx="417512" cy="368300"/>
          </a:xfrm>
          <a:custGeom>
            <a:avLst/>
            <a:gdLst>
              <a:gd name="T0" fmla="*/ 903 w 1549"/>
              <a:gd name="T1" fmla="*/ 244 h 1376"/>
              <a:gd name="T2" fmla="*/ 920 w 1549"/>
              <a:gd name="T3" fmla="*/ 74 h 1376"/>
              <a:gd name="T4" fmla="*/ 670 w 1549"/>
              <a:gd name="T5" fmla="*/ 45 h 1376"/>
              <a:gd name="T6" fmla="*/ 647 w 1549"/>
              <a:gd name="T7" fmla="*/ 235 h 1376"/>
              <a:gd name="T8" fmla="*/ 372 w 1549"/>
              <a:gd name="T9" fmla="*/ 132 h 1376"/>
              <a:gd name="T10" fmla="*/ 418 w 1549"/>
              <a:gd name="T11" fmla="*/ 271 h 1376"/>
              <a:gd name="T12" fmla="*/ 356 w 1549"/>
              <a:gd name="T13" fmla="*/ 341 h 1376"/>
              <a:gd name="T14" fmla="*/ 243 w 1549"/>
              <a:gd name="T15" fmla="*/ 412 h 1376"/>
              <a:gd name="T16" fmla="*/ 353 w 1549"/>
              <a:gd name="T17" fmla="*/ 564 h 1376"/>
              <a:gd name="T18" fmla="*/ 72 w 1549"/>
              <a:gd name="T19" fmla="*/ 618 h 1376"/>
              <a:gd name="T20" fmla="*/ 235 w 1549"/>
              <a:gd name="T21" fmla="*/ 808 h 1376"/>
              <a:gd name="T22" fmla="*/ 228 w 1549"/>
              <a:gd name="T23" fmla="*/ 948 h 1376"/>
              <a:gd name="T24" fmla="*/ 464 w 1549"/>
              <a:gd name="T25" fmla="*/ 1028 h 1376"/>
              <a:gd name="T26" fmla="*/ 344 w 1549"/>
              <a:gd name="T27" fmla="*/ 1255 h 1376"/>
              <a:gd name="T28" fmla="*/ 620 w 1549"/>
              <a:gd name="T29" fmla="*/ 1239 h 1376"/>
              <a:gd name="T30" fmla="*/ 666 w 1549"/>
              <a:gd name="T31" fmla="*/ 1272 h 1376"/>
              <a:gd name="T32" fmla="*/ 859 w 1549"/>
              <a:gd name="T33" fmla="*/ 1211 h 1376"/>
              <a:gd name="T34" fmla="*/ 1058 w 1549"/>
              <a:gd name="T35" fmla="*/ 1338 h 1376"/>
              <a:gd name="T36" fmla="*/ 1127 w 1549"/>
              <a:gd name="T37" fmla="*/ 1089 h 1376"/>
              <a:gd name="T38" fmla="*/ 1292 w 1549"/>
              <a:gd name="T39" fmla="*/ 1024 h 1376"/>
              <a:gd name="T40" fmla="*/ 1276 w 1549"/>
              <a:gd name="T41" fmla="*/ 889 h 1376"/>
              <a:gd name="T42" fmla="*/ 1342 w 1549"/>
              <a:gd name="T43" fmla="*/ 805 h 1376"/>
              <a:gd name="T44" fmla="*/ 1511 w 1549"/>
              <a:gd name="T45" fmla="*/ 629 h 1376"/>
              <a:gd name="T46" fmla="*/ 1234 w 1549"/>
              <a:gd name="T47" fmla="*/ 570 h 1376"/>
              <a:gd name="T48" fmla="*/ 1290 w 1549"/>
              <a:gd name="T49" fmla="*/ 359 h 1376"/>
              <a:gd name="T50" fmla="*/ 1133 w 1549"/>
              <a:gd name="T51" fmla="*/ 436 h 1376"/>
              <a:gd name="T52" fmla="*/ 1238 w 1549"/>
              <a:gd name="T53" fmla="*/ 165 h 1376"/>
              <a:gd name="T54" fmla="*/ 1033 w 1549"/>
              <a:gd name="T55" fmla="*/ 49 h 1376"/>
              <a:gd name="T56" fmla="*/ 721 w 1549"/>
              <a:gd name="T57" fmla="*/ 433 h 1376"/>
              <a:gd name="T58" fmla="*/ 602 w 1549"/>
              <a:gd name="T59" fmla="*/ 440 h 1376"/>
              <a:gd name="T60" fmla="*/ 845 w 1549"/>
              <a:gd name="T61" fmla="*/ 370 h 1376"/>
              <a:gd name="T62" fmla="*/ 1033 w 1549"/>
              <a:gd name="T63" fmla="*/ 468 h 1376"/>
              <a:gd name="T64" fmla="*/ 484 w 1549"/>
              <a:gd name="T65" fmla="*/ 553 h 1376"/>
              <a:gd name="T66" fmla="*/ 478 w 1549"/>
              <a:gd name="T67" fmla="*/ 684 h 1376"/>
              <a:gd name="T68" fmla="*/ 880 w 1549"/>
              <a:gd name="T69" fmla="*/ 583 h 1376"/>
              <a:gd name="T70" fmla="*/ 654 w 1549"/>
              <a:gd name="T71" fmla="*/ 648 h 1376"/>
              <a:gd name="T72" fmla="*/ 1076 w 1549"/>
              <a:gd name="T73" fmla="*/ 647 h 1376"/>
              <a:gd name="T74" fmla="*/ 1040 w 1549"/>
              <a:gd name="T75" fmla="*/ 775 h 1376"/>
              <a:gd name="T76" fmla="*/ 603 w 1549"/>
              <a:gd name="T77" fmla="*/ 863 h 1376"/>
              <a:gd name="T78" fmla="*/ 577 w 1549"/>
              <a:gd name="T79" fmla="*/ 920 h 1376"/>
              <a:gd name="T80" fmla="*/ 972 w 1549"/>
              <a:gd name="T81" fmla="*/ 864 h 1376"/>
              <a:gd name="T82" fmla="*/ 910 w 1549"/>
              <a:gd name="T83" fmla="*/ 962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49" h="1376">
                <a:moveTo>
                  <a:pt x="987" y="17"/>
                </a:moveTo>
                <a:cubicBezTo>
                  <a:pt x="950" y="17"/>
                  <a:pt x="944" y="37"/>
                  <a:pt x="957" y="117"/>
                </a:cubicBezTo>
                <a:cubicBezTo>
                  <a:pt x="971" y="205"/>
                  <a:pt x="966" y="221"/>
                  <a:pt x="903" y="244"/>
                </a:cubicBezTo>
                <a:cubicBezTo>
                  <a:pt x="813" y="279"/>
                  <a:pt x="807" y="278"/>
                  <a:pt x="807" y="235"/>
                </a:cubicBezTo>
                <a:cubicBezTo>
                  <a:pt x="807" y="215"/>
                  <a:pt x="833" y="177"/>
                  <a:pt x="864" y="151"/>
                </a:cubicBezTo>
                <a:cubicBezTo>
                  <a:pt x="895" y="124"/>
                  <a:pt x="920" y="90"/>
                  <a:pt x="920" y="74"/>
                </a:cubicBezTo>
                <a:cubicBezTo>
                  <a:pt x="920" y="33"/>
                  <a:pt x="843" y="38"/>
                  <a:pt x="828" y="80"/>
                </a:cubicBezTo>
                <a:cubicBezTo>
                  <a:pt x="817" y="108"/>
                  <a:pt x="803" y="108"/>
                  <a:pt x="755" y="80"/>
                </a:cubicBezTo>
                <a:cubicBezTo>
                  <a:pt x="722" y="61"/>
                  <a:pt x="684" y="45"/>
                  <a:pt x="670" y="45"/>
                </a:cubicBezTo>
                <a:cubicBezTo>
                  <a:pt x="630" y="45"/>
                  <a:pt x="667" y="152"/>
                  <a:pt x="712" y="169"/>
                </a:cubicBezTo>
                <a:cubicBezTo>
                  <a:pt x="753" y="185"/>
                  <a:pt x="768" y="272"/>
                  <a:pt x="730" y="270"/>
                </a:cubicBezTo>
                <a:cubicBezTo>
                  <a:pt x="718" y="269"/>
                  <a:pt x="681" y="254"/>
                  <a:pt x="647" y="235"/>
                </a:cubicBezTo>
                <a:cubicBezTo>
                  <a:pt x="605" y="211"/>
                  <a:pt x="592" y="187"/>
                  <a:pt x="608" y="161"/>
                </a:cubicBezTo>
                <a:cubicBezTo>
                  <a:pt x="656" y="84"/>
                  <a:pt x="611" y="29"/>
                  <a:pt x="498" y="25"/>
                </a:cubicBezTo>
                <a:cubicBezTo>
                  <a:pt x="391" y="20"/>
                  <a:pt x="333" y="70"/>
                  <a:pt x="372" y="132"/>
                </a:cubicBezTo>
                <a:cubicBezTo>
                  <a:pt x="380" y="146"/>
                  <a:pt x="368" y="158"/>
                  <a:pt x="343" y="158"/>
                </a:cubicBezTo>
                <a:cubicBezTo>
                  <a:pt x="319" y="158"/>
                  <a:pt x="299" y="168"/>
                  <a:pt x="299" y="181"/>
                </a:cubicBezTo>
                <a:cubicBezTo>
                  <a:pt x="299" y="221"/>
                  <a:pt x="366" y="271"/>
                  <a:pt x="418" y="271"/>
                </a:cubicBezTo>
                <a:cubicBezTo>
                  <a:pt x="470" y="271"/>
                  <a:pt x="483" y="317"/>
                  <a:pt x="452" y="397"/>
                </a:cubicBezTo>
                <a:cubicBezTo>
                  <a:pt x="438" y="432"/>
                  <a:pt x="426" y="434"/>
                  <a:pt x="395" y="409"/>
                </a:cubicBezTo>
                <a:cubicBezTo>
                  <a:pt x="374" y="391"/>
                  <a:pt x="356" y="361"/>
                  <a:pt x="356" y="341"/>
                </a:cubicBezTo>
                <a:cubicBezTo>
                  <a:pt x="356" y="322"/>
                  <a:pt x="335" y="289"/>
                  <a:pt x="309" y="267"/>
                </a:cubicBezTo>
                <a:cubicBezTo>
                  <a:pt x="266" y="232"/>
                  <a:pt x="263" y="237"/>
                  <a:pt x="280" y="320"/>
                </a:cubicBezTo>
                <a:cubicBezTo>
                  <a:pt x="295" y="399"/>
                  <a:pt x="291" y="412"/>
                  <a:pt x="243" y="412"/>
                </a:cubicBezTo>
                <a:cubicBezTo>
                  <a:pt x="210" y="412"/>
                  <a:pt x="186" y="431"/>
                  <a:pt x="186" y="458"/>
                </a:cubicBezTo>
                <a:cubicBezTo>
                  <a:pt x="186" y="493"/>
                  <a:pt x="205" y="500"/>
                  <a:pt x="266" y="488"/>
                </a:cubicBezTo>
                <a:cubicBezTo>
                  <a:pt x="384" y="464"/>
                  <a:pt x="433" y="507"/>
                  <a:pt x="353" y="564"/>
                </a:cubicBezTo>
                <a:cubicBezTo>
                  <a:pt x="296" y="604"/>
                  <a:pt x="284" y="604"/>
                  <a:pt x="243" y="567"/>
                </a:cubicBezTo>
                <a:cubicBezTo>
                  <a:pt x="183" y="513"/>
                  <a:pt x="91" y="511"/>
                  <a:pt x="111" y="564"/>
                </a:cubicBezTo>
                <a:cubicBezTo>
                  <a:pt x="120" y="588"/>
                  <a:pt x="104" y="610"/>
                  <a:pt x="72" y="618"/>
                </a:cubicBezTo>
                <a:cubicBezTo>
                  <a:pt x="7" y="635"/>
                  <a:pt x="0" y="702"/>
                  <a:pt x="59" y="751"/>
                </a:cubicBezTo>
                <a:cubicBezTo>
                  <a:pt x="83" y="770"/>
                  <a:pt x="102" y="803"/>
                  <a:pt x="102" y="825"/>
                </a:cubicBezTo>
                <a:cubicBezTo>
                  <a:pt x="102" y="882"/>
                  <a:pt x="180" y="872"/>
                  <a:pt x="235" y="808"/>
                </a:cubicBezTo>
                <a:cubicBezTo>
                  <a:pt x="279" y="756"/>
                  <a:pt x="287" y="756"/>
                  <a:pt x="334" y="798"/>
                </a:cubicBezTo>
                <a:cubicBezTo>
                  <a:pt x="411" y="868"/>
                  <a:pt x="395" y="897"/>
                  <a:pt x="289" y="877"/>
                </a:cubicBezTo>
                <a:cubicBezTo>
                  <a:pt x="170" y="854"/>
                  <a:pt x="124" y="909"/>
                  <a:pt x="228" y="948"/>
                </a:cubicBezTo>
                <a:cubicBezTo>
                  <a:pt x="288" y="971"/>
                  <a:pt x="298" y="988"/>
                  <a:pt x="283" y="1047"/>
                </a:cubicBezTo>
                <a:cubicBezTo>
                  <a:pt x="257" y="1150"/>
                  <a:pt x="324" y="1137"/>
                  <a:pt x="361" y="1032"/>
                </a:cubicBezTo>
                <a:cubicBezTo>
                  <a:pt x="394" y="936"/>
                  <a:pt x="450" y="934"/>
                  <a:pt x="464" y="1028"/>
                </a:cubicBezTo>
                <a:cubicBezTo>
                  <a:pt x="470" y="1066"/>
                  <a:pt x="458" y="1089"/>
                  <a:pt x="434" y="1089"/>
                </a:cubicBezTo>
                <a:cubicBezTo>
                  <a:pt x="413" y="1089"/>
                  <a:pt x="373" y="1106"/>
                  <a:pt x="346" y="1125"/>
                </a:cubicBezTo>
                <a:cubicBezTo>
                  <a:pt x="300" y="1159"/>
                  <a:pt x="300" y="1167"/>
                  <a:pt x="344" y="1255"/>
                </a:cubicBezTo>
                <a:cubicBezTo>
                  <a:pt x="381" y="1329"/>
                  <a:pt x="405" y="1346"/>
                  <a:pt x="456" y="1336"/>
                </a:cubicBezTo>
                <a:cubicBezTo>
                  <a:pt x="492" y="1329"/>
                  <a:pt x="538" y="1334"/>
                  <a:pt x="558" y="1346"/>
                </a:cubicBezTo>
                <a:cubicBezTo>
                  <a:pt x="607" y="1376"/>
                  <a:pt x="615" y="1364"/>
                  <a:pt x="620" y="1239"/>
                </a:cubicBezTo>
                <a:cubicBezTo>
                  <a:pt x="624" y="1150"/>
                  <a:pt x="635" y="1130"/>
                  <a:pt x="687" y="1123"/>
                </a:cubicBezTo>
                <a:cubicBezTo>
                  <a:pt x="760" y="1112"/>
                  <a:pt x="777" y="1186"/>
                  <a:pt x="708" y="1213"/>
                </a:cubicBezTo>
                <a:cubicBezTo>
                  <a:pt x="685" y="1222"/>
                  <a:pt x="666" y="1248"/>
                  <a:pt x="666" y="1272"/>
                </a:cubicBezTo>
                <a:cubicBezTo>
                  <a:pt x="666" y="1322"/>
                  <a:pt x="699" y="1328"/>
                  <a:pt x="743" y="1284"/>
                </a:cubicBezTo>
                <a:cubicBezTo>
                  <a:pt x="765" y="1262"/>
                  <a:pt x="794" y="1267"/>
                  <a:pt x="847" y="1302"/>
                </a:cubicBezTo>
                <a:cubicBezTo>
                  <a:pt x="940" y="1363"/>
                  <a:pt x="948" y="1306"/>
                  <a:pt x="859" y="1211"/>
                </a:cubicBezTo>
                <a:cubicBezTo>
                  <a:pt x="788" y="1135"/>
                  <a:pt x="805" y="1104"/>
                  <a:pt x="903" y="1129"/>
                </a:cubicBezTo>
                <a:cubicBezTo>
                  <a:pt x="965" y="1144"/>
                  <a:pt x="972" y="1158"/>
                  <a:pt x="958" y="1242"/>
                </a:cubicBezTo>
                <a:cubicBezTo>
                  <a:pt x="943" y="1337"/>
                  <a:pt x="943" y="1336"/>
                  <a:pt x="1058" y="1338"/>
                </a:cubicBezTo>
                <a:cubicBezTo>
                  <a:pt x="1159" y="1339"/>
                  <a:pt x="1177" y="1330"/>
                  <a:pt x="1216" y="1251"/>
                </a:cubicBezTo>
                <a:cubicBezTo>
                  <a:pt x="1258" y="1168"/>
                  <a:pt x="1258" y="1158"/>
                  <a:pt x="1213" y="1125"/>
                </a:cubicBezTo>
                <a:cubicBezTo>
                  <a:pt x="1186" y="1106"/>
                  <a:pt x="1147" y="1089"/>
                  <a:pt x="1127" y="1089"/>
                </a:cubicBezTo>
                <a:cubicBezTo>
                  <a:pt x="1087" y="1089"/>
                  <a:pt x="1083" y="1048"/>
                  <a:pt x="1113" y="970"/>
                </a:cubicBezTo>
                <a:cubicBezTo>
                  <a:pt x="1139" y="906"/>
                  <a:pt x="1189" y="943"/>
                  <a:pt x="1214" y="1042"/>
                </a:cubicBezTo>
                <a:cubicBezTo>
                  <a:pt x="1238" y="1142"/>
                  <a:pt x="1305" y="1126"/>
                  <a:pt x="1292" y="1024"/>
                </a:cubicBezTo>
                <a:cubicBezTo>
                  <a:pt x="1285" y="964"/>
                  <a:pt x="1295" y="948"/>
                  <a:pt x="1342" y="948"/>
                </a:cubicBezTo>
                <a:cubicBezTo>
                  <a:pt x="1374" y="948"/>
                  <a:pt x="1400" y="935"/>
                  <a:pt x="1400" y="919"/>
                </a:cubicBezTo>
                <a:cubicBezTo>
                  <a:pt x="1400" y="873"/>
                  <a:pt x="1319" y="854"/>
                  <a:pt x="1276" y="889"/>
                </a:cubicBezTo>
                <a:cubicBezTo>
                  <a:pt x="1248" y="913"/>
                  <a:pt x="1231" y="912"/>
                  <a:pt x="1207" y="883"/>
                </a:cubicBezTo>
                <a:cubicBezTo>
                  <a:pt x="1182" y="853"/>
                  <a:pt x="1187" y="833"/>
                  <a:pt x="1229" y="796"/>
                </a:cubicBezTo>
                <a:cubicBezTo>
                  <a:pt x="1280" y="749"/>
                  <a:pt x="1286" y="749"/>
                  <a:pt x="1342" y="805"/>
                </a:cubicBezTo>
                <a:cubicBezTo>
                  <a:pt x="1413" y="877"/>
                  <a:pt x="1445" y="879"/>
                  <a:pt x="1467" y="814"/>
                </a:cubicBezTo>
                <a:cubicBezTo>
                  <a:pt x="1476" y="787"/>
                  <a:pt x="1499" y="742"/>
                  <a:pt x="1519" y="713"/>
                </a:cubicBezTo>
                <a:cubicBezTo>
                  <a:pt x="1549" y="671"/>
                  <a:pt x="1548" y="657"/>
                  <a:pt x="1511" y="629"/>
                </a:cubicBezTo>
                <a:cubicBezTo>
                  <a:pt x="1486" y="610"/>
                  <a:pt x="1471" y="579"/>
                  <a:pt x="1478" y="560"/>
                </a:cubicBezTo>
                <a:cubicBezTo>
                  <a:pt x="1496" y="505"/>
                  <a:pt x="1351" y="518"/>
                  <a:pt x="1320" y="574"/>
                </a:cubicBezTo>
                <a:cubicBezTo>
                  <a:pt x="1294" y="620"/>
                  <a:pt x="1289" y="619"/>
                  <a:pt x="1234" y="570"/>
                </a:cubicBezTo>
                <a:cubicBezTo>
                  <a:pt x="1157" y="500"/>
                  <a:pt x="1182" y="469"/>
                  <a:pt x="1302" y="489"/>
                </a:cubicBezTo>
                <a:cubicBezTo>
                  <a:pt x="1410" y="506"/>
                  <a:pt x="1445" y="447"/>
                  <a:pt x="1343" y="420"/>
                </a:cubicBezTo>
                <a:cubicBezTo>
                  <a:pt x="1311" y="412"/>
                  <a:pt x="1287" y="384"/>
                  <a:pt x="1290" y="359"/>
                </a:cubicBezTo>
                <a:cubicBezTo>
                  <a:pt x="1292" y="334"/>
                  <a:pt x="1292" y="296"/>
                  <a:pt x="1291" y="274"/>
                </a:cubicBezTo>
                <a:cubicBezTo>
                  <a:pt x="1286" y="215"/>
                  <a:pt x="1202" y="293"/>
                  <a:pt x="1202" y="357"/>
                </a:cubicBezTo>
                <a:cubicBezTo>
                  <a:pt x="1202" y="405"/>
                  <a:pt x="1155" y="458"/>
                  <a:pt x="1133" y="436"/>
                </a:cubicBezTo>
                <a:cubicBezTo>
                  <a:pt x="1127" y="430"/>
                  <a:pt x="1114" y="391"/>
                  <a:pt x="1104" y="348"/>
                </a:cubicBezTo>
                <a:cubicBezTo>
                  <a:pt x="1087" y="283"/>
                  <a:pt x="1093" y="271"/>
                  <a:pt x="1140" y="271"/>
                </a:cubicBezTo>
                <a:cubicBezTo>
                  <a:pt x="1210" y="271"/>
                  <a:pt x="1291" y="183"/>
                  <a:pt x="1238" y="165"/>
                </a:cubicBezTo>
                <a:cubicBezTo>
                  <a:pt x="1218" y="158"/>
                  <a:pt x="1202" y="129"/>
                  <a:pt x="1202" y="99"/>
                </a:cubicBezTo>
                <a:cubicBezTo>
                  <a:pt x="1202" y="30"/>
                  <a:pt x="1131" y="0"/>
                  <a:pt x="1075" y="46"/>
                </a:cubicBezTo>
                <a:cubicBezTo>
                  <a:pt x="1046" y="70"/>
                  <a:pt x="1033" y="71"/>
                  <a:pt x="1033" y="49"/>
                </a:cubicBezTo>
                <a:cubicBezTo>
                  <a:pt x="1033" y="31"/>
                  <a:pt x="1012" y="17"/>
                  <a:pt x="987" y="17"/>
                </a:cubicBezTo>
                <a:close/>
                <a:moveTo>
                  <a:pt x="723" y="355"/>
                </a:moveTo>
                <a:cubicBezTo>
                  <a:pt x="739" y="353"/>
                  <a:pt x="740" y="382"/>
                  <a:pt x="721" y="433"/>
                </a:cubicBezTo>
                <a:cubicBezTo>
                  <a:pt x="703" y="480"/>
                  <a:pt x="674" y="497"/>
                  <a:pt x="610" y="497"/>
                </a:cubicBezTo>
                <a:cubicBezTo>
                  <a:pt x="559" y="497"/>
                  <a:pt x="529" y="485"/>
                  <a:pt x="539" y="468"/>
                </a:cubicBezTo>
                <a:cubicBezTo>
                  <a:pt x="549" y="453"/>
                  <a:pt x="577" y="440"/>
                  <a:pt x="602" y="440"/>
                </a:cubicBezTo>
                <a:cubicBezTo>
                  <a:pt x="626" y="440"/>
                  <a:pt x="662" y="418"/>
                  <a:pt x="682" y="391"/>
                </a:cubicBezTo>
                <a:cubicBezTo>
                  <a:pt x="700" y="367"/>
                  <a:pt x="714" y="355"/>
                  <a:pt x="723" y="355"/>
                </a:cubicBezTo>
                <a:close/>
                <a:moveTo>
                  <a:pt x="845" y="370"/>
                </a:moveTo>
                <a:cubicBezTo>
                  <a:pt x="854" y="368"/>
                  <a:pt x="868" y="376"/>
                  <a:pt x="888" y="393"/>
                </a:cubicBezTo>
                <a:cubicBezTo>
                  <a:pt x="916" y="419"/>
                  <a:pt x="960" y="440"/>
                  <a:pt x="986" y="440"/>
                </a:cubicBezTo>
                <a:cubicBezTo>
                  <a:pt x="1012" y="440"/>
                  <a:pt x="1033" y="453"/>
                  <a:pt x="1033" y="468"/>
                </a:cubicBezTo>
                <a:cubicBezTo>
                  <a:pt x="1033" y="516"/>
                  <a:pt x="872" y="501"/>
                  <a:pt x="853" y="452"/>
                </a:cubicBezTo>
                <a:cubicBezTo>
                  <a:pt x="833" y="401"/>
                  <a:pt x="831" y="372"/>
                  <a:pt x="845" y="370"/>
                </a:cubicBezTo>
                <a:close/>
                <a:moveTo>
                  <a:pt x="484" y="553"/>
                </a:moveTo>
                <a:cubicBezTo>
                  <a:pt x="488" y="553"/>
                  <a:pt x="511" y="584"/>
                  <a:pt x="536" y="622"/>
                </a:cubicBezTo>
                <a:cubicBezTo>
                  <a:pt x="577" y="685"/>
                  <a:pt x="576" y="695"/>
                  <a:pt x="529" y="753"/>
                </a:cubicBezTo>
                <a:cubicBezTo>
                  <a:pt x="479" y="816"/>
                  <a:pt x="478" y="815"/>
                  <a:pt x="478" y="684"/>
                </a:cubicBezTo>
                <a:cubicBezTo>
                  <a:pt x="478" y="612"/>
                  <a:pt x="481" y="553"/>
                  <a:pt x="484" y="553"/>
                </a:cubicBezTo>
                <a:close/>
                <a:moveTo>
                  <a:pt x="802" y="553"/>
                </a:moveTo>
                <a:cubicBezTo>
                  <a:pt x="830" y="554"/>
                  <a:pt x="857" y="564"/>
                  <a:pt x="880" y="583"/>
                </a:cubicBezTo>
                <a:cubicBezTo>
                  <a:pt x="940" y="633"/>
                  <a:pt x="932" y="771"/>
                  <a:pt x="866" y="806"/>
                </a:cubicBezTo>
                <a:cubicBezTo>
                  <a:pt x="791" y="846"/>
                  <a:pt x="768" y="844"/>
                  <a:pt x="692" y="782"/>
                </a:cubicBezTo>
                <a:cubicBezTo>
                  <a:pt x="635" y="736"/>
                  <a:pt x="630" y="717"/>
                  <a:pt x="654" y="648"/>
                </a:cubicBezTo>
                <a:cubicBezTo>
                  <a:pt x="675" y="587"/>
                  <a:pt x="740" y="550"/>
                  <a:pt x="802" y="553"/>
                </a:cubicBezTo>
                <a:close/>
                <a:moveTo>
                  <a:pt x="1106" y="569"/>
                </a:moveTo>
                <a:cubicBezTo>
                  <a:pt x="1127" y="568"/>
                  <a:pt x="1120" y="604"/>
                  <a:pt x="1076" y="647"/>
                </a:cubicBezTo>
                <a:cubicBezTo>
                  <a:pt x="1049" y="675"/>
                  <a:pt x="1044" y="693"/>
                  <a:pt x="1065" y="700"/>
                </a:cubicBezTo>
                <a:cubicBezTo>
                  <a:pt x="1082" y="706"/>
                  <a:pt x="1092" y="733"/>
                  <a:pt x="1086" y="760"/>
                </a:cubicBezTo>
                <a:cubicBezTo>
                  <a:pt x="1078" y="800"/>
                  <a:pt x="1068" y="804"/>
                  <a:pt x="1040" y="775"/>
                </a:cubicBezTo>
                <a:cubicBezTo>
                  <a:pt x="989" y="723"/>
                  <a:pt x="997" y="654"/>
                  <a:pt x="1061" y="595"/>
                </a:cubicBezTo>
                <a:cubicBezTo>
                  <a:pt x="1082" y="577"/>
                  <a:pt x="1097" y="569"/>
                  <a:pt x="1106" y="569"/>
                </a:cubicBezTo>
                <a:close/>
                <a:moveTo>
                  <a:pt x="603" y="863"/>
                </a:moveTo>
                <a:cubicBezTo>
                  <a:pt x="647" y="861"/>
                  <a:pt x="697" y="884"/>
                  <a:pt x="709" y="923"/>
                </a:cubicBezTo>
                <a:cubicBezTo>
                  <a:pt x="733" y="998"/>
                  <a:pt x="713" y="1018"/>
                  <a:pt x="667" y="963"/>
                </a:cubicBezTo>
                <a:cubicBezTo>
                  <a:pt x="647" y="939"/>
                  <a:pt x="607" y="920"/>
                  <a:pt x="577" y="920"/>
                </a:cubicBezTo>
                <a:cubicBezTo>
                  <a:pt x="547" y="920"/>
                  <a:pt x="530" y="907"/>
                  <a:pt x="539" y="892"/>
                </a:cubicBezTo>
                <a:cubicBezTo>
                  <a:pt x="551" y="872"/>
                  <a:pt x="576" y="863"/>
                  <a:pt x="603" y="863"/>
                </a:cubicBezTo>
                <a:close/>
                <a:moveTo>
                  <a:pt x="972" y="864"/>
                </a:moveTo>
                <a:cubicBezTo>
                  <a:pt x="991" y="866"/>
                  <a:pt x="1008" y="874"/>
                  <a:pt x="1019" y="892"/>
                </a:cubicBezTo>
                <a:cubicBezTo>
                  <a:pt x="1029" y="907"/>
                  <a:pt x="1012" y="920"/>
                  <a:pt x="982" y="920"/>
                </a:cubicBezTo>
                <a:cubicBezTo>
                  <a:pt x="952" y="920"/>
                  <a:pt x="919" y="939"/>
                  <a:pt x="910" y="962"/>
                </a:cubicBezTo>
                <a:cubicBezTo>
                  <a:pt x="895" y="1002"/>
                  <a:pt x="835" y="1023"/>
                  <a:pt x="835" y="989"/>
                </a:cubicBezTo>
                <a:cubicBezTo>
                  <a:pt x="835" y="919"/>
                  <a:pt x="915" y="860"/>
                  <a:pt x="972" y="86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0" name="Freeform 66"/>
          <p:cNvSpPr>
            <a:spLocks/>
          </p:cNvSpPr>
          <p:nvPr/>
        </p:nvSpPr>
        <p:spPr bwMode="auto">
          <a:xfrm>
            <a:off x="2209765" y="2350379"/>
            <a:ext cx="374650" cy="382588"/>
          </a:xfrm>
          <a:custGeom>
            <a:avLst/>
            <a:gdLst>
              <a:gd name="T0" fmla="*/ 531 w 1386"/>
              <a:gd name="T1" fmla="*/ 1288 h 1422"/>
              <a:gd name="T2" fmla="*/ 494 w 1386"/>
              <a:gd name="T3" fmla="*/ 1163 h 1422"/>
              <a:gd name="T4" fmla="*/ 504 w 1386"/>
              <a:gd name="T5" fmla="*/ 949 h 1422"/>
              <a:gd name="T6" fmla="*/ 321 w 1386"/>
              <a:gd name="T7" fmla="*/ 1262 h 1422"/>
              <a:gd name="T8" fmla="*/ 210 w 1386"/>
              <a:gd name="T9" fmla="*/ 1141 h 1422"/>
              <a:gd name="T10" fmla="*/ 97 w 1386"/>
              <a:gd name="T11" fmla="*/ 1027 h 1422"/>
              <a:gd name="T12" fmla="*/ 64 w 1386"/>
              <a:gd name="T13" fmla="*/ 942 h 1422"/>
              <a:gd name="T14" fmla="*/ 105 w 1386"/>
              <a:gd name="T15" fmla="*/ 856 h 1422"/>
              <a:gd name="T16" fmla="*/ 226 w 1386"/>
              <a:gd name="T17" fmla="*/ 783 h 1422"/>
              <a:gd name="T18" fmla="*/ 418 w 1386"/>
              <a:gd name="T19" fmla="*/ 673 h 1422"/>
              <a:gd name="T20" fmla="*/ 36 w 1386"/>
              <a:gd name="T21" fmla="*/ 680 h 1422"/>
              <a:gd name="T22" fmla="*/ 96 w 1386"/>
              <a:gd name="T23" fmla="*/ 519 h 1422"/>
              <a:gd name="T24" fmla="*/ 131 w 1386"/>
              <a:gd name="T25" fmla="*/ 367 h 1422"/>
              <a:gd name="T26" fmla="*/ 228 w 1386"/>
              <a:gd name="T27" fmla="*/ 314 h 1422"/>
              <a:gd name="T28" fmla="*/ 282 w 1386"/>
              <a:gd name="T29" fmla="*/ 284 h 1422"/>
              <a:gd name="T30" fmla="*/ 400 w 1386"/>
              <a:gd name="T31" fmla="*/ 332 h 1422"/>
              <a:gd name="T32" fmla="*/ 584 w 1386"/>
              <a:gd name="T33" fmla="*/ 451 h 1422"/>
              <a:gd name="T34" fmla="*/ 401 w 1386"/>
              <a:gd name="T35" fmla="*/ 120 h 1422"/>
              <a:gd name="T36" fmla="*/ 558 w 1386"/>
              <a:gd name="T37" fmla="*/ 48 h 1422"/>
              <a:gd name="T38" fmla="*/ 662 w 1386"/>
              <a:gd name="T39" fmla="*/ 71 h 1422"/>
              <a:gd name="T40" fmla="*/ 803 w 1386"/>
              <a:gd name="T41" fmla="*/ 126 h 1422"/>
              <a:gd name="T42" fmla="*/ 973 w 1386"/>
              <a:gd name="T43" fmla="*/ 147 h 1422"/>
              <a:gd name="T44" fmla="*/ 781 w 1386"/>
              <a:gd name="T45" fmla="*/ 462 h 1422"/>
              <a:gd name="T46" fmla="*/ 977 w 1386"/>
              <a:gd name="T47" fmla="*/ 330 h 1422"/>
              <a:gd name="T48" fmla="*/ 1099 w 1386"/>
              <a:gd name="T49" fmla="*/ 286 h 1422"/>
              <a:gd name="T50" fmla="*/ 1153 w 1386"/>
              <a:gd name="T51" fmla="*/ 315 h 1422"/>
              <a:gd name="T52" fmla="*/ 1243 w 1386"/>
              <a:gd name="T53" fmla="*/ 374 h 1422"/>
              <a:gd name="T54" fmla="*/ 1285 w 1386"/>
              <a:gd name="T55" fmla="*/ 519 h 1422"/>
              <a:gd name="T56" fmla="*/ 1336 w 1386"/>
              <a:gd name="T57" fmla="*/ 680 h 1422"/>
              <a:gd name="T58" fmla="*/ 960 w 1386"/>
              <a:gd name="T59" fmla="*/ 675 h 1422"/>
              <a:gd name="T60" fmla="*/ 1155 w 1386"/>
              <a:gd name="T61" fmla="*/ 783 h 1422"/>
              <a:gd name="T62" fmla="*/ 1276 w 1386"/>
              <a:gd name="T63" fmla="*/ 856 h 1422"/>
              <a:gd name="T64" fmla="*/ 1318 w 1386"/>
              <a:gd name="T65" fmla="*/ 942 h 1422"/>
              <a:gd name="T66" fmla="*/ 1284 w 1386"/>
              <a:gd name="T67" fmla="*/ 1027 h 1422"/>
              <a:gd name="T68" fmla="*/ 1171 w 1386"/>
              <a:gd name="T69" fmla="*/ 1141 h 1422"/>
              <a:gd name="T70" fmla="*/ 1062 w 1386"/>
              <a:gd name="T71" fmla="*/ 1262 h 1422"/>
              <a:gd name="T72" fmla="*/ 906 w 1386"/>
              <a:gd name="T73" fmla="*/ 950 h 1422"/>
              <a:gd name="T74" fmla="*/ 782 w 1386"/>
              <a:gd name="T75" fmla="*/ 998 h 1422"/>
              <a:gd name="T76" fmla="*/ 973 w 1386"/>
              <a:gd name="T77" fmla="*/ 1302 h 1422"/>
              <a:gd name="T78" fmla="*/ 817 w 1386"/>
              <a:gd name="T79" fmla="*/ 1373 h 1422"/>
              <a:gd name="T80" fmla="*/ 707 w 1386"/>
              <a:gd name="T81" fmla="*/ 1387 h 1422"/>
              <a:gd name="T82" fmla="*/ 601 w 1386"/>
              <a:gd name="T83" fmla="*/ 1422 h 1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86" h="1422">
                <a:moveTo>
                  <a:pt x="564" y="1373"/>
                </a:moveTo>
                <a:cubicBezTo>
                  <a:pt x="624" y="1227"/>
                  <a:pt x="617" y="1208"/>
                  <a:pt x="531" y="1288"/>
                </a:cubicBezTo>
                <a:cubicBezTo>
                  <a:pt x="432" y="1380"/>
                  <a:pt x="419" y="1383"/>
                  <a:pt x="401" y="1311"/>
                </a:cubicBezTo>
                <a:cubicBezTo>
                  <a:pt x="391" y="1273"/>
                  <a:pt x="419" y="1229"/>
                  <a:pt x="494" y="1163"/>
                </a:cubicBezTo>
                <a:cubicBezTo>
                  <a:pt x="581" y="1087"/>
                  <a:pt x="598" y="1055"/>
                  <a:pt x="587" y="994"/>
                </a:cubicBezTo>
                <a:cubicBezTo>
                  <a:pt x="573" y="925"/>
                  <a:pt x="565" y="921"/>
                  <a:pt x="504" y="949"/>
                </a:cubicBezTo>
                <a:cubicBezTo>
                  <a:pt x="444" y="976"/>
                  <a:pt x="381" y="1112"/>
                  <a:pt x="380" y="1214"/>
                </a:cubicBezTo>
                <a:cubicBezTo>
                  <a:pt x="380" y="1232"/>
                  <a:pt x="354" y="1253"/>
                  <a:pt x="321" y="1262"/>
                </a:cubicBezTo>
                <a:cubicBezTo>
                  <a:pt x="267" y="1276"/>
                  <a:pt x="263" y="1269"/>
                  <a:pt x="280" y="1180"/>
                </a:cubicBezTo>
                <a:cubicBezTo>
                  <a:pt x="300" y="1072"/>
                  <a:pt x="260" y="1049"/>
                  <a:pt x="210" y="1141"/>
                </a:cubicBezTo>
                <a:cubicBezTo>
                  <a:pt x="171" y="1214"/>
                  <a:pt x="117" y="1182"/>
                  <a:pt x="134" y="1094"/>
                </a:cubicBezTo>
                <a:cubicBezTo>
                  <a:pt x="143" y="1044"/>
                  <a:pt x="134" y="1027"/>
                  <a:pt x="97" y="1027"/>
                </a:cubicBezTo>
                <a:cubicBezTo>
                  <a:pt x="70" y="1027"/>
                  <a:pt x="40" y="1008"/>
                  <a:pt x="31" y="985"/>
                </a:cubicBezTo>
                <a:cubicBezTo>
                  <a:pt x="21" y="957"/>
                  <a:pt x="32" y="942"/>
                  <a:pt x="64" y="942"/>
                </a:cubicBezTo>
                <a:cubicBezTo>
                  <a:pt x="90" y="942"/>
                  <a:pt x="131" y="929"/>
                  <a:pt x="154" y="915"/>
                </a:cubicBezTo>
                <a:cubicBezTo>
                  <a:pt x="188" y="893"/>
                  <a:pt x="178" y="882"/>
                  <a:pt x="105" y="856"/>
                </a:cubicBezTo>
                <a:cubicBezTo>
                  <a:pt x="55" y="838"/>
                  <a:pt x="13" y="812"/>
                  <a:pt x="13" y="798"/>
                </a:cubicBezTo>
                <a:cubicBezTo>
                  <a:pt x="13" y="746"/>
                  <a:pt x="99" y="740"/>
                  <a:pt x="226" y="783"/>
                </a:cubicBezTo>
                <a:cubicBezTo>
                  <a:pt x="349" y="825"/>
                  <a:pt x="357" y="824"/>
                  <a:pt x="412" y="769"/>
                </a:cubicBezTo>
                <a:cubicBezTo>
                  <a:pt x="467" y="714"/>
                  <a:pt x="468" y="711"/>
                  <a:pt x="418" y="673"/>
                </a:cubicBezTo>
                <a:cubicBezTo>
                  <a:pt x="353" y="624"/>
                  <a:pt x="360" y="624"/>
                  <a:pt x="195" y="673"/>
                </a:cubicBezTo>
                <a:cubicBezTo>
                  <a:pt x="89" y="705"/>
                  <a:pt x="53" y="707"/>
                  <a:pt x="36" y="680"/>
                </a:cubicBezTo>
                <a:cubicBezTo>
                  <a:pt x="0" y="623"/>
                  <a:pt x="10" y="609"/>
                  <a:pt x="98" y="590"/>
                </a:cubicBezTo>
                <a:cubicBezTo>
                  <a:pt x="189" y="570"/>
                  <a:pt x="188" y="519"/>
                  <a:pt x="96" y="519"/>
                </a:cubicBezTo>
                <a:cubicBezTo>
                  <a:pt x="22" y="519"/>
                  <a:pt x="27" y="438"/>
                  <a:pt x="103" y="410"/>
                </a:cubicBezTo>
                <a:cubicBezTo>
                  <a:pt x="144" y="395"/>
                  <a:pt x="153" y="380"/>
                  <a:pt x="131" y="367"/>
                </a:cubicBezTo>
                <a:cubicBezTo>
                  <a:pt x="107" y="352"/>
                  <a:pt x="106" y="331"/>
                  <a:pt x="127" y="291"/>
                </a:cubicBezTo>
                <a:cubicBezTo>
                  <a:pt x="155" y="239"/>
                  <a:pt x="160" y="239"/>
                  <a:pt x="228" y="314"/>
                </a:cubicBezTo>
                <a:lnTo>
                  <a:pt x="299" y="392"/>
                </a:lnTo>
                <a:lnTo>
                  <a:pt x="282" y="284"/>
                </a:lnTo>
                <a:cubicBezTo>
                  <a:pt x="266" y="190"/>
                  <a:pt x="270" y="177"/>
                  <a:pt x="315" y="185"/>
                </a:cubicBezTo>
                <a:cubicBezTo>
                  <a:pt x="350" y="192"/>
                  <a:pt x="377" y="239"/>
                  <a:pt x="400" y="332"/>
                </a:cubicBezTo>
                <a:cubicBezTo>
                  <a:pt x="439" y="489"/>
                  <a:pt x="432" y="478"/>
                  <a:pt x="511" y="502"/>
                </a:cubicBezTo>
                <a:cubicBezTo>
                  <a:pt x="559" y="517"/>
                  <a:pt x="573" y="507"/>
                  <a:pt x="584" y="451"/>
                </a:cubicBezTo>
                <a:cubicBezTo>
                  <a:pt x="594" y="398"/>
                  <a:pt x="573" y="357"/>
                  <a:pt x="492" y="278"/>
                </a:cubicBezTo>
                <a:cubicBezTo>
                  <a:pt x="419" y="207"/>
                  <a:pt x="391" y="158"/>
                  <a:pt x="401" y="120"/>
                </a:cubicBezTo>
                <a:cubicBezTo>
                  <a:pt x="415" y="67"/>
                  <a:pt x="420" y="68"/>
                  <a:pt x="491" y="136"/>
                </a:cubicBezTo>
                <a:cubicBezTo>
                  <a:pt x="608" y="249"/>
                  <a:pt x="625" y="227"/>
                  <a:pt x="558" y="48"/>
                </a:cubicBezTo>
                <a:cubicBezTo>
                  <a:pt x="549" y="27"/>
                  <a:pt x="566" y="21"/>
                  <a:pt x="604" y="31"/>
                </a:cubicBezTo>
                <a:cubicBezTo>
                  <a:pt x="636" y="39"/>
                  <a:pt x="662" y="57"/>
                  <a:pt x="662" y="71"/>
                </a:cubicBezTo>
                <a:cubicBezTo>
                  <a:pt x="662" y="85"/>
                  <a:pt x="692" y="78"/>
                  <a:pt x="728" y="54"/>
                </a:cubicBezTo>
                <a:cubicBezTo>
                  <a:pt x="811" y="0"/>
                  <a:pt x="833" y="21"/>
                  <a:pt x="803" y="126"/>
                </a:cubicBezTo>
                <a:cubicBezTo>
                  <a:pt x="775" y="222"/>
                  <a:pt x="802" y="232"/>
                  <a:pt x="874" y="152"/>
                </a:cubicBezTo>
                <a:cubicBezTo>
                  <a:pt x="937" y="82"/>
                  <a:pt x="973" y="80"/>
                  <a:pt x="973" y="147"/>
                </a:cubicBezTo>
                <a:cubicBezTo>
                  <a:pt x="973" y="175"/>
                  <a:pt x="929" y="240"/>
                  <a:pt x="876" y="291"/>
                </a:cubicBezTo>
                <a:cubicBezTo>
                  <a:pt x="810" y="355"/>
                  <a:pt x="780" y="410"/>
                  <a:pt x="781" y="462"/>
                </a:cubicBezTo>
                <a:cubicBezTo>
                  <a:pt x="784" y="535"/>
                  <a:pt x="788" y="537"/>
                  <a:pt x="863" y="509"/>
                </a:cubicBezTo>
                <a:cubicBezTo>
                  <a:pt x="930" y="484"/>
                  <a:pt x="949" y="453"/>
                  <a:pt x="977" y="330"/>
                </a:cubicBezTo>
                <a:cubicBezTo>
                  <a:pt x="1003" y="214"/>
                  <a:pt x="1022" y="180"/>
                  <a:pt x="1063" y="180"/>
                </a:cubicBezTo>
                <a:cubicBezTo>
                  <a:pt x="1109" y="180"/>
                  <a:pt x="1114" y="195"/>
                  <a:pt x="1099" y="286"/>
                </a:cubicBezTo>
                <a:lnTo>
                  <a:pt x="1082" y="392"/>
                </a:lnTo>
                <a:lnTo>
                  <a:pt x="1153" y="315"/>
                </a:lnTo>
                <a:cubicBezTo>
                  <a:pt x="1219" y="242"/>
                  <a:pt x="1224" y="241"/>
                  <a:pt x="1241" y="293"/>
                </a:cubicBezTo>
                <a:cubicBezTo>
                  <a:pt x="1251" y="324"/>
                  <a:pt x="1252" y="361"/>
                  <a:pt x="1243" y="374"/>
                </a:cubicBezTo>
                <a:cubicBezTo>
                  <a:pt x="1235" y="388"/>
                  <a:pt x="1253" y="406"/>
                  <a:pt x="1284" y="414"/>
                </a:cubicBezTo>
                <a:cubicBezTo>
                  <a:pt x="1356" y="433"/>
                  <a:pt x="1357" y="519"/>
                  <a:pt x="1285" y="519"/>
                </a:cubicBezTo>
                <a:cubicBezTo>
                  <a:pt x="1194" y="519"/>
                  <a:pt x="1192" y="570"/>
                  <a:pt x="1283" y="590"/>
                </a:cubicBezTo>
                <a:cubicBezTo>
                  <a:pt x="1374" y="610"/>
                  <a:pt x="1386" y="630"/>
                  <a:pt x="1336" y="680"/>
                </a:cubicBezTo>
                <a:cubicBezTo>
                  <a:pt x="1313" y="704"/>
                  <a:pt x="1270" y="701"/>
                  <a:pt x="1174" y="672"/>
                </a:cubicBezTo>
                <a:cubicBezTo>
                  <a:pt x="1016" y="624"/>
                  <a:pt x="1028" y="624"/>
                  <a:pt x="960" y="675"/>
                </a:cubicBezTo>
                <a:cubicBezTo>
                  <a:pt x="907" y="716"/>
                  <a:pt x="907" y="717"/>
                  <a:pt x="965" y="772"/>
                </a:cubicBezTo>
                <a:cubicBezTo>
                  <a:pt x="1022" y="825"/>
                  <a:pt x="1031" y="825"/>
                  <a:pt x="1155" y="783"/>
                </a:cubicBezTo>
                <a:cubicBezTo>
                  <a:pt x="1282" y="740"/>
                  <a:pt x="1368" y="746"/>
                  <a:pt x="1368" y="798"/>
                </a:cubicBezTo>
                <a:cubicBezTo>
                  <a:pt x="1368" y="812"/>
                  <a:pt x="1327" y="838"/>
                  <a:pt x="1276" y="856"/>
                </a:cubicBezTo>
                <a:cubicBezTo>
                  <a:pt x="1203" y="882"/>
                  <a:pt x="1193" y="893"/>
                  <a:pt x="1227" y="915"/>
                </a:cubicBezTo>
                <a:cubicBezTo>
                  <a:pt x="1250" y="929"/>
                  <a:pt x="1291" y="942"/>
                  <a:pt x="1318" y="942"/>
                </a:cubicBezTo>
                <a:cubicBezTo>
                  <a:pt x="1349" y="942"/>
                  <a:pt x="1360" y="957"/>
                  <a:pt x="1350" y="985"/>
                </a:cubicBezTo>
                <a:cubicBezTo>
                  <a:pt x="1341" y="1008"/>
                  <a:pt x="1311" y="1027"/>
                  <a:pt x="1284" y="1027"/>
                </a:cubicBezTo>
                <a:cubicBezTo>
                  <a:pt x="1247" y="1027"/>
                  <a:pt x="1238" y="1044"/>
                  <a:pt x="1248" y="1094"/>
                </a:cubicBezTo>
                <a:cubicBezTo>
                  <a:pt x="1264" y="1182"/>
                  <a:pt x="1210" y="1214"/>
                  <a:pt x="1171" y="1141"/>
                </a:cubicBezTo>
                <a:cubicBezTo>
                  <a:pt x="1121" y="1048"/>
                  <a:pt x="1077" y="1071"/>
                  <a:pt x="1098" y="1180"/>
                </a:cubicBezTo>
                <a:cubicBezTo>
                  <a:pt x="1113" y="1265"/>
                  <a:pt x="1109" y="1275"/>
                  <a:pt x="1062" y="1262"/>
                </a:cubicBezTo>
                <a:cubicBezTo>
                  <a:pt x="1025" y="1253"/>
                  <a:pt x="998" y="1203"/>
                  <a:pt x="973" y="1100"/>
                </a:cubicBezTo>
                <a:cubicBezTo>
                  <a:pt x="954" y="1019"/>
                  <a:pt x="924" y="951"/>
                  <a:pt x="906" y="950"/>
                </a:cubicBezTo>
                <a:cubicBezTo>
                  <a:pt x="888" y="950"/>
                  <a:pt x="854" y="941"/>
                  <a:pt x="829" y="930"/>
                </a:cubicBezTo>
                <a:cubicBezTo>
                  <a:pt x="794" y="916"/>
                  <a:pt x="783" y="930"/>
                  <a:pt x="782" y="998"/>
                </a:cubicBezTo>
                <a:cubicBezTo>
                  <a:pt x="780" y="1064"/>
                  <a:pt x="802" y="1102"/>
                  <a:pt x="876" y="1161"/>
                </a:cubicBezTo>
                <a:cubicBezTo>
                  <a:pt x="935" y="1208"/>
                  <a:pt x="973" y="1264"/>
                  <a:pt x="973" y="1302"/>
                </a:cubicBezTo>
                <a:cubicBezTo>
                  <a:pt x="973" y="1385"/>
                  <a:pt x="951" y="1382"/>
                  <a:pt x="850" y="1288"/>
                </a:cubicBezTo>
                <a:cubicBezTo>
                  <a:pt x="765" y="1208"/>
                  <a:pt x="757" y="1227"/>
                  <a:pt x="817" y="1373"/>
                </a:cubicBezTo>
                <a:cubicBezTo>
                  <a:pt x="833" y="1410"/>
                  <a:pt x="824" y="1422"/>
                  <a:pt x="781" y="1422"/>
                </a:cubicBezTo>
                <a:cubicBezTo>
                  <a:pt x="749" y="1422"/>
                  <a:pt x="716" y="1406"/>
                  <a:pt x="707" y="1387"/>
                </a:cubicBezTo>
                <a:cubicBezTo>
                  <a:pt x="694" y="1359"/>
                  <a:pt x="687" y="1359"/>
                  <a:pt x="674" y="1387"/>
                </a:cubicBezTo>
                <a:cubicBezTo>
                  <a:pt x="665" y="1406"/>
                  <a:pt x="632" y="1422"/>
                  <a:pt x="601" y="1422"/>
                </a:cubicBezTo>
                <a:cubicBezTo>
                  <a:pt x="557" y="1422"/>
                  <a:pt x="548" y="1410"/>
                  <a:pt x="564" y="1373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1" name="Freeform 49"/>
          <p:cNvSpPr>
            <a:spLocks noEditPoints="1"/>
          </p:cNvSpPr>
          <p:nvPr/>
        </p:nvSpPr>
        <p:spPr bwMode="auto">
          <a:xfrm>
            <a:off x="1132664" y="2350379"/>
            <a:ext cx="360362" cy="382588"/>
          </a:xfrm>
          <a:custGeom>
            <a:avLst/>
            <a:gdLst>
              <a:gd name="T0" fmla="*/ 600 w 1331"/>
              <a:gd name="T1" fmla="*/ 31 h 1425"/>
              <a:gd name="T2" fmla="*/ 515 w 1331"/>
              <a:gd name="T3" fmla="*/ 83 h 1425"/>
              <a:gd name="T4" fmla="*/ 481 w 1331"/>
              <a:gd name="T5" fmla="*/ 233 h 1425"/>
              <a:gd name="T6" fmla="*/ 403 w 1331"/>
              <a:gd name="T7" fmla="*/ 264 h 1425"/>
              <a:gd name="T8" fmla="*/ 287 w 1331"/>
              <a:gd name="T9" fmla="*/ 270 h 1425"/>
              <a:gd name="T10" fmla="*/ 177 w 1331"/>
              <a:gd name="T11" fmla="*/ 264 h 1425"/>
              <a:gd name="T12" fmla="*/ 66 w 1331"/>
              <a:gd name="T13" fmla="*/ 439 h 1425"/>
              <a:gd name="T14" fmla="*/ 57 w 1331"/>
              <a:gd name="T15" fmla="*/ 523 h 1425"/>
              <a:gd name="T16" fmla="*/ 147 w 1331"/>
              <a:gd name="T17" fmla="*/ 612 h 1425"/>
              <a:gd name="T18" fmla="*/ 179 w 1331"/>
              <a:gd name="T19" fmla="*/ 721 h 1425"/>
              <a:gd name="T20" fmla="*/ 120 w 1331"/>
              <a:gd name="T21" fmla="*/ 820 h 1425"/>
              <a:gd name="T22" fmla="*/ 30 w 1331"/>
              <a:gd name="T23" fmla="*/ 902 h 1425"/>
              <a:gd name="T24" fmla="*/ 113 w 1331"/>
              <a:gd name="T25" fmla="*/ 1087 h 1425"/>
              <a:gd name="T26" fmla="*/ 185 w 1331"/>
              <a:gd name="T27" fmla="*/ 1157 h 1425"/>
              <a:gd name="T28" fmla="*/ 293 w 1331"/>
              <a:gd name="T29" fmla="*/ 1117 h 1425"/>
              <a:gd name="T30" fmla="*/ 403 w 1331"/>
              <a:gd name="T31" fmla="*/ 1114 h 1425"/>
              <a:gd name="T32" fmla="*/ 473 w 1331"/>
              <a:gd name="T33" fmla="*/ 1186 h 1425"/>
              <a:gd name="T34" fmla="*/ 515 w 1331"/>
              <a:gd name="T35" fmla="*/ 1297 h 1425"/>
              <a:gd name="T36" fmla="*/ 610 w 1331"/>
              <a:gd name="T37" fmla="*/ 1367 h 1425"/>
              <a:gd name="T38" fmla="*/ 797 w 1331"/>
              <a:gd name="T39" fmla="*/ 1354 h 1425"/>
              <a:gd name="T40" fmla="*/ 857 w 1331"/>
              <a:gd name="T41" fmla="*/ 1241 h 1425"/>
              <a:gd name="T42" fmla="*/ 894 w 1331"/>
              <a:gd name="T43" fmla="*/ 1137 h 1425"/>
              <a:gd name="T44" fmla="*/ 980 w 1331"/>
              <a:gd name="T45" fmla="*/ 1099 h 1425"/>
              <a:gd name="T46" fmla="*/ 1124 w 1331"/>
              <a:gd name="T47" fmla="*/ 1129 h 1425"/>
              <a:gd name="T48" fmla="*/ 1219 w 1331"/>
              <a:gd name="T49" fmla="*/ 1100 h 1425"/>
              <a:gd name="T50" fmla="*/ 1310 w 1331"/>
              <a:gd name="T51" fmla="*/ 902 h 1425"/>
              <a:gd name="T52" fmla="*/ 1235 w 1331"/>
              <a:gd name="T53" fmla="*/ 818 h 1425"/>
              <a:gd name="T54" fmla="*/ 1180 w 1331"/>
              <a:gd name="T55" fmla="*/ 723 h 1425"/>
              <a:gd name="T56" fmla="*/ 1172 w 1331"/>
              <a:gd name="T57" fmla="*/ 621 h 1425"/>
              <a:gd name="T58" fmla="*/ 1261 w 1331"/>
              <a:gd name="T59" fmla="*/ 536 h 1425"/>
              <a:gd name="T60" fmla="*/ 1234 w 1331"/>
              <a:gd name="T61" fmla="*/ 310 h 1425"/>
              <a:gd name="T62" fmla="*/ 1105 w 1331"/>
              <a:gd name="T63" fmla="*/ 271 h 1425"/>
              <a:gd name="T64" fmla="*/ 995 w 1331"/>
              <a:gd name="T65" fmla="*/ 296 h 1425"/>
              <a:gd name="T66" fmla="*/ 892 w 1331"/>
              <a:gd name="T67" fmla="*/ 257 h 1425"/>
              <a:gd name="T68" fmla="*/ 855 w 1331"/>
              <a:gd name="T69" fmla="*/ 141 h 1425"/>
              <a:gd name="T70" fmla="*/ 784 w 1331"/>
              <a:gd name="T71" fmla="*/ 56 h 1425"/>
              <a:gd name="T72" fmla="*/ 671 w 1331"/>
              <a:gd name="T73" fmla="*/ 0 h 1425"/>
              <a:gd name="T74" fmla="*/ 692 w 1331"/>
              <a:gd name="T75" fmla="*/ 352 h 1425"/>
              <a:gd name="T76" fmla="*/ 657 w 1331"/>
              <a:gd name="T77" fmla="*/ 352 h 1425"/>
              <a:gd name="T78" fmla="*/ 530 w 1331"/>
              <a:gd name="T79" fmla="*/ 436 h 1425"/>
              <a:gd name="T80" fmla="*/ 748 w 1331"/>
              <a:gd name="T81" fmla="*/ 462 h 1425"/>
              <a:gd name="T82" fmla="*/ 836 w 1331"/>
              <a:gd name="T83" fmla="*/ 565 h 1425"/>
              <a:gd name="T84" fmla="*/ 1003 w 1331"/>
              <a:gd name="T85" fmla="*/ 700 h 1425"/>
              <a:gd name="T86" fmla="*/ 829 w 1331"/>
              <a:gd name="T87" fmla="*/ 827 h 1425"/>
              <a:gd name="T88" fmla="*/ 613 w 1331"/>
              <a:gd name="T89" fmla="*/ 927 h 1425"/>
              <a:gd name="T90" fmla="*/ 440 w 1331"/>
              <a:gd name="T91" fmla="*/ 748 h 1425"/>
              <a:gd name="T92" fmla="*/ 440 w 1331"/>
              <a:gd name="T93" fmla="*/ 643 h 1425"/>
              <a:gd name="T94" fmla="*/ 530 w 1331"/>
              <a:gd name="T95" fmla="*/ 436 h 1425"/>
              <a:gd name="T96" fmla="*/ 387 w 1331"/>
              <a:gd name="T97" fmla="*/ 506 h 1425"/>
              <a:gd name="T98" fmla="*/ 322 w 1331"/>
              <a:gd name="T99" fmla="*/ 481 h 1425"/>
              <a:gd name="T100" fmla="*/ 1003 w 1331"/>
              <a:gd name="T101" fmla="*/ 486 h 1425"/>
              <a:gd name="T102" fmla="*/ 995 w 1331"/>
              <a:gd name="T103" fmla="*/ 538 h 1425"/>
              <a:gd name="T104" fmla="*/ 1003 w 1331"/>
              <a:gd name="T105" fmla="*/ 486 h 1425"/>
              <a:gd name="T106" fmla="*/ 915 w 1331"/>
              <a:gd name="T107" fmla="*/ 822 h 1425"/>
              <a:gd name="T108" fmla="*/ 1023 w 1331"/>
              <a:gd name="T109" fmla="*/ 904 h 1425"/>
              <a:gd name="T110" fmla="*/ 912 w 1331"/>
              <a:gd name="T111" fmla="*/ 822 h 1425"/>
              <a:gd name="T112" fmla="*/ 431 w 1331"/>
              <a:gd name="T113" fmla="*/ 838 h 1425"/>
              <a:gd name="T114" fmla="*/ 318 w 1331"/>
              <a:gd name="T115" fmla="*/ 905 h 1425"/>
              <a:gd name="T116" fmla="*/ 421 w 1331"/>
              <a:gd name="T117" fmla="*/ 831 h 1425"/>
              <a:gd name="T118" fmla="*/ 692 w 1331"/>
              <a:gd name="T119" fmla="*/ 1030 h 1425"/>
              <a:gd name="T120" fmla="*/ 657 w 1331"/>
              <a:gd name="T121" fmla="*/ 1030 h 1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31" h="1425">
                <a:moveTo>
                  <a:pt x="671" y="0"/>
                </a:moveTo>
                <a:cubicBezTo>
                  <a:pt x="632" y="0"/>
                  <a:pt x="600" y="14"/>
                  <a:pt x="600" y="31"/>
                </a:cubicBezTo>
                <a:cubicBezTo>
                  <a:pt x="600" y="49"/>
                  <a:pt x="581" y="55"/>
                  <a:pt x="558" y="46"/>
                </a:cubicBezTo>
                <a:cubicBezTo>
                  <a:pt x="529" y="35"/>
                  <a:pt x="515" y="47"/>
                  <a:pt x="515" y="83"/>
                </a:cubicBezTo>
                <a:cubicBezTo>
                  <a:pt x="515" y="113"/>
                  <a:pt x="504" y="144"/>
                  <a:pt x="490" y="153"/>
                </a:cubicBezTo>
                <a:cubicBezTo>
                  <a:pt x="476" y="162"/>
                  <a:pt x="472" y="198"/>
                  <a:pt x="481" y="233"/>
                </a:cubicBezTo>
                <a:cubicBezTo>
                  <a:pt x="496" y="289"/>
                  <a:pt x="492" y="292"/>
                  <a:pt x="450" y="257"/>
                </a:cubicBezTo>
                <a:cubicBezTo>
                  <a:pt x="410" y="224"/>
                  <a:pt x="403" y="225"/>
                  <a:pt x="403" y="264"/>
                </a:cubicBezTo>
                <a:cubicBezTo>
                  <a:pt x="403" y="315"/>
                  <a:pt x="359" y="326"/>
                  <a:pt x="332" y="282"/>
                </a:cubicBezTo>
                <a:cubicBezTo>
                  <a:pt x="322" y="266"/>
                  <a:pt x="302" y="261"/>
                  <a:pt x="287" y="270"/>
                </a:cubicBezTo>
                <a:cubicBezTo>
                  <a:pt x="272" y="280"/>
                  <a:pt x="241" y="272"/>
                  <a:pt x="218" y="253"/>
                </a:cubicBezTo>
                <a:cubicBezTo>
                  <a:pt x="185" y="225"/>
                  <a:pt x="177" y="227"/>
                  <a:pt x="177" y="264"/>
                </a:cubicBezTo>
                <a:cubicBezTo>
                  <a:pt x="177" y="290"/>
                  <a:pt x="154" y="310"/>
                  <a:pt x="124" y="310"/>
                </a:cubicBezTo>
                <a:cubicBezTo>
                  <a:pt x="59" y="310"/>
                  <a:pt x="24" y="389"/>
                  <a:pt x="66" y="439"/>
                </a:cubicBezTo>
                <a:cubicBezTo>
                  <a:pt x="88" y="466"/>
                  <a:pt x="82" y="478"/>
                  <a:pt x="44" y="488"/>
                </a:cubicBezTo>
                <a:cubicBezTo>
                  <a:pt x="0" y="500"/>
                  <a:pt x="2" y="505"/>
                  <a:pt x="57" y="523"/>
                </a:cubicBezTo>
                <a:cubicBezTo>
                  <a:pt x="92" y="534"/>
                  <a:pt x="113" y="555"/>
                  <a:pt x="104" y="569"/>
                </a:cubicBezTo>
                <a:cubicBezTo>
                  <a:pt x="94" y="584"/>
                  <a:pt x="114" y="603"/>
                  <a:pt x="147" y="612"/>
                </a:cubicBezTo>
                <a:cubicBezTo>
                  <a:pt x="192" y="624"/>
                  <a:pt x="200" y="636"/>
                  <a:pt x="177" y="664"/>
                </a:cubicBezTo>
                <a:cubicBezTo>
                  <a:pt x="155" y="690"/>
                  <a:pt x="155" y="706"/>
                  <a:pt x="179" y="721"/>
                </a:cubicBezTo>
                <a:cubicBezTo>
                  <a:pt x="202" y="735"/>
                  <a:pt x="192" y="754"/>
                  <a:pt x="146" y="779"/>
                </a:cubicBezTo>
                <a:cubicBezTo>
                  <a:pt x="102" y="804"/>
                  <a:pt x="93" y="818"/>
                  <a:pt x="120" y="820"/>
                </a:cubicBezTo>
                <a:cubicBezTo>
                  <a:pt x="144" y="822"/>
                  <a:pt x="125" y="840"/>
                  <a:pt x="78" y="861"/>
                </a:cubicBezTo>
                <a:cubicBezTo>
                  <a:pt x="31" y="883"/>
                  <a:pt x="10" y="901"/>
                  <a:pt x="30" y="902"/>
                </a:cubicBezTo>
                <a:cubicBezTo>
                  <a:pt x="53" y="903"/>
                  <a:pt x="64" y="933"/>
                  <a:pt x="59" y="980"/>
                </a:cubicBezTo>
                <a:cubicBezTo>
                  <a:pt x="53" y="1035"/>
                  <a:pt x="67" y="1064"/>
                  <a:pt x="113" y="1087"/>
                </a:cubicBezTo>
                <a:cubicBezTo>
                  <a:pt x="148" y="1105"/>
                  <a:pt x="169" y="1128"/>
                  <a:pt x="158" y="1138"/>
                </a:cubicBezTo>
                <a:cubicBezTo>
                  <a:pt x="148" y="1149"/>
                  <a:pt x="160" y="1157"/>
                  <a:pt x="185" y="1157"/>
                </a:cubicBezTo>
                <a:cubicBezTo>
                  <a:pt x="210" y="1157"/>
                  <a:pt x="238" y="1144"/>
                  <a:pt x="248" y="1129"/>
                </a:cubicBezTo>
                <a:cubicBezTo>
                  <a:pt x="258" y="1113"/>
                  <a:pt x="278" y="1108"/>
                  <a:pt x="293" y="1117"/>
                </a:cubicBezTo>
                <a:cubicBezTo>
                  <a:pt x="308" y="1126"/>
                  <a:pt x="339" y="1118"/>
                  <a:pt x="362" y="1099"/>
                </a:cubicBezTo>
                <a:cubicBezTo>
                  <a:pt x="395" y="1072"/>
                  <a:pt x="403" y="1075"/>
                  <a:pt x="403" y="1114"/>
                </a:cubicBezTo>
                <a:cubicBezTo>
                  <a:pt x="403" y="1147"/>
                  <a:pt x="418" y="1158"/>
                  <a:pt x="448" y="1146"/>
                </a:cubicBezTo>
                <a:cubicBezTo>
                  <a:pt x="481" y="1133"/>
                  <a:pt x="487" y="1143"/>
                  <a:pt x="473" y="1186"/>
                </a:cubicBezTo>
                <a:cubicBezTo>
                  <a:pt x="463" y="1218"/>
                  <a:pt x="468" y="1241"/>
                  <a:pt x="485" y="1241"/>
                </a:cubicBezTo>
                <a:cubicBezTo>
                  <a:pt x="502" y="1241"/>
                  <a:pt x="515" y="1266"/>
                  <a:pt x="515" y="1297"/>
                </a:cubicBezTo>
                <a:cubicBezTo>
                  <a:pt x="515" y="1332"/>
                  <a:pt x="530" y="1347"/>
                  <a:pt x="554" y="1338"/>
                </a:cubicBezTo>
                <a:cubicBezTo>
                  <a:pt x="576" y="1329"/>
                  <a:pt x="601" y="1343"/>
                  <a:pt x="610" y="1367"/>
                </a:cubicBezTo>
                <a:cubicBezTo>
                  <a:pt x="632" y="1425"/>
                  <a:pt x="703" y="1423"/>
                  <a:pt x="739" y="1361"/>
                </a:cubicBezTo>
                <a:cubicBezTo>
                  <a:pt x="765" y="1318"/>
                  <a:pt x="772" y="1317"/>
                  <a:pt x="797" y="1354"/>
                </a:cubicBezTo>
                <a:cubicBezTo>
                  <a:pt x="819" y="1388"/>
                  <a:pt x="826" y="1380"/>
                  <a:pt x="826" y="1319"/>
                </a:cubicBezTo>
                <a:cubicBezTo>
                  <a:pt x="826" y="1276"/>
                  <a:pt x="840" y="1241"/>
                  <a:pt x="857" y="1241"/>
                </a:cubicBezTo>
                <a:cubicBezTo>
                  <a:pt x="875" y="1241"/>
                  <a:pt x="879" y="1217"/>
                  <a:pt x="867" y="1181"/>
                </a:cubicBezTo>
                <a:cubicBezTo>
                  <a:pt x="852" y="1132"/>
                  <a:pt x="858" y="1123"/>
                  <a:pt x="894" y="1137"/>
                </a:cubicBezTo>
                <a:cubicBezTo>
                  <a:pt x="924" y="1149"/>
                  <a:pt x="939" y="1140"/>
                  <a:pt x="939" y="1110"/>
                </a:cubicBezTo>
                <a:cubicBezTo>
                  <a:pt x="939" y="1074"/>
                  <a:pt x="947" y="1072"/>
                  <a:pt x="980" y="1099"/>
                </a:cubicBezTo>
                <a:cubicBezTo>
                  <a:pt x="1003" y="1118"/>
                  <a:pt x="1035" y="1125"/>
                  <a:pt x="1052" y="1114"/>
                </a:cubicBezTo>
                <a:cubicBezTo>
                  <a:pt x="1069" y="1104"/>
                  <a:pt x="1101" y="1111"/>
                  <a:pt x="1124" y="1129"/>
                </a:cubicBezTo>
                <a:cubicBezTo>
                  <a:pt x="1153" y="1153"/>
                  <a:pt x="1165" y="1154"/>
                  <a:pt x="1165" y="1132"/>
                </a:cubicBezTo>
                <a:cubicBezTo>
                  <a:pt x="1165" y="1115"/>
                  <a:pt x="1189" y="1100"/>
                  <a:pt x="1219" y="1100"/>
                </a:cubicBezTo>
                <a:cubicBezTo>
                  <a:pt x="1280" y="1100"/>
                  <a:pt x="1317" y="1021"/>
                  <a:pt x="1290" y="950"/>
                </a:cubicBezTo>
                <a:cubicBezTo>
                  <a:pt x="1279" y="921"/>
                  <a:pt x="1286" y="903"/>
                  <a:pt x="1310" y="902"/>
                </a:cubicBezTo>
                <a:cubicBezTo>
                  <a:pt x="1331" y="901"/>
                  <a:pt x="1316" y="883"/>
                  <a:pt x="1277" y="860"/>
                </a:cubicBezTo>
                <a:cubicBezTo>
                  <a:pt x="1239" y="838"/>
                  <a:pt x="1220" y="819"/>
                  <a:pt x="1235" y="818"/>
                </a:cubicBezTo>
                <a:cubicBezTo>
                  <a:pt x="1251" y="817"/>
                  <a:pt x="1234" y="800"/>
                  <a:pt x="1197" y="779"/>
                </a:cubicBezTo>
                <a:cubicBezTo>
                  <a:pt x="1137" y="746"/>
                  <a:pt x="1136" y="740"/>
                  <a:pt x="1180" y="723"/>
                </a:cubicBezTo>
                <a:cubicBezTo>
                  <a:pt x="1228" y="705"/>
                  <a:pt x="1227" y="701"/>
                  <a:pt x="1176" y="663"/>
                </a:cubicBezTo>
                <a:cubicBezTo>
                  <a:pt x="1127" y="626"/>
                  <a:pt x="1126" y="622"/>
                  <a:pt x="1172" y="621"/>
                </a:cubicBezTo>
                <a:cubicBezTo>
                  <a:pt x="1199" y="621"/>
                  <a:pt x="1221" y="602"/>
                  <a:pt x="1221" y="578"/>
                </a:cubicBezTo>
                <a:cubicBezTo>
                  <a:pt x="1221" y="555"/>
                  <a:pt x="1239" y="536"/>
                  <a:pt x="1261" y="536"/>
                </a:cubicBezTo>
                <a:cubicBezTo>
                  <a:pt x="1295" y="536"/>
                  <a:pt x="1301" y="472"/>
                  <a:pt x="1281" y="331"/>
                </a:cubicBezTo>
                <a:cubicBezTo>
                  <a:pt x="1279" y="320"/>
                  <a:pt x="1258" y="310"/>
                  <a:pt x="1234" y="310"/>
                </a:cubicBezTo>
                <a:cubicBezTo>
                  <a:pt x="1210" y="310"/>
                  <a:pt x="1183" y="291"/>
                  <a:pt x="1174" y="267"/>
                </a:cubicBezTo>
                <a:cubicBezTo>
                  <a:pt x="1159" y="228"/>
                  <a:pt x="1151" y="229"/>
                  <a:pt x="1105" y="271"/>
                </a:cubicBezTo>
                <a:cubicBezTo>
                  <a:pt x="1066" y="306"/>
                  <a:pt x="1052" y="308"/>
                  <a:pt x="1052" y="282"/>
                </a:cubicBezTo>
                <a:cubicBezTo>
                  <a:pt x="1052" y="256"/>
                  <a:pt x="1035" y="260"/>
                  <a:pt x="995" y="296"/>
                </a:cubicBezTo>
                <a:cubicBezTo>
                  <a:pt x="940" y="346"/>
                  <a:pt x="939" y="345"/>
                  <a:pt x="939" y="283"/>
                </a:cubicBezTo>
                <a:cubicBezTo>
                  <a:pt x="939" y="226"/>
                  <a:pt x="933" y="223"/>
                  <a:pt x="892" y="257"/>
                </a:cubicBezTo>
                <a:cubicBezTo>
                  <a:pt x="850" y="292"/>
                  <a:pt x="847" y="288"/>
                  <a:pt x="865" y="218"/>
                </a:cubicBezTo>
                <a:cubicBezTo>
                  <a:pt x="876" y="172"/>
                  <a:pt x="872" y="141"/>
                  <a:pt x="855" y="141"/>
                </a:cubicBezTo>
                <a:cubicBezTo>
                  <a:pt x="839" y="141"/>
                  <a:pt x="826" y="122"/>
                  <a:pt x="826" y="98"/>
                </a:cubicBezTo>
                <a:cubicBezTo>
                  <a:pt x="826" y="75"/>
                  <a:pt x="807" y="56"/>
                  <a:pt x="784" y="56"/>
                </a:cubicBezTo>
                <a:cubicBezTo>
                  <a:pt x="760" y="56"/>
                  <a:pt x="741" y="43"/>
                  <a:pt x="741" y="28"/>
                </a:cubicBezTo>
                <a:cubicBezTo>
                  <a:pt x="741" y="12"/>
                  <a:pt x="709" y="0"/>
                  <a:pt x="671" y="0"/>
                </a:cubicBezTo>
                <a:close/>
                <a:moveTo>
                  <a:pt x="681" y="282"/>
                </a:moveTo>
                <a:cubicBezTo>
                  <a:pt x="695" y="282"/>
                  <a:pt x="699" y="314"/>
                  <a:pt x="692" y="352"/>
                </a:cubicBezTo>
                <a:cubicBezTo>
                  <a:pt x="684" y="391"/>
                  <a:pt x="674" y="423"/>
                  <a:pt x="668" y="423"/>
                </a:cubicBezTo>
                <a:cubicBezTo>
                  <a:pt x="662" y="423"/>
                  <a:pt x="657" y="391"/>
                  <a:pt x="657" y="352"/>
                </a:cubicBezTo>
                <a:cubicBezTo>
                  <a:pt x="657" y="314"/>
                  <a:pt x="668" y="282"/>
                  <a:pt x="681" y="282"/>
                </a:cubicBezTo>
                <a:close/>
                <a:moveTo>
                  <a:pt x="530" y="436"/>
                </a:moveTo>
                <a:cubicBezTo>
                  <a:pt x="541" y="435"/>
                  <a:pt x="560" y="444"/>
                  <a:pt x="593" y="462"/>
                </a:cubicBezTo>
                <a:cubicBezTo>
                  <a:pt x="660" y="497"/>
                  <a:pt x="681" y="497"/>
                  <a:pt x="748" y="462"/>
                </a:cubicBezTo>
                <a:cubicBezTo>
                  <a:pt x="821" y="424"/>
                  <a:pt x="826" y="425"/>
                  <a:pt x="829" y="479"/>
                </a:cubicBezTo>
                <a:cubicBezTo>
                  <a:pt x="831" y="510"/>
                  <a:pt x="835" y="549"/>
                  <a:pt x="836" y="565"/>
                </a:cubicBezTo>
                <a:cubicBezTo>
                  <a:pt x="838" y="581"/>
                  <a:pt x="877" y="618"/>
                  <a:pt x="922" y="647"/>
                </a:cubicBezTo>
                <a:lnTo>
                  <a:pt x="1003" y="700"/>
                </a:lnTo>
                <a:lnTo>
                  <a:pt x="914" y="747"/>
                </a:lnTo>
                <a:cubicBezTo>
                  <a:pt x="865" y="772"/>
                  <a:pt x="826" y="808"/>
                  <a:pt x="829" y="827"/>
                </a:cubicBezTo>
                <a:cubicBezTo>
                  <a:pt x="843" y="939"/>
                  <a:pt x="827" y="958"/>
                  <a:pt x="755" y="926"/>
                </a:cubicBezTo>
                <a:cubicBezTo>
                  <a:pt x="702" y="902"/>
                  <a:pt x="667" y="902"/>
                  <a:pt x="613" y="927"/>
                </a:cubicBezTo>
                <a:cubicBezTo>
                  <a:pt x="516" y="971"/>
                  <a:pt x="515" y="971"/>
                  <a:pt x="515" y="878"/>
                </a:cubicBezTo>
                <a:cubicBezTo>
                  <a:pt x="515" y="821"/>
                  <a:pt x="493" y="782"/>
                  <a:pt x="440" y="748"/>
                </a:cubicBezTo>
                <a:lnTo>
                  <a:pt x="365" y="698"/>
                </a:lnTo>
                <a:lnTo>
                  <a:pt x="440" y="643"/>
                </a:lnTo>
                <a:cubicBezTo>
                  <a:pt x="493" y="605"/>
                  <a:pt x="515" y="563"/>
                  <a:pt x="515" y="505"/>
                </a:cubicBezTo>
                <a:cubicBezTo>
                  <a:pt x="515" y="459"/>
                  <a:pt x="517" y="438"/>
                  <a:pt x="530" y="436"/>
                </a:cubicBezTo>
                <a:close/>
                <a:moveTo>
                  <a:pt x="337" y="469"/>
                </a:moveTo>
                <a:cubicBezTo>
                  <a:pt x="349" y="469"/>
                  <a:pt x="365" y="482"/>
                  <a:pt x="387" y="506"/>
                </a:cubicBezTo>
                <a:cubicBezTo>
                  <a:pt x="441" y="565"/>
                  <a:pt x="421" y="584"/>
                  <a:pt x="351" y="539"/>
                </a:cubicBezTo>
                <a:cubicBezTo>
                  <a:pt x="329" y="526"/>
                  <a:pt x="316" y="500"/>
                  <a:pt x="322" y="481"/>
                </a:cubicBezTo>
                <a:cubicBezTo>
                  <a:pt x="325" y="473"/>
                  <a:pt x="330" y="469"/>
                  <a:pt x="337" y="469"/>
                </a:cubicBezTo>
                <a:close/>
                <a:moveTo>
                  <a:pt x="1003" y="486"/>
                </a:moveTo>
                <a:cubicBezTo>
                  <a:pt x="1008" y="486"/>
                  <a:pt x="1013" y="487"/>
                  <a:pt x="1015" y="490"/>
                </a:cubicBezTo>
                <a:cubicBezTo>
                  <a:pt x="1027" y="502"/>
                  <a:pt x="1018" y="523"/>
                  <a:pt x="995" y="538"/>
                </a:cubicBezTo>
                <a:cubicBezTo>
                  <a:pt x="927" y="581"/>
                  <a:pt x="896" y="568"/>
                  <a:pt x="947" y="516"/>
                </a:cubicBezTo>
                <a:cubicBezTo>
                  <a:pt x="966" y="497"/>
                  <a:pt x="988" y="485"/>
                  <a:pt x="1003" y="486"/>
                </a:cubicBezTo>
                <a:close/>
                <a:moveTo>
                  <a:pt x="912" y="822"/>
                </a:moveTo>
                <a:cubicBezTo>
                  <a:pt x="913" y="821"/>
                  <a:pt x="914" y="821"/>
                  <a:pt x="915" y="822"/>
                </a:cubicBezTo>
                <a:cubicBezTo>
                  <a:pt x="921" y="823"/>
                  <a:pt x="936" y="831"/>
                  <a:pt x="960" y="844"/>
                </a:cubicBezTo>
                <a:cubicBezTo>
                  <a:pt x="995" y="862"/>
                  <a:pt x="1023" y="889"/>
                  <a:pt x="1023" y="904"/>
                </a:cubicBezTo>
                <a:cubicBezTo>
                  <a:pt x="1023" y="944"/>
                  <a:pt x="1010" y="938"/>
                  <a:pt x="950" y="871"/>
                </a:cubicBezTo>
                <a:cubicBezTo>
                  <a:pt x="921" y="838"/>
                  <a:pt x="908" y="823"/>
                  <a:pt x="912" y="822"/>
                </a:cubicBezTo>
                <a:close/>
                <a:moveTo>
                  <a:pt x="421" y="831"/>
                </a:moveTo>
                <a:cubicBezTo>
                  <a:pt x="427" y="832"/>
                  <a:pt x="431" y="834"/>
                  <a:pt x="431" y="838"/>
                </a:cubicBezTo>
                <a:cubicBezTo>
                  <a:pt x="431" y="851"/>
                  <a:pt x="405" y="877"/>
                  <a:pt x="374" y="897"/>
                </a:cubicBezTo>
                <a:cubicBezTo>
                  <a:pt x="343" y="916"/>
                  <a:pt x="318" y="920"/>
                  <a:pt x="318" y="905"/>
                </a:cubicBezTo>
                <a:cubicBezTo>
                  <a:pt x="318" y="889"/>
                  <a:pt x="343" y="863"/>
                  <a:pt x="374" y="846"/>
                </a:cubicBezTo>
                <a:cubicBezTo>
                  <a:pt x="394" y="836"/>
                  <a:pt x="411" y="831"/>
                  <a:pt x="421" y="831"/>
                </a:cubicBezTo>
                <a:close/>
                <a:moveTo>
                  <a:pt x="668" y="959"/>
                </a:moveTo>
                <a:cubicBezTo>
                  <a:pt x="674" y="959"/>
                  <a:pt x="684" y="991"/>
                  <a:pt x="692" y="1030"/>
                </a:cubicBezTo>
                <a:cubicBezTo>
                  <a:pt x="699" y="1069"/>
                  <a:pt x="695" y="1100"/>
                  <a:pt x="681" y="1100"/>
                </a:cubicBezTo>
                <a:cubicBezTo>
                  <a:pt x="668" y="1100"/>
                  <a:pt x="657" y="1069"/>
                  <a:pt x="657" y="1030"/>
                </a:cubicBezTo>
                <a:cubicBezTo>
                  <a:pt x="657" y="991"/>
                  <a:pt x="662" y="959"/>
                  <a:pt x="668" y="959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2" name="Freeform 50"/>
          <p:cNvSpPr>
            <a:spLocks noEditPoints="1"/>
          </p:cNvSpPr>
          <p:nvPr/>
        </p:nvSpPr>
        <p:spPr bwMode="auto">
          <a:xfrm>
            <a:off x="2546084" y="2350379"/>
            <a:ext cx="344487" cy="382588"/>
          </a:xfrm>
          <a:custGeom>
            <a:avLst/>
            <a:gdLst>
              <a:gd name="T0" fmla="*/ 609 w 1278"/>
              <a:gd name="T1" fmla="*/ 36 h 1426"/>
              <a:gd name="T2" fmla="*/ 481 w 1278"/>
              <a:gd name="T3" fmla="*/ 140 h 1426"/>
              <a:gd name="T4" fmla="*/ 384 w 1278"/>
              <a:gd name="T5" fmla="*/ 212 h 1426"/>
              <a:gd name="T6" fmla="*/ 554 w 1278"/>
              <a:gd name="T7" fmla="*/ 393 h 1426"/>
              <a:gd name="T8" fmla="*/ 392 w 1278"/>
              <a:gd name="T9" fmla="*/ 377 h 1426"/>
              <a:gd name="T10" fmla="*/ 244 w 1278"/>
              <a:gd name="T11" fmla="*/ 304 h 1426"/>
              <a:gd name="T12" fmla="*/ 84 w 1278"/>
              <a:gd name="T13" fmla="*/ 339 h 1426"/>
              <a:gd name="T14" fmla="*/ 48 w 1278"/>
              <a:gd name="T15" fmla="*/ 489 h 1426"/>
              <a:gd name="T16" fmla="*/ 102 w 1278"/>
              <a:gd name="T17" fmla="*/ 621 h 1426"/>
              <a:gd name="T18" fmla="*/ 328 w 1278"/>
              <a:gd name="T19" fmla="*/ 697 h 1426"/>
              <a:gd name="T20" fmla="*/ 95 w 1278"/>
              <a:gd name="T21" fmla="*/ 765 h 1426"/>
              <a:gd name="T22" fmla="*/ 50 w 1278"/>
              <a:gd name="T23" fmla="*/ 911 h 1426"/>
              <a:gd name="T24" fmla="*/ 73 w 1278"/>
              <a:gd name="T25" fmla="*/ 1060 h 1426"/>
              <a:gd name="T26" fmla="*/ 244 w 1278"/>
              <a:gd name="T27" fmla="*/ 1108 h 1426"/>
              <a:gd name="T28" fmla="*/ 384 w 1278"/>
              <a:gd name="T29" fmla="*/ 1046 h 1426"/>
              <a:gd name="T30" fmla="*/ 553 w 1278"/>
              <a:gd name="T31" fmla="*/ 997 h 1426"/>
              <a:gd name="T32" fmla="*/ 376 w 1278"/>
              <a:gd name="T33" fmla="*/ 1199 h 1426"/>
              <a:gd name="T34" fmla="*/ 476 w 1278"/>
              <a:gd name="T35" fmla="*/ 1253 h 1426"/>
              <a:gd name="T36" fmla="*/ 589 w 1278"/>
              <a:gd name="T37" fmla="*/ 1356 h 1426"/>
              <a:gd name="T38" fmla="*/ 764 w 1278"/>
              <a:gd name="T39" fmla="*/ 1308 h 1426"/>
              <a:gd name="T40" fmla="*/ 833 w 1278"/>
              <a:gd name="T41" fmla="*/ 1214 h 1426"/>
              <a:gd name="T42" fmla="*/ 722 w 1278"/>
              <a:gd name="T43" fmla="*/ 998 h 1426"/>
              <a:gd name="T44" fmla="*/ 902 w 1278"/>
              <a:gd name="T45" fmla="*/ 1067 h 1426"/>
              <a:gd name="T46" fmla="*/ 983 w 1278"/>
              <a:gd name="T47" fmla="*/ 1118 h 1426"/>
              <a:gd name="T48" fmla="*/ 1046 w 1278"/>
              <a:gd name="T49" fmla="*/ 1117 h 1426"/>
              <a:gd name="T50" fmla="*/ 1100 w 1278"/>
              <a:gd name="T51" fmla="*/ 1128 h 1426"/>
              <a:gd name="T52" fmla="*/ 1228 w 1278"/>
              <a:gd name="T53" fmla="*/ 997 h 1426"/>
              <a:gd name="T54" fmla="*/ 1200 w 1278"/>
              <a:gd name="T55" fmla="*/ 840 h 1426"/>
              <a:gd name="T56" fmla="*/ 1079 w 1278"/>
              <a:gd name="T57" fmla="*/ 747 h 1426"/>
              <a:gd name="T58" fmla="*/ 998 w 1278"/>
              <a:gd name="T59" fmla="*/ 633 h 1426"/>
              <a:gd name="T60" fmla="*/ 1178 w 1278"/>
              <a:gd name="T61" fmla="*/ 627 h 1426"/>
              <a:gd name="T62" fmla="*/ 1232 w 1278"/>
              <a:gd name="T63" fmla="*/ 510 h 1426"/>
              <a:gd name="T64" fmla="*/ 1193 w 1278"/>
              <a:gd name="T65" fmla="*/ 339 h 1426"/>
              <a:gd name="T66" fmla="*/ 1068 w 1278"/>
              <a:gd name="T67" fmla="*/ 212 h 1426"/>
              <a:gd name="T68" fmla="*/ 991 w 1278"/>
              <a:gd name="T69" fmla="*/ 304 h 1426"/>
              <a:gd name="T70" fmla="*/ 797 w 1278"/>
              <a:gd name="T71" fmla="*/ 437 h 1426"/>
              <a:gd name="T72" fmla="*/ 838 w 1278"/>
              <a:gd name="T73" fmla="*/ 198 h 1426"/>
              <a:gd name="T74" fmla="*/ 808 w 1278"/>
              <a:gd name="T75" fmla="*/ 142 h 1426"/>
              <a:gd name="T76" fmla="*/ 767 w 1278"/>
              <a:gd name="T77" fmla="*/ 85 h 1426"/>
              <a:gd name="T78" fmla="*/ 638 w 1278"/>
              <a:gd name="T79" fmla="*/ 0 h 1426"/>
              <a:gd name="T80" fmla="*/ 692 w 1278"/>
              <a:gd name="T81" fmla="*/ 612 h 1426"/>
              <a:gd name="T82" fmla="*/ 667 w 1278"/>
              <a:gd name="T83" fmla="*/ 791 h 1426"/>
              <a:gd name="T84" fmla="*/ 610 w 1278"/>
              <a:gd name="T85" fmla="*/ 791 h 1426"/>
              <a:gd name="T86" fmla="*/ 536 w 1278"/>
              <a:gd name="T87" fmla="*/ 695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278" h="1426">
                <a:moveTo>
                  <a:pt x="638" y="0"/>
                </a:moveTo>
                <a:cubicBezTo>
                  <a:pt x="631" y="0"/>
                  <a:pt x="623" y="12"/>
                  <a:pt x="609" y="36"/>
                </a:cubicBezTo>
                <a:cubicBezTo>
                  <a:pt x="593" y="63"/>
                  <a:pt x="546" y="85"/>
                  <a:pt x="506" y="85"/>
                </a:cubicBezTo>
                <a:cubicBezTo>
                  <a:pt x="435" y="85"/>
                  <a:pt x="434" y="87"/>
                  <a:pt x="481" y="140"/>
                </a:cubicBezTo>
                <a:cubicBezTo>
                  <a:pt x="529" y="192"/>
                  <a:pt x="528" y="194"/>
                  <a:pt x="458" y="203"/>
                </a:cubicBezTo>
                <a:lnTo>
                  <a:pt x="384" y="212"/>
                </a:lnTo>
                <a:lnTo>
                  <a:pt x="469" y="303"/>
                </a:lnTo>
                <a:lnTo>
                  <a:pt x="554" y="393"/>
                </a:lnTo>
                <a:lnTo>
                  <a:pt x="491" y="437"/>
                </a:lnTo>
                <a:cubicBezTo>
                  <a:pt x="430" y="480"/>
                  <a:pt x="427" y="477"/>
                  <a:pt x="392" y="377"/>
                </a:cubicBezTo>
                <a:cubicBezTo>
                  <a:pt x="345" y="241"/>
                  <a:pt x="335" y="235"/>
                  <a:pt x="286" y="299"/>
                </a:cubicBezTo>
                <a:cubicBezTo>
                  <a:pt x="249" y="349"/>
                  <a:pt x="245" y="349"/>
                  <a:pt x="244" y="304"/>
                </a:cubicBezTo>
                <a:cubicBezTo>
                  <a:pt x="243" y="243"/>
                  <a:pt x="191" y="239"/>
                  <a:pt x="169" y="297"/>
                </a:cubicBezTo>
                <a:cubicBezTo>
                  <a:pt x="160" y="320"/>
                  <a:pt x="122" y="339"/>
                  <a:pt x="84" y="339"/>
                </a:cubicBezTo>
                <a:cubicBezTo>
                  <a:pt x="24" y="339"/>
                  <a:pt x="19" y="346"/>
                  <a:pt x="47" y="399"/>
                </a:cubicBezTo>
                <a:cubicBezTo>
                  <a:pt x="70" y="442"/>
                  <a:pt x="71" y="467"/>
                  <a:pt x="48" y="489"/>
                </a:cubicBezTo>
                <a:cubicBezTo>
                  <a:pt x="1" y="536"/>
                  <a:pt x="12" y="565"/>
                  <a:pt x="76" y="565"/>
                </a:cubicBezTo>
                <a:cubicBezTo>
                  <a:pt x="124" y="565"/>
                  <a:pt x="128" y="573"/>
                  <a:pt x="102" y="621"/>
                </a:cubicBezTo>
                <a:cubicBezTo>
                  <a:pt x="68" y="685"/>
                  <a:pt x="74" y="687"/>
                  <a:pt x="222" y="652"/>
                </a:cubicBezTo>
                <a:cubicBezTo>
                  <a:pt x="322" y="629"/>
                  <a:pt x="328" y="631"/>
                  <a:pt x="328" y="697"/>
                </a:cubicBezTo>
                <a:cubicBezTo>
                  <a:pt x="328" y="764"/>
                  <a:pt x="323" y="766"/>
                  <a:pt x="194" y="747"/>
                </a:cubicBezTo>
                <a:cubicBezTo>
                  <a:pt x="83" y="732"/>
                  <a:pt x="66" y="734"/>
                  <a:pt x="95" y="765"/>
                </a:cubicBezTo>
                <a:cubicBezTo>
                  <a:pt x="142" y="815"/>
                  <a:pt x="141" y="857"/>
                  <a:pt x="92" y="838"/>
                </a:cubicBezTo>
                <a:cubicBezTo>
                  <a:pt x="34" y="816"/>
                  <a:pt x="16" y="847"/>
                  <a:pt x="50" y="911"/>
                </a:cubicBezTo>
                <a:cubicBezTo>
                  <a:pt x="71" y="950"/>
                  <a:pt x="70" y="975"/>
                  <a:pt x="48" y="997"/>
                </a:cubicBezTo>
                <a:cubicBezTo>
                  <a:pt x="0" y="1046"/>
                  <a:pt x="13" y="1079"/>
                  <a:pt x="73" y="1060"/>
                </a:cubicBezTo>
                <a:cubicBezTo>
                  <a:pt x="111" y="1048"/>
                  <a:pt x="140" y="1060"/>
                  <a:pt x="165" y="1100"/>
                </a:cubicBezTo>
                <a:cubicBezTo>
                  <a:pt x="209" y="1171"/>
                  <a:pt x="243" y="1174"/>
                  <a:pt x="244" y="1108"/>
                </a:cubicBezTo>
                <a:cubicBezTo>
                  <a:pt x="245" y="1061"/>
                  <a:pt x="247" y="1061"/>
                  <a:pt x="283" y="1108"/>
                </a:cubicBezTo>
                <a:cubicBezTo>
                  <a:pt x="337" y="1179"/>
                  <a:pt x="351" y="1171"/>
                  <a:pt x="384" y="1046"/>
                </a:cubicBezTo>
                <a:cubicBezTo>
                  <a:pt x="413" y="940"/>
                  <a:pt x="419" y="936"/>
                  <a:pt x="484" y="965"/>
                </a:cubicBezTo>
                <a:lnTo>
                  <a:pt x="553" y="997"/>
                </a:lnTo>
                <a:lnTo>
                  <a:pt x="464" y="1098"/>
                </a:lnTo>
                <a:lnTo>
                  <a:pt x="376" y="1199"/>
                </a:lnTo>
                <a:lnTo>
                  <a:pt x="443" y="1215"/>
                </a:lnTo>
                <a:cubicBezTo>
                  <a:pt x="490" y="1226"/>
                  <a:pt x="500" y="1238"/>
                  <a:pt x="476" y="1253"/>
                </a:cubicBezTo>
                <a:cubicBezTo>
                  <a:pt x="430" y="1281"/>
                  <a:pt x="463" y="1335"/>
                  <a:pt x="515" y="1315"/>
                </a:cubicBezTo>
                <a:cubicBezTo>
                  <a:pt x="537" y="1307"/>
                  <a:pt x="570" y="1325"/>
                  <a:pt x="589" y="1356"/>
                </a:cubicBezTo>
                <a:cubicBezTo>
                  <a:pt x="633" y="1426"/>
                  <a:pt x="645" y="1426"/>
                  <a:pt x="690" y="1353"/>
                </a:cubicBezTo>
                <a:cubicBezTo>
                  <a:pt x="711" y="1321"/>
                  <a:pt x="744" y="1300"/>
                  <a:pt x="764" y="1308"/>
                </a:cubicBezTo>
                <a:cubicBezTo>
                  <a:pt x="818" y="1329"/>
                  <a:pt x="841" y="1297"/>
                  <a:pt x="804" y="1252"/>
                </a:cubicBezTo>
                <a:cubicBezTo>
                  <a:pt x="780" y="1222"/>
                  <a:pt x="786" y="1214"/>
                  <a:pt x="833" y="1214"/>
                </a:cubicBezTo>
                <a:cubicBezTo>
                  <a:pt x="914" y="1214"/>
                  <a:pt x="909" y="1190"/>
                  <a:pt x="808" y="1086"/>
                </a:cubicBezTo>
                <a:lnTo>
                  <a:pt x="722" y="998"/>
                </a:lnTo>
                <a:lnTo>
                  <a:pt x="793" y="966"/>
                </a:lnTo>
                <a:cubicBezTo>
                  <a:pt x="861" y="935"/>
                  <a:pt x="865" y="939"/>
                  <a:pt x="902" y="1067"/>
                </a:cubicBezTo>
                <a:lnTo>
                  <a:pt x="941" y="1199"/>
                </a:lnTo>
                <a:lnTo>
                  <a:pt x="983" y="1118"/>
                </a:lnTo>
                <a:lnTo>
                  <a:pt x="1025" y="1037"/>
                </a:lnTo>
                <a:lnTo>
                  <a:pt x="1046" y="1117"/>
                </a:lnTo>
                <a:lnTo>
                  <a:pt x="1066" y="1196"/>
                </a:lnTo>
                <a:lnTo>
                  <a:pt x="1100" y="1128"/>
                </a:lnTo>
                <a:cubicBezTo>
                  <a:pt x="1124" y="1080"/>
                  <a:pt x="1154" y="1061"/>
                  <a:pt x="1197" y="1068"/>
                </a:cubicBezTo>
                <a:cubicBezTo>
                  <a:pt x="1265" y="1077"/>
                  <a:pt x="1278" y="1046"/>
                  <a:pt x="1228" y="997"/>
                </a:cubicBezTo>
                <a:cubicBezTo>
                  <a:pt x="1206" y="975"/>
                  <a:pt x="1206" y="950"/>
                  <a:pt x="1228" y="909"/>
                </a:cubicBezTo>
                <a:cubicBezTo>
                  <a:pt x="1271" y="829"/>
                  <a:pt x="1268" y="822"/>
                  <a:pt x="1200" y="840"/>
                </a:cubicBezTo>
                <a:cubicBezTo>
                  <a:pt x="1146" y="854"/>
                  <a:pt x="1143" y="850"/>
                  <a:pt x="1175" y="792"/>
                </a:cubicBezTo>
                <a:cubicBezTo>
                  <a:pt x="1209" y="728"/>
                  <a:pt x="1208" y="727"/>
                  <a:pt x="1079" y="747"/>
                </a:cubicBezTo>
                <a:cubicBezTo>
                  <a:pt x="953" y="765"/>
                  <a:pt x="949" y="764"/>
                  <a:pt x="949" y="692"/>
                </a:cubicBezTo>
                <a:cubicBezTo>
                  <a:pt x="949" y="634"/>
                  <a:pt x="960" y="621"/>
                  <a:pt x="998" y="633"/>
                </a:cubicBezTo>
                <a:cubicBezTo>
                  <a:pt x="1025" y="641"/>
                  <a:pt x="1084" y="656"/>
                  <a:pt x="1129" y="666"/>
                </a:cubicBezTo>
                <a:cubicBezTo>
                  <a:pt x="1204" y="684"/>
                  <a:pt x="1207" y="682"/>
                  <a:pt x="1178" y="627"/>
                </a:cubicBezTo>
                <a:cubicBezTo>
                  <a:pt x="1135" y="547"/>
                  <a:pt x="1138" y="540"/>
                  <a:pt x="1206" y="558"/>
                </a:cubicBezTo>
                <a:cubicBezTo>
                  <a:pt x="1261" y="572"/>
                  <a:pt x="1263" y="568"/>
                  <a:pt x="1232" y="510"/>
                </a:cubicBezTo>
                <a:cubicBezTo>
                  <a:pt x="1207" y="464"/>
                  <a:pt x="1206" y="437"/>
                  <a:pt x="1228" y="415"/>
                </a:cubicBezTo>
                <a:cubicBezTo>
                  <a:pt x="1277" y="366"/>
                  <a:pt x="1265" y="339"/>
                  <a:pt x="1193" y="339"/>
                </a:cubicBezTo>
                <a:cubicBezTo>
                  <a:pt x="1152" y="339"/>
                  <a:pt x="1116" y="315"/>
                  <a:pt x="1098" y="276"/>
                </a:cubicBezTo>
                <a:lnTo>
                  <a:pt x="1068" y="212"/>
                </a:lnTo>
                <a:lnTo>
                  <a:pt x="1040" y="283"/>
                </a:lnTo>
                <a:cubicBezTo>
                  <a:pt x="1015" y="344"/>
                  <a:pt x="1008" y="347"/>
                  <a:pt x="991" y="304"/>
                </a:cubicBezTo>
                <a:cubicBezTo>
                  <a:pt x="960" y="226"/>
                  <a:pt x="929" y="245"/>
                  <a:pt x="888" y="366"/>
                </a:cubicBezTo>
                <a:cubicBezTo>
                  <a:pt x="853" y="468"/>
                  <a:pt x="846" y="473"/>
                  <a:pt x="797" y="437"/>
                </a:cubicBezTo>
                <a:cubicBezTo>
                  <a:pt x="745" y="399"/>
                  <a:pt x="745" y="394"/>
                  <a:pt x="819" y="298"/>
                </a:cubicBezTo>
                <a:cubicBezTo>
                  <a:pt x="891" y="203"/>
                  <a:pt x="893" y="198"/>
                  <a:pt x="838" y="198"/>
                </a:cubicBezTo>
                <a:cubicBezTo>
                  <a:pt x="806" y="198"/>
                  <a:pt x="779" y="185"/>
                  <a:pt x="779" y="170"/>
                </a:cubicBezTo>
                <a:cubicBezTo>
                  <a:pt x="779" y="154"/>
                  <a:pt x="792" y="142"/>
                  <a:pt x="808" y="142"/>
                </a:cubicBezTo>
                <a:cubicBezTo>
                  <a:pt x="823" y="142"/>
                  <a:pt x="836" y="129"/>
                  <a:pt x="836" y="113"/>
                </a:cubicBezTo>
                <a:cubicBezTo>
                  <a:pt x="836" y="98"/>
                  <a:pt x="805" y="85"/>
                  <a:pt x="767" y="85"/>
                </a:cubicBezTo>
                <a:cubicBezTo>
                  <a:pt x="729" y="85"/>
                  <a:pt x="685" y="63"/>
                  <a:pt x="668" y="36"/>
                </a:cubicBezTo>
                <a:cubicBezTo>
                  <a:pt x="654" y="12"/>
                  <a:pt x="646" y="0"/>
                  <a:pt x="638" y="0"/>
                </a:cubicBezTo>
                <a:close/>
                <a:moveTo>
                  <a:pt x="627" y="605"/>
                </a:moveTo>
                <a:cubicBezTo>
                  <a:pt x="646" y="604"/>
                  <a:pt x="668" y="606"/>
                  <a:pt x="692" y="612"/>
                </a:cubicBezTo>
                <a:cubicBezTo>
                  <a:pt x="752" y="628"/>
                  <a:pt x="761" y="762"/>
                  <a:pt x="702" y="762"/>
                </a:cubicBezTo>
                <a:cubicBezTo>
                  <a:pt x="682" y="762"/>
                  <a:pt x="667" y="775"/>
                  <a:pt x="667" y="791"/>
                </a:cubicBezTo>
                <a:cubicBezTo>
                  <a:pt x="667" y="806"/>
                  <a:pt x="654" y="819"/>
                  <a:pt x="638" y="819"/>
                </a:cubicBezTo>
                <a:cubicBezTo>
                  <a:pt x="623" y="819"/>
                  <a:pt x="610" y="806"/>
                  <a:pt x="610" y="791"/>
                </a:cubicBezTo>
                <a:cubicBezTo>
                  <a:pt x="610" y="775"/>
                  <a:pt x="594" y="762"/>
                  <a:pt x="575" y="762"/>
                </a:cubicBezTo>
                <a:cubicBezTo>
                  <a:pt x="555" y="762"/>
                  <a:pt x="538" y="732"/>
                  <a:pt x="536" y="695"/>
                </a:cubicBezTo>
                <a:cubicBezTo>
                  <a:pt x="533" y="640"/>
                  <a:pt x="569" y="607"/>
                  <a:pt x="627" y="605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3" name="Freeform 51"/>
          <p:cNvSpPr>
            <a:spLocks noEditPoints="1"/>
          </p:cNvSpPr>
          <p:nvPr/>
        </p:nvSpPr>
        <p:spPr bwMode="auto">
          <a:xfrm>
            <a:off x="2825252" y="2336092"/>
            <a:ext cx="354012" cy="396875"/>
          </a:xfrm>
          <a:custGeom>
            <a:avLst/>
            <a:gdLst>
              <a:gd name="T0" fmla="*/ 562 w 1315"/>
              <a:gd name="T1" fmla="*/ 63 h 1479"/>
              <a:gd name="T2" fmla="*/ 462 w 1315"/>
              <a:gd name="T3" fmla="*/ 143 h 1479"/>
              <a:gd name="T4" fmla="*/ 482 w 1315"/>
              <a:gd name="T5" fmla="*/ 276 h 1479"/>
              <a:gd name="T6" fmla="*/ 379 w 1315"/>
              <a:gd name="T7" fmla="*/ 289 h 1479"/>
              <a:gd name="T8" fmla="*/ 229 w 1315"/>
              <a:gd name="T9" fmla="*/ 284 h 1479"/>
              <a:gd name="T10" fmla="*/ 104 w 1315"/>
              <a:gd name="T11" fmla="*/ 342 h 1479"/>
              <a:gd name="T12" fmla="*/ 59 w 1315"/>
              <a:gd name="T13" fmla="*/ 484 h 1479"/>
              <a:gd name="T14" fmla="*/ 130 w 1315"/>
              <a:gd name="T15" fmla="*/ 626 h 1479"/>
              <a:gd name="T16" fmla="*/ 132 w 1315"/>
              <a:gd name="T17" fmla="*/ 747 h 1479"/>
              <a:gd name="T18" fmla="*/ 129 w 1315"/>
              <a:gd name="T19" fmla="*/ 820 h 1479"/>
              <a:gd name="T20" fmla="*/ 79 w 1315"/>
              <a:gd name="T21" fmla="*/ 918 h 1479"/>
              <a:gd name="T22" fmla="*/ 12 w 1315"/>
              <a:gd name="T23" fmla="*/ 1045 h 1479"/>
              <a:gd name="T24" fmla="*/ 182 w 1315"/>
              <a:gd name="T25" fmla="*/ 1146 h 1479"/>
              <a:gd name="T26" fmla="*/ 369 w 1315"/>
              <a:gd name="T27" fmla="*/ 1136 h 1479"/>
              <a:gd name="T28" fmla="*/ 488 w 1315"/>
              <a:gd name="T29" fmla="*/ 1168 h 1479"/>
              <a:gd name="T30" fmla="*/ 467 w 1315"/>
              <a:gd name="T31" fmla="*/ 1301 h 1479"/>
              <a:gd name="T32" fmla="*/ 549 w 1315"/>
              <a:gd name="T33" fmla="*/ 1344 h 1479"/>
              <a:gd name="T34" fmla="*/ 695 w 1315"/>
              <a:gd name="T35" fmla="*/ 1435 h 1479"/>
              <a:gd name="T36" fmla="*/ 778 w 1315"/>
              <a:gd name="T37" fmla="*/ 1329 h 1479"/>
              <a:gd name="T38" fmla="*/ 868 w 1315"/>
              <a:gd name="T39" fmla="*/ 1169 h 1479"/>
              <a:gd name="T40" fmla="*/ 965 w 1315"/>
              <a:gd name="T41" fmla="*/ 1094 h 1479"/>
              <a:gd name="T42" fmla="*/ 1057 w 1315"/>
              <a:gd name="T43" fmla="*/ 1171 h 1479"/>
              <a:gd name="T44" fmla="*/ 1162 w 1315"/>
              <a:gd name="T45" fmla="*/ 1120 h 1479"/>
              <a:gd name="T46" fmla="*/ 1237 w 1315"/>
              <a:gd name="T47" fmla="*/ 956 h 1479"/>
              <a:gd name="T48" fmla="*/ 1168 w 1315"/>
              <a:gd name="T49" fmla="*/ 825 h 1479"/>
              <a:gd name="T50" fmla="*/ 1162 w 1315"/>
              <a:gd name="T51" fmla="*/ 747 h 1479"/>
              <a:gd name="T52" fmla="*/ 1177 w 1315"/>
              <a:gd name="T53" fmla="*/ 619 h 1479"/>
              <a:gd name="T54" fmla="*/ 1274 w 1315"/>
              <a:gd name="T55" fmla="*/ 437 h 1479"/>
              <a:gd name="T56" fmla="*/ 1089 w 1315"/>
              <a:gd name="T57" fmla="*/ 305 h 1479"/>
              <a:gd name="T58" fmla="*/ 955 w 1315"/>
              <a:gd name="T59" fmla="*/ 352 h 1479"/>
              <a:gd name="T60" fmla="*/ 901 w 1315"/>
              <a:gd name="T61" fmla="*/ 268 h 1479"/>
              <a:gd name="T62" fmla="*/ 831 w 1315"/>
              <a:gd name="T63" fmla="*/ 141 h 1479"/>
              <a:gd name="T64" fmla="*/ 734 w 1315"/>
              <a:gd name="T65" fmla="*/ 63 h 1479"/>
              <a:gd name="T66" fmla="*/ 772 w 1315"/>
              <a:gd name="T67" fmla="*/ 479 h 1479"/>
              <a:gd name="T68" fmla="*/ 831 w 1315"/>
              <a:gd name="T69" fmla="*/ 508 h 1479"/>
              <a:gd name="T70" fmla="*/ 746 w 1315"/>
              <a:gd name="T71" fmla="*/ 508 h 1479"/>
              <a:gd name="T72" fmla="*/ 523 w 1315"/>
              <a:gd name="T73" fmla="*/ 480 h 1479"/>
              <a:gd name="T74" fmla="*/ 497 w 1315"/>
              <a:gd name="T75" fmla="*/ 525 h 1479"/>
              <a:gd name="T76" fmla="*/ 523 w 1315"/>
              <a:gd name="T77" fmla="*/ 480 h 1479"/>
              <a:gd name="T78" fmla="*/ 670 w 1315"/>
              <a:gd name="T79" fmla="*/ 689 h 1479"/>
              <a:gd name="T80" fmla="*/ 621 w 1315"/>
              <a:gd name="T81" fmla="*/ 689 h 1479"/>
              <a:gd name="T82" fmla="*/ 380 w 1315"/>
              <a:gd name="T83" fmla="*/ 679 h 1479"/>
              <a:gd name="T84" fmla="*/ 436 w 1315"/>
              <a:gd name="T85" fmla="*/ 721 h 1479"/>
              <a:gd name="T86" fmla="*/ 380 w 1315"/>
              <a:gd name="T87" fmla="*/ 679 h 1479"/>
              <a:gd name="T88" fmla="*/ 932 w 1315"/>
              <a:gd name="T89" fmla="*/ 721 h 1479"/>
              <a:gd name="T90" fmla="*/ 894 w 1315"/>
              <a:gd name="T91" fmla="*/ 697 h 1479"/>
              <a:gd name="T92" fmla="*/ 520 w 1315"/>
              <a:gd name="T93" fmla="*/ 917 h 1479"/>
              <a:gd name="T94" fmla="*/ 536 w 1315"/>
              <a:gd name="T95" fmla="*/ 973 h 1479"/>
              <a:gd name="T96" fmla="*/ 520 w 1315"/>
              <a:gd name="T97" fmla="*/ 917 h 1479"/>
              <a:gd name="T98" fmla="*/ 803 w 1315"/>
              <a:gd name="T99" fmla="*/ 943 h 1479"/>
              <a:gd name="T100" fmla="*/ 746 w 1315"/>
              <a:gd name="T101" fmla="*/ 961 h 1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15" h="1479">
                <a:moveTo>
                  <a:pt x="647" y="0"/>
                </a:moveTo>
                <a:cubicBezTo>
                  <a:pt x="617" y="0"/>
                  <a:pt x="579" y="28"/>
                  <a:pt x="562" y="63"/>
                </a:cubicBezTo>
                <a:cubicBezTo>
                  <a:pt x="544" y="98"/>
                  <a:pt x="523" y="120"/>
                  <a:pt x="515" y="112"/>
                </a:cubicBezTo>
                <a:cubicBezTo>
                  <a:pt x="507" y="103"/>
                  <a:pt x="483" y="118"/>
                  <a:pt x="462" y="143"/>
                </a:cubicBezTo>
                <a:cubicBezTo>
                  <a:pt x="430" y="183"/>
                  <a:pt x="432" y="195"/>
                  <a:pt x="474" y="225"/>
                </a:cubicBezTo>
                <a:cubicBezTo>
                  <a:pt x="513" y="254"/>
                  <a:pt x="515" y="264"/>
                  <a:pt x="482" y="276"/>
                </a:cubicBezTo>
                <a:cubicBezTo>
                  <a:pt x="461" y="285"/>
                  <a:pt x="428" y="277"/>
                  <a:pt x="411" y="260"/>
                </a:cubicBezTo>
                <a:cubicBezTo>
                  <a:pt x="388" y="236"/>
                  <a:pt x="379" y="244"/>
                  <a:pt x="379" y="289"/>
                </a:cubicBezTo>
                <a:cubicBezTo>
                  <a:pt x="379" y="344"/>
                  <a:pt x="324" y="415"/>
                  <a:pt x="323" y="361"/>
                </a:cubicBezTo>
                <a:cubicBezTo>
                  <a:pt x="322" y="308"/>
                  <a:pt x="273" y="268"/>
                  <a:pt x="229" y="284"/>
                </a:cubicBezTo>
                <a:cubicBezTo>
                  <a:pt x="204" y="294"/>
                  <a:pt x="189" y="311"/>
                  <a:pt x="196" y="323"/>
                </a:cubicBezTo>
                <a:cubicBezTo>
                  <a:pt x="203" y="335"/>
                  <a:pt x="162" y="343"/>
                  <a:pt x="104" y="342"/>
                </a:cubicBezTo>
                <a:cubicBezTo>
                  <a:pt x="14" y="339"/>
                  <a:pt x="0" y="346"/>
                  <a:pt x="8" y="395"/>
                </a:cubicBezTo>
                <a:cubicBezTo>
                  <a:pt x="13" y="426"/>
                  <a:pt x="36" y="466"/>
                  <a:pt x="59" y="484"/>
                </a:cubicBezTo>
                <a:cubicBezTo>
                  <a:pt x="85" y="504"/>
                  <a:pt x="90" y="523"/>
                  <a:pt x="72" y="534"/>
                </a:cubicBezTo>
                <a:cubicBezTo>
                  <a:pt x="24" y="564"/>
                  <a:pt x="72" y="641"/>
                  <a:pt x="130" y="626"/>
                </a:cubicBezTo>
                <a:cubicBezTo>
                  <a:pt x="196" y="608"/>
                  <a:pt x="197" y="659"/>
                  <a:pt x="132" y="709"/>
                </a:cubicBezTo>
                <a:cubicBezTo>
                  <a:pt x="85" y="744"/>
                  <a:pt x="85" y="746"/>
                  <a:pt x="132" y="747"/>
                </a:cubicBezTo>
                <a:cubicBezTo>
                  <a:pt x="159" y="747"/>
                  <a:pt x="182" y="767"/>
                  <a:pt x="182" y="791"/>
                </a:cubicBezTo>
                <a:cubicBezTo>
                  <a:pt x="182" y="822"/>
                  <a:pt x="165" y="831"/>
                  <a:pt x="129" y="820"/>
                </a:cubicBezTo>
                <a:cubicBezTo>
                  <a:pt x="91" y="808"/>
                  <a:pt x="72" y="819"/>
                  <a:pt x="61" y="859"/>
                </a:cubicBezTo>
                <a:cubicBezTo>
                  <a:pt x="52" y="892"/>
                  <a:pt x="60" y="917"/>
                  <a:pt x="79" y="918"/>
                </a:cubicBezTo>
                <a:cubicBezTo>
                  <a:pt x="96" y="918"/>
                  <a:pt x="89" y="932"/>
                  <a:pt x="62" y="948"/>
                </a:cubicBezTo>
                <a:cubicBezTo>
                  <a:pt x="35" y="963"/>
                  <a:pt x="12" y="1007"/>
                  <a:pt x="12" y="1045"/>
                </a:cubicBezTo>
                <a:cubicBezTo>
                  <a:pt x="12" y="1111"/>
                  <a:pt x="39" y="1126"/>
                  <a:pt x="146" y="1122"/>
                </a:cubicBezTo>
                <a:cubicBezTo>
                  <a:pt x="166" y="1122"/>
                  <a:pt x="182" y="1132"/>
                  <a:pt x="182" y="1146"/>
                </a:cubicBezTo>
                <a:cubicBezTo>
                  <a:pt x="182" y="1190"/>
                  <a:pt x="273" y="1173"/>
                  <a:pt x="312" y="1121"/>
                </a:cubicBezTo>
                <a:cubicBezTo>
                  <a:pt x="348" y="1075"/>
                  <a:pt x="352" y="1077"/>
                  <a:pt x="369" y="1136"/>
                </a:cubicBezTo>
                <a:cubicBezTo>
                  <a:pt x="381" y="1181"/>
                  <a:pt x="396" y="1192"/>
                  <a:pt x="419" y="1173"/>
                </a:cubicBezTo>
                <a:cubicBezTo>
                  <a:pt x="437" y="1158"/>
                  <a:pt x="468" y="1156"/>
                  <a:pt x="488" y="1168"/>
                </a:cubicBezTo>
                <a:cubicBezTo>
                  <a:pt x="516" y="1185"/>
                  <a:pt x="514" y="1198"/>
                  <a:pt x="480" y="1226"/>
                </a:cubicBezTo>
                <a:cubicBezTo>
                  <a:pt x="446" y="1254"/>
                  <a:pt x="443" y="1272"/>
                  <a:pt x="467" y="1301"/>
                </a:cubicBezTo>
                <a:cubicBezTo>
                  <a:pt x="485" y="1322"/>
                  <a:pt x="510" y="1333"/>
                  <a:pt x="524" y="1324"/>
                </a:cubicBezTo>
                <a:cubicBezTo>
                  <a:pt x="538" y="1316"/>
                  <a:pt x="549" y="1324"/>
                  <a:pt x="549" y="1344"/>
                </a:cubicBezTo>
                <a:cubicBezTo>
                  <a:pt x="549" y="1363"/>
                  <a:pt x="570" y="1402"/>
                  <a:pt x="596" y="1430"/>
                </a:cubicBezTo>
                <a:cubicBezTo>
                  <a:pt x="640" y="1478"/>
                  <a:pt x="647" y="1479"/>
                  <a:pt x="695" y="1435"/>
                </a:cubicBezTo>
                <a:cubicBezTo>
                  <a:pt x="724" y="1409"/>
                  <a:pt x="746" y="1370"/>
                  <a:pt x="746" y="1348"/>
                </a:cubicBezTo>
                <a:cubicBezTo>
                  <a:pt x="746" y="1326"/>
                  <a:pt x="761" y="1318"/>
                  <a:pt x="778" y="1329"/>
                </a:cubicBezTo>
                <a:cubicBezTo>
                  <a:pt x="822" y="1356"/>
                  <a:pt x="863" y="1280"/>
                  <a:pt x="827" y="1237"/>
                </a:cubicBezTo>
                <a:cubicBezTo>
                  <a:pt x="788" y="1190"/>
                  <a:pt x="826" y="1127"/>
                  <a:pt x="868" y="1169"/>
                </a:cubicBezTo>
                <a:cubicBezTo>
                  <a:pt x="912" y="1213"/>
                  <a:pt x="939" y="1207"/>
                  <a:pt x="934" y="1153"/>
                </a:cubicBezTo>
                <a:cubicBezTo>
                  <a:pt x="932" y="1128"/>
                  <a:pt x="945" y="1101"/>
                  <a:pt x="965" y="1094"/>
                </a:cubicBezTo>
                <a:cubicBezTo>
                  <a:pt x="984" y="1087"/>
                  <a:pt x="1000" y="1102"/>
                  <a:pt x="1000" y="1127"/>
                </a:cubicBezTo>
                <a:cubicBezTo>
                  <a:pt x="1000" y="1153"/>
                  <a:pt x="1024" y="1171"/>
                  <a:pt x="1057" y="1171"/>
                </a:cubicBezTo>
                <a:cubicBezTo>
                  <a:pt x="1088" y="1171"/>
                  <a:pt x="1113" y="1159"/>
                  <a:pt x="1113" y="1143"/>
                </a:cubicBezTo>
                <a:cubicBezTo>
                  <a:pt x="1113" y="1128"/>
                  <a:pt x="1135" y="1117"/>
                  <a:pt x="1162" y="1120"/>
                </a:cubicBezTo>
                <a:cubicBezTo>
                  <a:pt x="1288" y="1130"/>
                  <a:pt x="1315" y="1116"/>
                  <a:pt x="1296" y="1051"/>
                </a:cubicBezTo>
                <a:cubicBezTo>
                  <a:pt x="1285" y="1016"/>
                  <a:pt x="1259" y="973"/>
                  <a:pt x="1237" y="956"/>
                </a:cubicBezTo>
                <a:cubicBezTo>
                  <a:pt x="1210" y="934"/>
                  <a:pt x="1206" y="919"/>
                  <a:pt x="1227" y="912"/>
                </a:cubicBezTo>
                <a:cubicBezTo>
                  <a:pt x="1283" y="894"/>
                  <a:pt x="1226" y="810"/>
                  <a:pt x="1168" y="825"/>
                </a:cubicBezTo>
                <a:cubicBezTo>
                  <a:pt x="1130" y="835"/>
                  <a:pt x="1113" y="824"/>
                  <a:pt x="1113" y="793"/>
                </a:cubicBezTo>
                <a:cubicBezTo>
                  <a:pt x="1113" y="768"/>
                  <a:pt x="1135" y="747"/>
                  <a:pt x="1162" y="747"/>
                </a:cubicBezTo>
                <a:cubicBezTo>
                  <a:pt x="1209" y="746"/>
                  <a:pt x="1209" y="744"/>
                  <a:pt x="1162" y="709"/>
                </a:cubicBezTo>
                <a:cubicBezTo>
                  <a:pt x="1094" y="657"/>
                  <a:pt x="1101" y="616"/>
                  <a:pt x="1177" y="619"/>
                </a:cubicBezTo>
                <a:cubicBezTo>
                  <a:pt x="1221" y="620"/>
                  <a:pt x="1241" y="604"/>
                  <a:pt x="1242" y="564"/>
                </a:cubicBezTo>
                <a:cubicBezTo>
                  <a:pt x="1243" y="533"/>
                  <a:pt x="1258" y="476"/>
                  <a:pt x="1274" y="437"/>
                </a:cubicBezTo>
                <a:cubicBezTo>
                  <a:pt x="1314" y="345"/>
                  <a:pt x="1293" y="316"/>
                  <a:pt x="1199" y="330"/>
                </a:cubicBezTo>
                <a:cubicBezTo>
                  <a:pt x="1157" y="336"/>
                  <a:pt x="1108" y="325"/>
                  <a:pt x="1089" y="305"/>
                </a:cubicBezTo>
                <a:cubicBezTo>
                  <a:pt x="1043" y="255"/>
                  <a:pt x="1000" y="258"/>
                  <a:pt x="1000" y="310"/>
                </a:cubicBezTo>
                <a:cubicBezTo>
                  <a:pt x="1000" y="333"/>
                  <a:pt x="980" y="352"/>
                  <a:pt x="955" y="352"/>
                </a:cubicBezTo>
                <a:cubicBezTo>
                  <a:pt x="923" y="352"/>
                  <a:pt x="914" y="335"/>
                  <a:pt x="924" y="294"/>
                </a:cubicBezTo>
                <a:cubicBezTo>
                  <a:pt x="937" y="247"/>
                  <a:pt x="932" y="242"/>
                  <a:pt x="901" y="268"/>
                </a:cubicBezTo>
                <a:cubicBezTo>
                  <a:pt x="846" y="314"/>
                  <a:pt x="790" y="275"/>
                  <a:pt x="833" y="223"/>
                </a:cubicBezTo>
                <a:cubicBezTo>
                  <a:pt x="859" y="192"/>
                  <a:pt x="858" y="174"/>
                  <a:pt x="831" y="141"/>
                </a:cubicBezTo>
                <a:cubicBezTo>
                  <a:pt x="811" y="117"/>
                  <a:pt x="789" y="103"/>
                  <a:pt x="781" y="112"/>
                </a:cubicBezTo>
                <a:cubicBezTo>
                  <a:pt x="773" y="120"/>
                  <a:pt x="751" y="98"/>
                  <a:pt x="734" y="63"/>
                </a:cubicBezTo>
                <a:cubicBezTo>
                  <a:pt x="716" y="28"/>
                  <a:pt x="678" y="0"/>
                  <a:pt x="647" y="0"/>
                </a:cubicBezTo>
                <a:close/>
                <a:moveTo>
                  <a:pt x="772" y="479"/>
                </a:moveTo>
                <a:cubicBezTo>
                  <a:pt x="777" y="479"/>
                  <a:pt x="782" y="481"/>
                  <a:pt x="788" y="484"/>
                </a:cubicBezTo>
                <a:cubicBezTo>
                  <a:pt x="812" y="493"/>
                  <a:pt x="831" y="503"/>
                  <a:pt x="831" y="508"/>
                </a:cubicBezTo>
                <a:cubicBezTo>
                  <a:pt x="831" y="512"/>
                  <a:pt x="812" y="523"/>
                  <a:pt x="788" y="532"/>
                </a:cubicBezTo>
                <a:cubicBezTo>
                  <a:pt x="763" y="542"/>
                  <a:pt x="746" y="532"/>
                  <a:pt x="746" y="508"/>
                </a:cubicBezTo>
                <a:cubicBezTo>
                  <a:pt x="746" y="489"/>
                  <a:pt x="756" y="479"/>
                  <a:pt x="772" y="479"/>
                </a:cubicBezTo>
                <a:close/>
                <a:moveTo>
                  <a:pt x="523" y="480"/>
                </a:moveTo>
                <a:cubicBezTo>
                  <a:pt x="540" y="479"/>
                  <a:pt x="549" y="489"/>
                  <a:pt x="549" y="508"/>
                </a:cubicBezTo>
                <a:cubicBezTo>
                  <a:pt x="549" y="556"/>
                  <a:pt x="548" y="557"/>
                  <a:pt x="497" y="525"/>
                </a:cubicBezTo>
                <a:cubicBezTo>
                  <a:pt x="467" y="506"/>
                  <a:pt x="469" y="498"/>
                  <a:pt x="505" y="485"/>
                </a:cubicBezTo>
                <a:cubicBezTo>
                  <a:pt x="512" y="482"/>
                  <a:pt x="518" y="480"/>
                  <a:pt x="523" y="480"/>
                </a:cubicBezTo>
                <a:close/>
                <a:moveTo>
                  <a:pt x="643" y="672"/>
                </a:moveTo>
                <a:cubicBezTo>
                  <a:pt x="651" y="672"/>
                  <a:pt x="659" y="678"/>
                  <a:pt x="670" y="689"/>
                </a:cubicBezTo>
                <a:cubicBezTo>
                  <a:pt x="692" y="711"/>
                  <a:pt x="692" y="728"/>
                  <a:pt x="670" y="750"/>
                </a:cubicBezTo>
                <a:cubicBezTo>
                  <a:pt x="633" y="788"/>
                  <a:pt x="592" y="737"/>
                  <a:pt x="621" y="689"/>
                </a:cubicBezTo>
                <a:cubicBezTo>
                  <a:pt x="628" y="678"/>
                  <a:pt x="635" y="672"/>
                  <a:pt x="643" y="672"/>
                </a:cubicBezTo>
                <a:close/>
                <a:moveTo>
                  <a:pt x="380" y="679"/>
                </a:moveTo>
                <a:cubicBezTo>
                  <a:pt x="385" y="678"/>
                  <a:pt x="390" y="680"/>
                  <a:pt x="397" y="682"/>
                </a:cubicBezTo>
                <a:cubicBezTo>
                  <a:pt x="418" y="690"/>
                  <a:pt x="436" y="708"/>
                  <a:pt x="436" y="721"/>
                </a:cubicBezTo>
                <a:cubicBezTo>
                  <a:pt x="436" y="772"/>
                  <a:pt x="386" y="772"/>
                  <a:pt x="372" y="721"/>
                </a:cubicBezTo>
                <a:cubicBezTo>
                  <a:pt x="365" y="693"/>
                  <a:pt x="367" y="679"/>
                  <a:pt x="380" y="679"/>
                </a:cubicBezTo>
                <a:close/>
                <a:moveTo>
                  <a:pt x="919" y="683"/>
                </a:moveTo>
                <a:cubicBezTo>
                  <a:pt x="929" y="682"/>
                  <a:pt x="932" y="694"/>
                  <a:pt x="932" y="721"/>
                </a:cubicBezTo>
                <a:cubicBezTo>
                  <a:pt x="932" y="751"/>
                  <a:pt x="932" y="776"/>
                  <a:pt x="931" y="776"/>
                </a:cubicBezTo>
                <a:cubicBezTo>
                  <a:pt x="873" y="750"/>
                  <a:pt x="861" y="725"/>
                  <a:pt x="894" y="697"/>
                </a:cubicBezTo>
                <a:cubicBezTo>
                  <a:pt x="905" y="688"/>
                  <a:pt x="913" y="683"/>
                  <a:pt x="919" y="683"/>
                </a:cubicBezTo>
                <a:close/>
                <a:moveTo>
                  <a:pt x="520" y="917"/>
                </a:moveTo>
                <a:cubicBezTo>
                  <a:pt x="536" y="917"/>
                  <a:pt x="549" y="929"/>
                  <a:pt x="549" y="945"/>
                </a:cubicBezTo>
                <a:cubicBezTo>
                  <a:pt x="549" y="960"/>
                  <a:pt x="543" y="973"/>
                  <a:pt x="536" y="973"/>
                </a:cubicBezTo>
                <a:cubicBezTo>
                  <a:pt x="529" y="973"/>
                  <a:pt x="516" y="960"/>
                  <a:pt x="506" y="945"/>
                </a:cubicBezTo>
                <a:cubicBezTo>
                  <a:pt x="497" y="929"/>
                  <a:pt x="503" y="917"/>
                  <a:pt x="520" y="917"/>
                </a:cubicBezTo>
                <a:close/>
                <a:moveTo>
                  <a:pt x="774" y="917"/>
                </a:moveTo>
                <a:cubicBezTo>
                  <a:pt x="790" y="917"/>
                  <a:pt x="803" y="929"/>
                  <a:pt x="803" y="943"/>
                </a:cubicBezTo>
                <a:cubicBezTo>
                  <a:pt x="803" y="958"/>
                  <a:pt x="790" y="978"/>
                  <a:pt x="774" y="987"/>
                </a:cubicBezTo>
                <a:cubicBezTo>
                  <a:pt x="759" y="997"/>
                  <a:pt x="746" y="985"/>
                  <a:pt x="746" y="961"/>
                </a:cubicBezTo>
                <a:cubicBezTo>
                  <a:pt x="746" y="937"/>
                  <a:pt x="759" y="917"/>
                  <a:pt x="774" y="917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4" name="Freeform 52"/>
          <p:cNvSpPr>
            <a:spLocks noEditPoints="1"/>
          </p:cNvSpPr>
          <p:nvPr/>
        </p:nvSpPr>
        <p:spPr bwMode="auto">
          <a:xfrm>
            <a:off x="3743719" y="2340854"/>
            <a:ext cx="385762" cy="392113"/>
          </a:xfrm>
          <a:custGeom>
            <a:avLst/>
            <a:gdLst>
              <a:gd name="T0" fmla="*/ 579 w 1426"/>
              <a:gd name="T1" fmla="*/ 330 h 1461"/>
              <a:gd name="T2" fmla="*/ 407 w 1426"/>
              <a:gd name="T3" fmla="*/ 297 h 1461"/>
              <a:gd name="T4" fmla="*/ 89 w 1426"/>
              <a:gd name="T5" fmla="*/ 414 h 1461"/>
              <a:gd name="T6" fmla="*/ 156 w 1426"/>
              <a:gd name="T7" fmla="*/ 692 h 1461"/>
              <a:gd name="T8" fmla="*/ 276 w 1426"/>
              <a:gd name="T9" fmla="*/ 816 h 1461"/>
              <a:gd name="T10" fmla="*/ 86 w 1426"/>
              <a:gd name="T11" fmla="*/ 1063 h 1461"/>
              <a:gd name="T12" fmla="*/ 433 w 1426"/>
              <a:gd name="T13" fmla="*/ 1061 h 1461"/>
              <a:gd name="T14" fmla="*/ 579 w 1426"/>
              <a:gd name="T15" fmla="*/ 1137 h 1461"/>
              <a:gd name="T16" fmla="*/ 826 w 1426"/>
              <a:gd name="T17" fmla="*/ 1421 h 1461"/>
              <a:gd name="T18" fmla="*/ 986 w 1426"/>
              <a:gd name="T19" fmla="*/ 1261 h 1461"/>
              <a:gd name="T20" fmla="*/ 1000 w 1426"/>
              <a:gd name="T21" fmla="*/ 1057 h 1461"/>
              <a:gd name="T22" fmla="*/ 1357 w 1426"/>
              <a:gd name="T23" fmla="*/ 1052 h 1461"/>
              <a:gd name="T24" fmla="*/ 1273 w 1426"/>
              <a:gd name="T25" fmla="*/ 775 h 1461"/>
              <a:gd name="T26" fmla="*/ 1172 w 1426"/>
              <a:gd name="T27" fmla="*/ 641 h 1461"/>
              <a:gd name="T28" fmla="*/ 1313 w 1426"/>
              <a:gd name="T29" fmla="*/ 361 h 1461"/>
              <a:gd name="T30" fmla="*/ 1031 w 1426"/>
              <a:gd name="T31" fmla="*/ 273 h 1461"/>
              <a:gd name="T32" fmla="*/ 856 w 1426"/>
              <a:gd name="T33" fmla="*/ 170 h 1461"/>
              <a:gd name="T34" fmla="*/ 651 w 1426"/>
              <a:gd name="T35" fmla="*/ 0 h 1461"/>
              <a:gd name="T36" fmla="*/ 773 w 1426"/>
              <a:gd name="T37" fmla="*/ 208 h 1461"/>
              <a:gd name="T38" fmla="*/ 714 w 1426"/>
              <a:gd name="T39" fmla="*/ 339 h 1461"/>
              <a:gd name="T40" fmla="*/ 691 w 1426"/>
              <a:gd name="T41" fmla="*/ 360 h 1461"/>
              <a:gd name="T42" fmla="*/ 288 w 1426"/>
              <a:gd name="T43" fmla="*/ 432 h 1461"/>
              <a:gd name="T44" fmla="*/ 184 w 1426"/>
              <a:gd name="T45" fmla="*/ 452 h 1461"/>
              <a:gd name="T46" fmla="*/ 1234 w 1426"/>
              <a:gd name="T47" fmla="*/ 488 h 1461"/>
              <a:gd name="T48" fmla="*/ 1125 w 1426"/>
              <a:gd name="T49" fmla="*/ 432 h 1461"/>
              <a:gd name="T50" fmla="*/ 1059 w 1426"/>
              <a:gd name="T51" fmla="*/ 553 h 1461"/>
              <a:gd name="T52" fmla="*/ 382 w 1426"/>
              <a:gd name="T53" fmla="*/ 530 h 1461"/>
              <a:gd name="T54" fmla="*/ 371 w 1426"/>
              <a:gd name="T55" fmla="*/ 568 h 1461"/>
              <a:gd name="T56" fmla="*/ 790 w 1426"/>
              <a:gd name="T57" fmla="*/ 641 h 1461"/>
              <a:gd name="T58" fmla="*/ 786 w 1426"/>
              <a:gd name="T59" fmla="*/ 811 h 1461"/>
              <a:gd name="T60" fmla="*/ 647 w 1426"/>
              <a:gd name="T61" fmla="*/ 819 h 1461"/>
              <a:gd name="T62" fmla="*/ 655 w 1426"/>
              <a:gd name="T63" fmla="*/ 664 h 1461"/>
              <a:gd name="T64" fmla="*/ 796 w 1426"/>
              <a:gd name="T65" fmla="*/ 619 h 1461"/>
              <a:gd name="T66" fmla="*/ 1017 w 1426"/>
              <a:gd name="T67" fmla="*/ 950 h 1461"/>
              <a:gd name="T68" fmla="*/ 430 w 1426"/>
              <a:gd name="T69" fmla="*/ 866 h 1461"/>
              <a:gd name="T70" fmla="*/ 371 w 1426"/>
              <a:gd name="T71" fmla="*/ 910 h 1461"/>
              <a:gd name="T72" fmla="*/ 269 w 1426"/>
              <a:gd name="T73" fmla="*/ 946 h 1461"/>
              <a:gd name="T74" fmla="*/ 198 w 1426"/>
              <a:gd name="T75" fmla="*/ 1032 h 1461"/>
              <a:gd name="T76" fmla="*/ 1189 w 1426"/>
              <a:gd name="T77" fmla="*/ 958 h 1461"/>
              <a:gd name="T78" fmla="*/ 1176 w 1426"/>
              <a:gd name="T79" fmla="*/ 962 h 1461"/>
              <a:gd name="T80" fmla="*/ 762 w 1426"/>
              <a:gd name="T81" fmla="*/ 1094 h 1461"/>
              <a:gd name="T82" fmla="*/ 722 w 1426"/>
              <a:gd name="T83" fmla="*/ 1042 h 1461"/>
              <a:gd name="T84" fmla="*/ 743 w 1426"/>
              <a:gd name="T85" fmla="*/ 1308 h 1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426" h="1461">
                <a:moveTo>
                  <a:pt x="651" y="0"/>
                </a:moveTo>
                <a:cubicBezTo>
                  <a:pt x="613" y="2"/>
                  <a:pt x="579" y="85"/>
                  <a:pt x="579" y="193"/>
                </a:cubicBezTo>
                <a:lnTo>
                  <a:pt x="579" y="330"/>
                </a:lnTo>
                <a:lnTo>
                  <a:pt x="490" y="245"/>
                </a:lnTo>
                <a:cubicBezTo>
                  <a:pt x="441" y="198"/>
                  <a:pt x="397" y="165"/>
                  <a:pt x="391" y="170"/>
                </a:cubicBezTo>
                <a:cubicBezTo>
                  <a:pt x="385" y="176"/>
                  <a:pt x="392" y="233"/>
                  <a:pt x="407" y="297"/>
                </a:cubicBezTo>
                <a:cubicBezTo>
                  <a:pt x="435" y="422"/>
                  <a:pt x="434" y="422"/>
                  <a:pt x="295" y="327"/>
                </a:cubicBezTo>
                <a:cubicBezTo>
                  <a:pt x="204" y="263"/>
                  <a:pt x="101" y="283"/>
                  <a:pt x="121" y="360"/>
                </a:cubicBezTo>
                <a:cubicBezTo>
                  <a:pt x="130" y="397"/>
                  <a:pt x="120" y="414"/>
                  <a:pt x="89" y="414"/>
                </a:cubicBezTo>
                <a:cubicBezTo>
                  <a:pt x="0" y="414"/>
                  <a:pt x="67" y="537"/>
                  <a:pt x="192" y="602"/>
                </a:cubicBezTo>
                <a:lnTo>
                  <a:pt x="283" y="649"/>
                </a:lnTo>
                <a:lnTo>
                  <a:pt x="156" y="692"/>
                </a:lnTo>
                <a:lnTo>
                  <a:pt x="29" y="734"/>
                </a:lnTo>
                <a:lnTo>
                  <a:pt x="153" y="775"/>
                </a:lnTo>
                <a:lnTo>
                  <a:pt x="276" y="816"/>
                </a:lnTo>
                <a:lnTo>
                  <a:pt x="181" y="875"/>
                </a:lnTo>
                <a:cubicBezTo>
                  <a:pt x="129" y="908"/>
                  <a:pt x="77" y="947"/>
                  <a:pt x="65" y="963"/>
                </a:cubicBezTo>
                <a:cubicBezTo>
                  <a:pt x="31" y="1012"/>
                  <a:pt x="41" y="1063"/>
                  <a:pt x="86" y="1063"/>
                </a:cubicBezTo>
                <a:cubicBezTo>
                  <a:pt x="109" y="1063"/>
                  <a:pt x="128" y="1088"/>
                  <a:pt x="128" y="1119"/>
                </a:cubicBezTo>
                <a:cubicBezTo>
                  <a:pt x="128" y="1193"/>
                  <a:pt x="209" y="1193"/>
                  <a:pt x="336" y="1119"/>
                </a:cubicBezTo>
                <a:lnTo>
                  <a:pt x="433" y="1061"/>
                </a:lnTo>
                <a:lnTo>
                  <a:pt x="408" y="1168"/>
                </a:lnTo>
                <a:cubicBezTo>
                  <a:pt x="370" y="1332"/>
                  <a:pt x="375" y="1335"/>
                  <a:pt x="481" y="1232"/>
                </a:cubicBezTo>
                <a:lnTo>
                  <a:pt x="579" y="1137"/>
                </a:lnTo>
                <a:lnTo>
                  <a:pt x="579" y="1279"/>
                </a:lnTo>
                <a:cubicBezTo>
                  <a:pt x="579" y="1357"/>
                  <a:pt x="588" y="1428"/>
                  <a:pt x="597" y="1438"/>
                </a:cubicBezTo>
                <a:cubicBezTo>
                  <a:pt x="620" y="1461"/>
                  <a:pt x="782" y="1449"/>
                  <a:pt x="826" y="1421"/>
                </a:cubicBezTo>
                <a:cubicBezTo>
                  <a:pt x="846" y="1409"/>
                  <a:pt x="862" y="1341"/>
                  <a:pt x="863" y="1266"/>
                </a:cubicBezTo>
                <a:cubicBezTo>
                  <a:pt x="863" y="1193"/>
                  <a:pt x="872" y="1146"/>
                  <a:pt x="884" y="1162"/>
                </a:cubicBezTo>
                <a:cubicBezTo>
                  <a:pt x="895" y="1177"/>
                  <a:pt x="942" y="1222"/>
                  <a:pt x="986" y="1261"/>
                </a:cubicBezTo>
                <a:cubicBezTo>
                  <a:pt x="1059" y="1324"/>
                  <a:pt x="1065" y="1326"/>
                  <a:pt x="1051" y="1275"/>
                </a:cubicBezTo>
                <a:cubicBezTo>
                  <a:pt x="1043" y="1244"/>
                  <a:pt x="1029" y="1182"/>
                  <a:pt x="1019" y="1138"/>
                </a:cubicBezTo>
                <a:lnTo>
                  <a:pt x="1000" y="1057"/>
                </a:lnTo>
                <a:lnTo>
                  <a:pt x="1097" y="1117"/>
                </a:lnTo>
                <a:cubicBezTo>
                  <a:pt x="1220" y="1193"/>
                  <a:pt x="1313" y="1195"/>
                  <a:pt x="1313" y="1123"/>
                </a:cubicBezTo>
                <a:cubicBezTo>
                  <a:pt x="1313" y="1094"/>
                  <a:pt x="1333" y="1062"/>
                  <a:pt x="1357" y="1052"/>
                </a:cubicBezTo>
                <a:cubicBezTo>
                  <a:pt x="1423" y="1027"/>
                  <a:pt x="1362" y="933"/>
                  <a:pt x="1236" y="869"/>
                </a:cubicBezTo>
                <a:lnTo>
                  <a:pt x="1132" y="816"/>
                </a:lnTo>
                <a:lnTo>
                  <a:pt x="1273" y="775"/>
                </a:lnTo>
                <a:lnTo>
                  <a:pt x="1412" y="734"/>
                </a:lnTo>
                <a:lnTo>
                  <a:pt x="1292" y="697"/>
                </a:lnTo>
                <a:cubicBezTo>
                  <a:pt x="1226" y="676"/>
                  <a:pt x="1172" y="651"/>
                  <a:pt x="1172" y="641"/>
                </a:cubicBezTo>
                <a:cubicBezTo>
                  <a:pt x="1172" y="630"/>
                  <a:pt x="1215" y="602"/>
                  <a:pt x="1267" y="577"/>
                </a:cubicBezTo>
                <a:cubicBezTo>
                  <a:pt x="1366" y="530"/>
                  <a:pt x="1426" y="414"/>
                  <a:pt x="1353" y="414"/>
                </a:cubicBezTo>
                <a:cubicBezTo>
                  <a:pt x="1331" y="414"/>
                  <a:pt x="1313" y="390"/>
                  <a:pt x="1313" y="361"/>
                </a:cubicBezTo>
                <a:cubicBezTo>
                  <a:pt x="1313" y="279"/>
                  <a:pt x="1233" y="267"/>
                  <a:pt x="1125" y="333"/>
                </a:cubicBezTo>
                <a:cubicBezTo>
                  <a:pt x="1072" y="366"/>
                  <a:pt x="1023" y="387"/>
                  <a:pt x="1016" y="380"/>
                </a:cubicBezTo>
                <a:cubicBezTo>
                  <a:pt x="1009" y="374"/>
                  <a:pt x="1016" y="325"/>
                  <a:pt x="1031" y="273"/>
                </a:cubicBezTo>
                <a:cubicBezTo>
                  <a:pt x="1068" y="145"/>
                  <a:pt x="1047" y="135"/>
                  <a:pt x="948" y="230"/>
                </a:cubicBezTo>
                <a:lnTo>
                  <a:pt x="865" y="309"/>
                </a:lnTo>
                <a:lnTo>
                  <a:pt x="856" y="170"/>
                </a:lnTo>
                <a:cubicBezTo>
                  <a:pt x="848" y="42"/>
                  <a:pt x="842" y="33"/>
                  <a:pt x="773" y="33"/>
                </a:cubicBezTo>
                <a:cubicBezTo>
                  <a:pt x="731" y="33"/>
                  <a:pt x="688" y="24"/>
                  <a:pt x="676" y="13"/>
                </a:cubicBezTo>
                <a:cubicBezTo>
                  <a:pt x="668" y="4"/>
                  <a:pt x="660" y="0"/>
                  <a:pt x="651" y="0"/>
                </a:cubicBezTo>
                <a:close/>
                <a:moveTo>
                  <a:pt x="713" y="140"/>
                </a:moveTo>
                <a:cubicBezTo>
                  <a:pt x="728" y="139"/>
                  <a:pt x="744" y="143"/>
                  <a:pt x="755" y="155"/>
                </a:cubicBezTo>
                <a:cubicBezTo>
                  <a:pt x="771" y="171"/>
                  <a:pt x="779" y="195"/>
                  <a:pt x="773" y="208"/>
                </a:cubicBezTo>
                <a:cubicBezTo>
                  <a:pt x="761" y="239"/>
                  <a:pt x="664" y="221"/>
                  <a:pt x="664" y="188"/>
                </a:cubicBezTo>
                <a:cubicBezTo>
                  <a:pt x="664" y="162"/>
                  <a:pt x="688" y="143"/>
                  <a:pt x="713" y="140"/>
                </a:cubicBezTo>
                <a:close/>
                <a:moveTo>
                  <a:pt x="714" y="339"/>
                </a:moveTo>
                <a:cubicBezTo>
                  <a:pt x="720" y="338"/>
                  <a:pt x="727" y="345"/>
                  <a:pt x="735" y="357"/>
                </a:cubicBezTo>
                <a:cubicBezTo>
                  <a:pt x="746" y="376"/>
                  <a:pt x="743" y="404"/>
                  <a:pt x="728" y="419"/>
                </a:cubicBezTo>
                <a:cubicBezTo>
                  <a:pt x="691" y="456"/>
                  <a:pt x="662" y="408"/>
                  <a:pt x="691" y="360"/>
                </a:cubicBezTo>
                <a:cubicBezTo>
                  <a:pt x="700" y="346"/>
                  <a:pt x="707" y="339"/>
                  <a:pt x="714" y="339"/>
                </a:cubicBezTo>
                <a:close/>
                <a:moveTo>
                  <a:pt x="246" y="414"/>
                </a:moveTo>
                <a:cubicBezTo>
                  <a:pt x="280" y="414"/>
                  <a:pt x="299" y="422"/>
                  <a:pt x="288" y="432"/>
                </a:cubicBezTo>
                <a:cubicBezTo>
                  <a:pt x="278" y="443"/>
                  <a:pt x="282" y="466"/>
                  <a:pt x="296" y="484"/>
                </a:cubicBezTo>
                <a:cubicBezTo>
                  <a:pt x="314" y="505"/>
                  <a:pt x="306" y="516"/>
                  <a:pt x="271" y="519"/>
                </a:cubicBezTo>
                <a:cubicBezTo>
                  <a:pt x="210" y="523"/>
                  <a:pt x="184" y="504"/>
                  <a:pt x="184" y="452"/>
                </a:cubicBezTo>
                <a:cubicBezTo>
                  <a:pt x="184" y="431"/>
                  <a:pt x="212" y="414"/>
                  <a:pt x="246" y="414"/>
                </a:cubicBezTo>
                <a:close/>
                <a:moveTo>
                  <a:pt x="1166" y="414"/>
                </a:moveTo>
                <a:cubicBezTo>
                  <a:pt x="1233" y="414"/>
                  <a:pt x="1262" y="446"/>
                  <a:pt x="1234" y="488"/>
                </a:cubicBezTo>
                <a:cubicBezTo>
                  <a:pt x="1223" y="504"/>
                  <a:pt x="1187" y="516"/>
                  <a:pt x="1153" y="515"/>
                </a:cubicBezTo>
                <a:cubicBezTo>
                  <a:pt x="1110" y="515"/>
                  <a:pt x="1099" y="506"/>
                  <a:pt x="1117" y="484"/>
                </a:cubicBezTo>
                <a:cubicBezTo>
                  <a:pt x="1132" y="466"/>
                  <a:pt x="1136" y="443"/>
                  <a:pt x="1125" y="432"/>
                </a:cubicBezTo>
                <a:cubicBezTo>
                  <a:pt x="1115" y="422"/>
                  <a:pt x="1133" y="414"/>
                  <a:pt x="1166" y="414"/>
                </a:cubicBezTo>
                <a:close/>
                <a:moveTo>
                  <a:pt x="1017" y="527"/>
                </a:moveTo>
                <a:cubicBezTo>
                  <a:pt x="1040" y="527"/>
                  <a:pt x="1059" y="539"/>
                  <a:pt x="1059" y="553"/>
                </a:cubicBezTo>
                <a:cubicBezTo>
                  <a:pt x="1059" y="589"/>
                  <a:pt x="1016" y="615"/>
                  <a:pt x="993" y="592"/>
                </a:cubicBezTo>
                <a:cubicBezTo>
                  <a:pt x="961" y="560"/>
                  <a:pt x="973" y="527"/>
                  <a:pt x="1017" y="527"/>
                </a:cubicBezTo>
                <a:close/>
                <a:moveTo>
                  <a:pt x="382" y="530"/>
                </a:moveTo>
                <a:cubicBezTo>
                  <a:pt x="388" y="530"/>
                  <a:pt x="395" y="530"/>
                  <a:pt x="404" y="532"/>
                </a:cubicBezTo>
                <a:cubicBezTo>
                  <a:pt x="431" y="537"/>
                  <a:pt x="449" y="555"/>
                  <a:pt x="445" y="570"/>
                </a:cubicBezTo>
                <a:cubicBezTo>
                  <a:pt x="433" y="617"/>
                  <a:pt x="390" y="616"/>
                  <a:pt x="371" y="568"/>
                </a:cubicBezTo>
                <a:cubicBezTo>
                  <a:pt x="362" y="544"/>
                  <a:pt x="365" y="532"/>
                  <a:pt x="382" y="530"/>
                </a:cubicBezTo>
                <a:close/>
                <a:moveTo>
                  <a:pt x="796" y="619"/>
                </a:moveTo>
                <a:cubicBezTo>
                  <a:pt x="802" y="620"/>
                  <a:pt x="799" y="628"/>
                  <a:pt x="790" y="641"/>
                </a:cubicBezTo>
                <a:cubicBezTo>
                  <a:pt x="777" y="663"/>
                  <a:pt x="790" y="692"/>
                  <a:pt x="821" y="715"/>
                </a:cubicBezTo>
                <a:cubicBezTo>
                  <a:pt x="871" y="751"/>
                  <a:pt x="871" y="753"/>
                  <a:pt x="822" y="753"/>
                </a:cubicBezTo>
                <a:cubicBezTo>
                  <a:pt x="784" y="753"/>
                  <a:pt x="775" y="768"/>
                  <a:pt x="786" y="811"/>
                </a:cubicBezTo>
                <a:cubicBezTo>
                  <a:pt x="798" y="858"/>
                  <a:pt x="794" y="863"/>
                  <a:pt x="761" y="835"/>
                </a:cubicBezTo>
                <a:cubicBezTo>
                  <a:pt x="730" y="810"/>
                  <a:pt x="711" y="811"/>
                  <a:pt x="675" y="841"/>
                </a:cubicBezTo>
                <a:cubicBezTo>
                  <a:pt x="634" y="875"/>
                  <a:pt x="630" y="873"/>
                  <a:pt x="647" y="819"/>
                </a:cubicBezTo>
                <a:cubicBezTo>
                  <a:pt x="662" y="774"/>
                  <a:pt x="654" y="754"/>
                  <a:pt x="616" y="745"/>
                </a:cubicBezTo>
                <a:cubicBezTo>
                  <a:pt x="570" y="732"/>
                  <a:pt x="569" y="731"/>
                  <a:pt x="618" y="728"/>
                </a:cubicBezTo>
                <a:cubicBezTo>
                  <a:pt x="658" y="725"/>
                  <a:pt x="667" y="710"/>
                  <a:pt x="655" y="664"/>
                </a:cubicBezTo>
                <a:cubicBezTo>
                  <a:pt x="644" y="620"/>
                  <a:pt x="648" y="612"/>
                  <a:pt x="670" y="634"/>
                </a:cubicBezTo>
                <a:cubicBezTo>
                  <a:pt x="692" y="656"/>
                  <a:pt x="717" y="657"/>
                  <a:pt x="757" y="636"/>
                </a:cubicBezTo>
                <a:cubicBezTo>
                  <a:pt x="778" y="625"/>
                  <a:pt x="791" y="619"/>
                  <a:pt x="796" y="619"/>
                </a:cubicBezTo>
                <a:close/>
                <a:moveTo>
                  <a:pt x="1017" y="865"/>
                </a:moveTo>
                <a:cubicBezTo>
                  <a:pt x="1040" y="865"/>
                  <a:pt x="1059" y="884"/>
                  <a:pt x="1059" y="908"/>
                </a:cubicBezTo>
                <a:cubicBezTo>
                  <a:pt x="1059" y="931"/>
                  <a:pt x="1040" y="950"/>
                  <a:pt x="1017" y="950"/>
                </a:cubicBezTo>
                <a:cubicBezTo>
                  <a:pt x="994" y="950"/>
                  <a:pt x="975" y="931"/>
                  <a:pt x="975" y="908"/>
                </a:cubicBezTo>
                <a:cubicBezTo>
                  <a:pt x="975" y="884"/>
                  <a:pt x="994" y="865"/>
                  <a:pt x="1017" y="865"/>
                </a:cubicBezTo>
                <a:close/>
                <a:moveTo>
                  <a:pt x="430" y="866"/>
                </a:moveTo>
                <a:cubicBezTo>
                  <a:pt x="451" y="864"/>
                  <a:pt x="468" y="875"/>
                  <a:pt x="460" y="901"/>
                </a:cubicBezTo>
                <a:cubicBezTo>
                  <a:pt x="453" y="920"/>
                  <a:pt x="427" y="941"/>
                  <a:pt x="401" y="946"/>
                </a:cubicBezTo>
                <a:cubicBezTo>
                  <a:pt x="369" y="952"/>
                  <a:pt x="359" y="941"/>
                  <a:pt x="371" y="910"/>
                </a:cubicBezTo>
                <a:cubicBezTo>
                  <a:pt x="381" y="884"/>
                  <a:pt x="408" y="869"/>
                  <a:pt x="430" y="866"/>
                </a:cubicBezTo>
                <a:close/>
                <a:moveTo>
                  <a:pt x="258" y="930"/>
                </a:moveTo>
                <a:cubicBezTo>
                  <a:pt x="266" y="928"/>
                  <a:pt x="269" y="933"/>
                  <a:pt x="269" y="946"/>
                </a:cubicBezTo>
                <a:cubicBezTo>
                  <a:pt x="269" y="965"/>
                  <a:pt x="284" y="973"/>
                  <a:pt x="301" y="962"/>
                </a:cubicBezTo>
                <a:cubicBezTo>
                  <a:pt x="323" y="949"/>
                  <a:pt x="322" y="961"/>
                  <a:pt x="299" y="1003"/>
                </a:cubicBezTo>
                <a:cubicBezTo>
                  <a:pt x="264" y="1069"/>
                  <a:pt x="227" y="1080"/>
                  <a:pt x="198" y="1032"/>
                </a:cubicBezTo>
                <a:cubicBezTo>
                  <a:pt x="187" y="1015"/>
                  <a:pt x="199" y="981"/>
                  <a:pt x="224" y="955"/>
                </a:cubicBezTo>
                <a:cubicBezTo>
                  <a:pt x="240" y="939"/>
                  <a:pt x="251" y="931"/>
                  <a:pt x="258" y="930"/>
                </a:cubicBezTo>
                <a:close/>
                <a:moveTo>
                  <a:pt x="1189" y="958"/>
                </a:moveTo>
                <a:cubicBezTo>
                  <a:pt x="1222" y="956"/>
                  <a:pt x="1259" y="1009"/>
                  <a:pt x="1239" y="1041"/>
                </a:cubicBezTo>
                <a:cubicBezTo>
                  <a:pt x="1231" y="1053"/>
                  <a:pt x="1208" y="1063"/>
                  <a:pt x="1185" y="1063"/>
                </a:cubicBezTo>
                <a:cubicBezTo>
                  <a:pt x="1137" y="1063"/>
                  <a:pt x="1130" y="990"/>
                  <a:pt x="1176" y="962"/>
                </a:cubicBezTo>
                <a:cubicBezTo>
                  <a:pt x="1180" y="960"/>
                  <a:pt x="1184" y="958"/>
                  <a:pt x="1189" y="958"/>
                </a:cubicBezTo>
                <a:close/>
                <a:moveTo>
                  <a:pt x="722" y="1042"/>
                </a:moveTo>
                <a:cubicBezTo>
                  <a:pt x="752" y="1043"/>
                  <a:pt x="778" y="1069"/>
                  <a:pt x="762" y="1094"/>
                </a:cubicBezTo>
                <a:cubicBezTo>
                  <a:pt x="753" y="1108"/>
                  <a:pt x="734" y="1119"/>
                  <a:pt x="721" y="1119"/>
                </a:cubicBezTo>
                <a:cubicBezTo>
                  <a:pt x="681" y="1119"/>
                  <a:pt x="661" y="1069"/>
                  <a:pt x="692" y="1050"/>
                </a:cubicBezTo>
                <a:cubicBezTo>
                  <a:pt x="702" y="1044"/>
                  <a:pt x="712" y="1041"/>
                  <a:pt x="722" y="1042"/>
                </a:cubicBezTo>
                <a:close/>
                <a:moveTo>
                  <a:pt x="701" y="1192"/>
                </a:moveTo>
                <a:cubicBezTo>
                  <a:pt x="710" y="1190"/>
                  <a:pt x="721" y="1200"/>
                  <a:pt x="741" y="1220"/>
                </a:cubicBezTo>
                <a:cubicBezTo>
                  <a:pt x="781" y="1260"/>
                  <a:pt x="781" y="1270"/>
                  <a:pt x="743" y="1308"/>
                </a:cubicBezTo>
                <a:cubicBezTo>
                  <a:pt x="690" y="1361"/>
                  <a:pt x="653" y="1316"/>
                  <a:pt x="679" y="1232"/>
                </a:cubicBezTo>
                <a:cubicBezTo>
                  <a:pt x="687" y="1207"/>
                  <a:pt x="693" y="1193"/>
                  <a:pt x="701" y="1192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5" name="Freeform 53"/>
          <p:cNvSpPr>
            <a:spLocks noEditPoints="1"/>
          </p:cNvSpPr>
          <p:nvPr/>
        </p:nvSpPr>
        <p:spPr bwMode="auto">
          <a:xfrm>
            <a:off x="993080" y="2340854"/>
            <a:ext cx="344487" cy="392113"/>
          </a:xfrm>
          <a:custGeom>
            <a:avLst/>
            <a:gdLst>
              <a:gd name="T0" fmla="*/ 596 w 1281"/>
              <a:gd name="T1" fmla="*/ 36 h 1458"/>
              <a:gd name="T2" fmla="*/ 503 w 1281"/>
              <a:gd name="T3" fmla="*/ 168 h 1458"/>
              <a:gd name="T4" fmla="*/ 430 w 1281"/>
              <a:gd name="T5" fmla="*/ 262 h 1458"/>
              <a:gd name="T6" fmla="*/ 302 w 1281"/>
              <a:gd name="T7" fmla="*/ 323 h 1458"/>
              <a:gd name="T8" fmla="*/ 191 w 1281"/>
              <a:gd name="T9" fmla="*/ 337 h 1458"/>
              <a:gd name="T10" fmla="*/ 39 w 1281"/>
              <a:gd name="T11" fmla="*/ 485 h 1458"/>
              <a:gd name="T12" fmla="*/ 98 w 1281"/>
              <a:gd name="T13" fmla="*/ 565 h 1458"/>
              <a:gd name="T14" fmla="*/ 136 w 1281"/>
              <a:gd name="T15" fmla="*/ 685 h 1458"/>
              <a:gd name="T16" fmla="*/ 130 w 1281"/>
              <a:gd name="T17" fmla="*/ 826 h 1458"/>
              <a:gd name="T18" fmla="*/ 85 w 1281"/>
              <a:gd name="T19" fmla="*/ 920 h 1458"/>
              <a:gd name="T20" fmla="*/ 22 w 1281"/>
              <a:gd name="T21" fmla="*/ 1044 h 1458"/>
              <a:gd name="T22" fmla="*/ 244 w 1281"/>
              <a:gd name="T23" fmla="*/ 1124 h 1458"/>
              <a:gd name="T24" fmla="*/ 358 w 1281"/>
              <a:gd name="T25" fmla="*/ 1147 h 1458"/>
              <a:gd name="T26" fmla="*/ 477 w 1281"/>
              <a:gd name="T27" fmla="*/ 1228 h 1458"/>
              <a:gd name="T28" fmla="*/ 533 w 1281"/>
              <a:gd name="T29" fmla="*/ 1316 h 1458"/>
              <a:gd name="T30" fmla="*/ 663 w 1281"/>
              <a:gd name="T31" fmla="*/ 1455 h 1458"/>
              <a:gd name="T32" fmla="*/ 784 w 1281"/>
              <a:gd name="T33" fmla="*/ 1275 h 1458"/>
              <a:gd name="T34" fmla="*/ 886 w 1281"/>
              <a:gd name="T35" fmla="*/ 1194 h 1458"/>
              <a:gd name="T36" fmla="*/ 999 w 1281"/>
              <a:gd name="T37" fmla="*/ 1132 h 1458"/>
              <a:gd name="T38" fmla="*/ 1117 w 1281"/>
              <a:gd name="T39" fmla="*/ 1116 h 1458"/>
              <a:gd name="T40" fmla="*/ 1281 w 1281"/>
              <a:gd name="T41" fmla="*/ 1046 h 1458"/>
              <a:gd name="T42" fmla="*/ 1219 w 1281"/>
              <a:gd name="T43" fmla="*/ 879 h 1458"/>
              <a:gd name="T44" fmla="*/ 1171 w 1281"/>
              <a:gd name="T45" fmla="*/ 763 h 1458"/>
              <a:gd name="T46" fmla="*/ 1185 w 1281"/>
              <a:gd name="T47" fmla="*/ 627 h 1458"/>
              <a:gd name="T48" fmla="*/ 1204 w 1281"/>
              <a:gd name="T49" fmla="*/ 525 h 1458"/>
              <a:gd name="T50" fmla="*/ 1107 w 1281"/>
              <a:gd name="T51" fmla="*/ 333 h 1458"/>
              <a:gd name="T52" fmla="*/ 987 w 1281"/>
              <a:gd name="T53" fmla="*/ 325 h 1458"/>
              <a:gd name="T54" fmla="*/ 886 w 1281"/>
              <a:gd name="T55" fmla="*/ 257 h 1458"/>
              <a:gd name="T56" fmla="*/ 784 w 1281"/>
              <a:gd name="T57" fmla="*/ 169 h 1458"/>
              <a:gd name="T58" fmla="*/ 717 w 1281"/>
              <a:gd name="T59" fmla="*/ 40 h 1458"/>
              <a:gd name="T60" fmla="*/ 690 w 1281"/>
              <a:gd name="T61" fmla="*/ 341 h 1458"/>
              <a:gd name="T62" fmla="*/ 625 w 1281"/>
              <a:gd name="T63" fmla="*/ 415 h 1458"/>
              <a:gd name="T64" fmla="*/ 690 w 1281"/>
              <a:gd name="T65" fmla="*/ 341 h 1458"/>
              <a:gd name="T66" fmla="*/ 978 w 1281"/>
              <a:gd name="T67" fmla="*/ 522 h 1458"/>
              <a:gd name="T68" fmla="*/ 926 w 1281"/>
              <a:gd name="T69" fmla="*/ 518 h 1458"/>
              <a:gd name="T70" fmla="*/ 360 w 1281"/>
              <a:gd name="T71" fmla="*/ 521 h 1458"/>
              <a:gd name="T72" fmla="*/ 346 w 1281"/>
              <a:gd name="T73" fmla="*/ 586 h 1458"/>
              <a:gd name="T74" fmla="*/ 360 w 1281"/>
              <a:gd name="T75" fmla="*/ 521 h 1458"/>
              <a:gd name="T76" fmla="*/ 624 w 1281"/>
              <a:gd name="T77" fmla="*/ 600 h 1458"/>
              <a:gd name="T78" fmla="*/ 744 w 1281"/>
              <a:gd name="T79" fmla="*/ 639 h 1458"/>
              <a:gd name="T80" fmla="*/ 822 w 1281"/>
              <a:gd name="T81" fmla="*/ 729 h 1458"/>
              <a:gd name="T82" fmla="*/ 743 w 1281"/>
              <a:gd name="T83" fmla="*/ 803 h 1458"/>
              <a:gd name="T84" fmla="*/ 624 w 1281"/>
              <a:gd name="T85" fmla="*/ 846 h 1458"/>
              <a:gd name="T86" fmla="*/ 530 w 1281"/>
              <a:gd name="T87" fmla="*/ 757 h 1458"/>
              <a:gd name="T88" fmla="*/ 517 w 1281"/>
              <a:gd name="T89" fmla="*/ 694 h 1458"/>
              <a:gd name="T90" fmla="*/ 579 w 1281"/>
              <a:gd name="T91" fmla="*/ 552 h 1458"/>
              <a:gd name="T92" fmla="*/ 387 w 1281"/>
              <a:gd name="T93" fmla="*/ 910 h 1458"/>
              <a:gd name="T94" fmla="*/ 323 w 1281"/>
              <a:gd name="T95" fmla="*/ 893 h 1458"/>
              <a:gd name="T96" fmla="*/ 398 w 1281"/>
              <a:gd name="T97" fmla="*/ 851 h 1458"/>
              <a:gd name="T98" fmla="*/ 1010 w 1281"/>
              <a:gd name="T99" fmla="*/ 885 h 1458"/>
              <a:gd name="T100" fmla="*/ 921 w 1281"/>
              <a:gd name="T101" fmla="*/ 921 h 1458"/>
              <a:gd name="T102" fmla="*/ 638 w 1281"/>
              <a:gd name="T103" fmla="*/ 987 h 1458"/>
              <a:gd name="T104" fmla="*/ 643 w 1281"/>
              <a:gd name="T105" fmla="*/ 1101 h 1458"/>
              <a:gd name="T106" fmla="*/ 633 w 1281"/>
              <a:gd name="T107" fmla="*/ 996 h 14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81" h="1458">
                <a:moveTo>
                  <a:pt x="658" y="0"/>
                </a:moveTo>
                <a:cubicBezTo>
                  <a:pt x="643" y="0"/>
                  <a:pt x="626" y="12"/>
                  <a:pt x="596" y="36"/>
                </a:cubicBezTo>
                <a:cubicBezTo>
                  <a:pt x="561" y="64"/>
                  <a:pt x="536" y="110"/>
                  <a:pt x="542" y="137"/>
                </a:cubicBezTo>
                <a:cubicBezTo>
                  <a:pt x="549" y="173"/>
                  <a:pt x="539" y="182"/>
                  <a:pt x="503" y="168"/>
                </a:cubicBezTo>
                <a:cubicBezTo>
                  <a:pt x="463" y="152"/>
                  <a:pt x="457" y="160"/>
                  <a:pt x="470" y="213"/>
                </a:cubicBezTo>
                <a:cubicBezTo>
                  <a:pt x="484" y="266"/>
                  <a:pt x="478" y="275"/>
                  <a:pt x="430" y="262"/>
                </a:cubicBezTo>
                <a:cubicBezTo>
                  <a:pt x="389" y="251"/>
                  <a:pt x="368" y="262"/>
                  <a:pt x="357" y="302"/>
                </a:cubicBezTo>
                <a:cubicBezTo>
                  <a:pt x="346" y="346"/>
                  <a:pt x="335" y="350"/>
                  <a:pt x="302" y="323"/>
                </a:cubicBezTo>
                <a:cubicBezTo>
                  <a:pt x="270" y="296"/>
                  <a:pt x="255" y="297"/>
                  <a:pt x="233" y="329"/>
                </a:cubicBezTo>
                <a:cubicBezTo>
                  <a:pt x="213" y="358"/>
                  <a:pt x="201" y="361"/>
                  <a:pt x="191" y="337"/>
                </a:cubicBezTo>
                <a:cubicBezTo>
                  <a:pt x="169" y="285"/>
                  <a:pt x="3" y="351"/>
                  <a:pt x="23" y="404"/>
                </a:cubicBezTo>
                <a:cubicBezTo>
                  <a:pt x="32" y="427"/>
                  <a:pt x="39" y="463"/>
                  <a:pt x="39" y="485"/>
                </a:cubicBezTo>
                <a:cubicBezTo>
                  <a:pt x="39" y="507"/>
                  <a:pt x="60" y="525"/>
                  <a:pt x="85" y="525"/>
                </a:cubicBezTo>
                <a:cubicBezTo>
                  <a:pt x="121" y="525"/>
                  <a:pt x="124" y="534"/>
                  <a:pt x="98" y="565"/>
                </a:cubicBezTo>
                <a:cubicBezTo>
                  <a:pt x="72" y="597"/>
                  <a:pt x="77" y="609"/>
                  <a:pt x="128" y="625"/>
                </a:cubicBezTo>
                <a:cubicBezTo>
                  <a:pt x="190" y="645"/>
                  <a:pt x="190" y="646"/>
                  <a:pt x="136" y="685"/>
                </a:cubicBezTo>
                <a:cubicBezTo>
                  <a:pt x="82" y="725"/>
                  <a:pt x="83" y="726"/>
                  <a:pt x="138" y="767"/>
                </a:cubicBezTo>
                <a:cubicBezTo>
                  <a:pt x="193" y="808"/>
                  <a:pt x="193" y="809"/>
                  <a:pt x="130" y="826"/>
                </a:cubicBezTo>
                <a:cubicBezTo>
                  <a:pt x="80" y="839"/>
                  <a:pt x="74" y="850"/>
                  <a:pt x="99" y="881"/>
                </a:cubicBezTo>
                <a:cubicBezTo>
                  <a:pt x="124" y="911"/>
                  <a:pt x="121" y="920"/>
                  <a:pt x="85" y="920"/>
                </a:cubicBezTo>
                <a:cubicBezTo>
                  <a:pt x="60" y="920"/>
                  <a:pt x="39" y="938"/>
                  <a:pt x="39" y="960"/>
                </a:cubicBezTo>
                <a:cubicBezTo>
                  <a:pt x="39" y="982"/>
                  <a:pt x="32" y="1020"/>
                  <a:pt x="22" y="1044"/>
                </a:cubicBezTo>
                <a:cubicBezTo>
                  <a:pt x="0" y="1102"/>
                  <a:pt x="141" y="1162"/>
                  <a:pt x="195" y="1117"/>
                </a:cubicBezTo>
                <a:cubicBezTo>
                  <a:pt x="221" y="1096"/>
                  <a:pt x="235" y="1097"/>
                  <a:pt x="244" y="1124"/>
                </a:cubicBezTo>
                <a:cubicBezTo>
                  <a:pt x="254" y="1153"/>
                  <a:pt x="264" y="1154"/>
                  <a:pt x="299" y="1124"/>
                </a:cubicBezTo>
                <a:cubicBezTo>
                  <a:pt x="336" y="1094"/>
                  <a:pt x="345" y="1097"/>
                  <a:pt x="358" y="1147"/>
                </a:cubicBezTo>
                <a:cubicBezTo>
                  <a:pt x="370" y="1194"/>
                  <a:pt x="388" y="1203"/>
                  <a:pt x="435" y="1188"/>
                </a:cubicBezTo>
                <a:cubicBezTo>
                  <a:pt x="488" y="1171"/>
                  <a:pt x="494" y="1177"/>
                  <a:pt x="477" y="1228"/>
                </a:cubicBezTo>
                <a:cubicBezTo>
                  <a:pt x="464" y="1271"/>
                  <a:pt x="471" y="1287"/>
                  <a:pt x="505" y="1287"/>
                </a:cubicBezTo>
                <a:cubicBezTo>
                  <a:pt x="530" y="1287"/>
                  <a:pt x="543" y="1300"/>
                  <a:pt x="533" y="1316"/>
                </a:cubicBezTo>
                <a:cubicBezTo>
                  <a:pt x="523" y="1332"/>
                  <a:pt x="545" y="1370"/>
                  <a:pt x="581" y="1400"/>
                </a:cubicBezTo>
                <a:cubicBezTo>
                  <a:pt x="617" y="1430"/>
                  <a:pt x="653" y="1455"/>
                  <a:pt x="663" y="1455"/>
                </a:cubicBezTo>
                <a:cubicBezTo>
                  <a:pt x="704" y="1458"/>
                  <a:pt x="773" y="1348"/>
                  <a:pt x="757" y="1305"/>
                </a:cubicBezTo>
                <a:cubicBezTo>
                  <a:pt x="744" y="1271"/>
                  <a:pt x="751" y="1262"/>
                  <a:pt x="784" y="1275"/>
                </a:cubicBezTo>
                <a:cubicBezTo>
                  <a:pt x="817" y="1288"/>
                  <a:pt x="829" y="1277"/>
                  <a:pt x="829" y="1236"/>
                </a:cubicBezTo>
                <a:cubicBezTo>
                  <a:pt x="829" y="1194"/>
                  <a:pt x="843" y="1183"/>
                  <a:pt x="886" y="1194"/>
                </a:cubicBezTo>
                <a:cubicBezTo>
                  <a:pt x="930" y="1206"/>
                  <a:pt x="942" y="1195"/>
                  <a:pt x="942" y="1145"/>
                </a:cubicBezTo>
                <a:cubicBezTo>
                  <a:pt x="942" y="1082"/>
                  <a:pt x="944" y="1082"/>
                  <a:pt x="999" y="1132"/>
                </a:cubicBezTo>
                <a:cubicBezTo>
                  <a:pt x="1049" y="1177"/>
                  <a:pt x="1055" y="1178"/>
                  <a:pt x="1055" y="1136"/>
                </a:cubicBezTo>
                <a:cubicBezTo>
                  <a:pt x="1055" y="1087"/>
                  <a:pt x="1101" y="1072"/>
                  <a:pt x="1117" y="1116"/>
                </a:cubicBezTo>
                <a:cubicBezTo>
                  <a:pt x="1122" y="1130"/>
                  <a:pt x="1161" y="1135"/>
                  <a:pt x="1203" y="1126"/>
                </a:cubicBezTo>
                <a:cubicBezTo>
                  <a:pt x="1261" y="1115"/>
                  <a:pt x="1281" y="1095"/>
                  <a:pt x="1281" y="1046"/>
                </a:cubicBezTo>
                <a:cubicBezTo>
                  <a:pt x="1281" y="1010"/>
                  <a:pt x="1263" y="962"/>
                  <a:pt x="1240" y="939"/>
                </a:cubicBezTo>
                <a:cubicBezTo>
                  <a:pt x="1218" y="917"/>
                  <a:pt x="1208" y="890"/>
                  <a:pt x="1219" y="879"/>
                </a:cubicBezTo>
                <a:cubicBezTo>
                  <a:pt x="1230" y="869"/>
                  <a:pt x="1215" y="846"/>
                  <a:pt x="1187" y="831"/>
                </a:cubicBezTo>
                <a:cubicBezTo>
                  <a:pt x="1147" y="808"/>
                  <a:pt x="1144" y="795"/>
                  <a:pt x="1171" y="763"/>
                </a:cubicBezTo>
                <a:cubicBezTo>
                  <a:pt x="1196" y="733"/>
                  <a:pt x="1196" y="713"/>
                  <a:pt x="1172" y="684"/>
                </a:cubicBezTo>
                <a:cubicBezTo>
                  <a:pt x="1146" y="653"/>
                  <a:pt x="1149" y="641"/>
                  <a:pt x="1185" y="627"/>
                </a:cubicBezTo>
                <a:cubicBezTo>
                  <a:pt x="1222" y="613"/>
                  <a:pt x="1224" y="601"/>
                  <a:pt x="1196" y="567"/>
                </a:cubicBezTo>
                <a:cubicBezTo>
                  <a:pt x="1168" y="533"/>
                  <a:pt x="1169" y="525"/>
                  <a:pt x="1204" y="525"/>
                </a:cubicBezTo>
                <a:cubicBezTo>
                  <a:pt x="1248" y="525"/>
                  <a:pt x="1281" y="469"/>
                  <a:pt x="1281" y="395"/>
                </a:cubicBezTo>
                <a:cubicBezTo>
                  <a:pt x="1281" y="337"/>
                  <a:pt x="1138" y="286"/>
                  <a:pt x="1107" y="333"/>
                </a:cubicBezTo>
                <a:cubicBezTo>
                  <a:pt x="1088" y="363"/>
                  <a:pt x="1079" y="361"/>
                  <a:pt x="1058" y="329"/>
                </a:cubicBezTo>
                <a:cubicBezTo>
                  <a:pt x="1036" y="295"/>
                  <a:pt x="1024" y="295"/>
                  <a:pt x="987" y="325"/>
                </a:cubicBezTo>
                <a:cubicBezTo>
                  <a:pt x="949" y="357"/>
                  <a:pt x="942" y="354"/>
                  <a:pt x="942" y="301"/>
                </a:cubicBezTo>
                <a:cubicBezTo>
                  <a:pt x="942" y="252"/>
                  <a:pt x="930" y="242"/>
                  <a:pt x="886" y="257"/>
                </a:cubicBezTo>
                <a:cubicBezTo>
                  <a:pt x="841" y="271"/>
                  <a:pt x="829" y="262"/>
                  <a:pt x="829" y="213"/>
                </a:cubicBezTo>
                <a:cubicBezTo>
                  <a:pt x="829" y="169"/>
                  <a:pt x="818" y="157"/>
                  <a:pt x="784" y="169"/>
                </a:cubicBezTo>
                <a:cubicBezTo>
                  <a:pt x="751" y="182"/>
                  <a:pt x="744" y="175"/>
                  <a:pt x="757" y="140"/>
                </a:cubicBezTo>
                <a:cubicBezTo>
                  <a:pt x="768" y="111"/>
                  <a:pt x="753" y="73"/>
                  <a:pt x="717" y="40"/>
                </a:cubicBezTo>
                <a:cubicBezTo>
                  <a:pt x="689" y="14"/>
                  <a:pt x="674" y="0"/>
                  <a:pt x="658" y="0"/>
                </a:cubicBezTo>
                <a:close/>
                <a:moveTo>
                  <a:pt x="690" y="341"/>
                </a:moveTo>
                <a:cubicBezTo>
                  <a:pt x="709" y="340"/>
                  <a:pt x="705" y="354"/>
                  <a:pt x="685" y="393"/>
                </a:cubicBezTo>
                <a:cubicBezTo>
                  <a:pt x="641" y="477"/>
                  <a:pt x="641" y="477"/>
                  <a:pt x="625" y="415"/>
                </a:cubicBezTo>
                <a:cubicBezTo>
                  <a:pt x="615" y="378"/>
                  <a:pt x="628" y="356"/>
                  <a:pt x="664" y="347"/>
                </a:cubicBezTo>
                <a:cubicBezTo>
                  <a:pt x="675" y="344"/>
                  <a:pt x="684" y="342"/>
                  <a:pt x="690" y="341"/>
                </a:cubicBezTo>
                <a:close/>
                <a:moveTo>
                  <a:pt x="961" y="482"/>
                </a:moveTo>
                <a:cubicBezTo>
                  <a:pt x="968" y="483"/>
                  <a:pt x="972" y="496"/>
                  <a:pt x="978" y="522"/>
                </a:cubicBezTo>
                <a:cubicBezTo>
                  <a:pt x="988" y="559"/>
                  <a:pt x="976" y="581"/>
                  <a:pt x="940" y="591"/>
                </a:cubicBezTo>
                <a:cubicBezTo>
                  <a:pt x="877" y="607"/>
                  <a:pt x="874" y="587"/>
                  <a:pt x="926" y="518"/>
                </a:cubicBezTo>
                <a:cubicBezTo>
                  <a:pt x="944" y="494"/>
                  <a:pt x="954" y="482"/>
                  <a:pt x="961" y="482"/>
                </a:cubicBezTo>
                <a:close/>
                <a:moveTo>
                  <a:pt x="360" y="521"/>
                </a:moveTo>
                <a:cubicBezTo>
                  <a:pt x="374" y="520"/>
                  <a:pt x="386" y="531"/>
                  <a:pt x="402" y="557"/>
                </a:cubicBezTo>
                <a:cubicBezTo>
                  <a:pt x="436" y="612"/>
                  <a:pt x="424" y="619"/>
                  <a:pt x="346" y="586"/>
                </a:cubicBezTo>
                <a:cubicBezTo>
                  <a:pt x="310" y="571"/>
                  <a:pt x="307" y="560"/>
                  <a:pt x="334" y="535"/>
                </a:cubicBezTo>
                <a:cubicBezTo>
                  <a:pt x="344" y="526"/>
                  <a:pt x="352" y="522"/>
                  <a:pt x="360" y="521"/>
                </a:cubicBezTo>
                <a:close/>
                <a:moveTo>
                  <a:pt x="579" y="552"/>
                </a:moveTo>
                <a:cubicBezTo>
                  <a:pt x="593" y="551"/>
                  <a:pt x="611" y="566"/>
                  <a:pt x="624" y="600"/>
                </a:cubicBezTo>
                <a:cubicBezTo>
                  <a:pt x="640" y="642"/>
                  <a:pt x="644" y="642"/>
                  <a:pt x="677" y="597"/>
                </a:cubicBezTo>
                <a:cubicBezTo>
                  <a:pt x="726" y="530"/>
                  <a:pt x="783" y="566"/>
                  <a:pt x="744" y="639"/>
                </a:cubicBezTo>
                <a:cubicBezTo>
                  <a:pt x="719" y="686"/>
                  <a:pt x="724" y="694"/>
                  <a:pt x="775" y="694"/>
                </a:cubicBezTo>
                <a:cubicBezTo>
                  <a:pt x="810" y="694"/>
                  <a:pt x="830" y="708"/>
                  <a:pt x="822" y="729"/>
                </a:cubicBezTo>
                <a:cubicBezTo>
                  <a:pt x="815" y="749"/>
                  <a:pt x="788" y="761"/>
                  <a:pt x="761" y="756"/>
                </a:cubicBezTo>
                <a:cubicBezTo>
                  <a:pt x="721" y="749"/>
                  <a:pt x="718" y="757"/>
                  <a:pt x="743" y="803"/>
                </a:cubicBezTo>
                <a:cubicBezTo>
                  <a:pt x="783" y="878"/>
                  <a:pt x="727" y="917"/>
                  <a:pt x="677" y="848"/>
                </a:cubicBezTo>
                <a:cubicBezTo>
                  <a:pt x="644" y="804"/>
                  <a:pt x="640" y="803"/>
                  <a:pt x="624" y="846"/>
                </a:cubicBezTo>
                <a:cubicBezTo>
                  <a:pt x="594" y="923"/>
                  <a:pt x="539" y="901"/>
                  <a:pt x="559" y="820"/>
                </a:cubicBezTo>
                <a:cubicBezTo>
                  <a:pt x="574" y="763"/>
                  <a:pt x="568" y="750"/>
                  <a:pt x="530" y="757"/>
                </a:cubicBezTo>
                <a:cubicBezTo>
                  <a:pt x="504" y="761"/>
                  <a:pt x="477" y="749"/>
                  <a:pt x="470" y="729"/>
                </a:cubicBezTo>
                <a:cubicBezTo>
                  <a:pt x="463" y="708"/>
                  <a:pt x="482" y="694"/>
                  <a:pt x="517" y="694"/>
                </a:cubicBezTo>
                <a:cubicBezTo>
                  <a:pt x="566" y="694"/>
                  <a:pt x="574" y="682"/>
                  <a:pt x="559" y="624"/>
                </a:cubicBezTo>
                <a:cubicBezTo>
                  <a:pt x="548" y="579"/>
                  <a:pt x="561" y="553"/>
                  <a:pt x="579" y="552"/>
                </a:cubicBezTo>
                <a:close/>
                <a:moveTo>
                  <a:pt x="398" y="851"/>
                </a:moveTo>
                <a:cubicBezTo>
                  <a:pt x="425" y="849"/>
                  <a:pt x="418" y="862"/>
                  <a:pt x="387" y="910"/>
                </a:cubicBezTo>
                <a:cubicBezTo>
                  <a:pt x="344" y="975"/>
                  <a:pt x="300" y="1007"/>
                  <a:pt x="338" y="945"/>
                </a:cubicBezTo>
                <a:cubicBezTo>
                  <a:pt x="349" y="928"/>
                  <a:pt x="342" y="904"/>
                  <a:pt x="323" y="893"/>
                </a:cubicBezTo>
                <a:cubicBezTo>
                  <a:pt x="301" y="879"/>
                  <a:pt x="313" y="867"/>
                  <a:pt x="359" y="858"/>
                </a:cubicBezTo>
                <a:cubicBezTo>
                  <a:pt x="376" y="855"/>
                  <a:pt x="389" y="852"/>
                  <a:pt x="398" y="851"/>
                </a:cubicBezTo>
                <a:close/>
                <a:moveTo>
                  <a:pt x="963" y="864"/>
                </a:moveTo>
                <a:cubicBezTo>
                  <a:pt x="1006" y="865"/>
                  <a:pt x="1027" y="874"/>
                  <a:pt x="1010" y="885"/>
                </a:cubicBezTo>
                <a:cubicBezTo>
                  <a:pt x="993" y="897"/>
                  <a:pt x="974" y="922"/>
                  <a:pt x="968" y="942"/>
                </a:cubicBezTo>
                <a:cubicBezTo>
                  <a:pt x="960" y="965"/>
                  <a:pt x="945" y="958"/>
                  <a:pt x="921" y="921"/>
                </a:cubicBezTo>
                <a:cubicBezTo>
                  <a:pt x="889" y="869"/>
                  <a:pt x="892" y="864"/>
                  <a:pt x="963" y="864"/>
                </a:cubicBezTo>
                <a:close/>
                <a:moveTo>
                  <a:pt x="638" y="987"/>
                </a:moveTo>
                <a:cubicBezTo>
                  <a:pt x="652" y="987"/>
                  <a:pt x="688" y="1037"/>
                  <a:pt x="688" y="1065"/>
                </a:cubicBezTo>
                <a:cubicBezTo>
                  <a:pt x="688" y="1075"/>
                  <a:pt x="668" y="1091"/>
                  <a:pt x="643" y="1101"/>
                </a:cubicBezTo>
                <a:cubicBezTo>
                  <a:pt x="610" y="1113"/>
                  <a:pt x="602" y="1106"/>
                  <a:pt x="615" y="1073"/>
                </a:cubicBezTo>
                <a:cubicBezTo>
                  <a:pt x="625" y="1049"/>
                  <a:pt x="632" y="1014"/>
                  <a:pt x="633" y="996"/>
                </a:cubicBezTo>
                <a:cubicBezTo>
                  <a:pt x="633" y="990"/>
                  <a:pt x="635" y="987"/>
                  <a:pt x="638" y="987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6" name="Freeform 54"/>
          <p:cNvSpPr>
            <a:spLocks noEditPoints="1"/>
          </p:cNvSpPr>
          <p:nvPr/>
        </p:nvSpPr>
        <p:spPr bwMode="auto">
          <a:xfrm>
            <a:off x="3294804" y="2336092"/>
            <a:ext cx="344487" cy="396875"/>
          </a:xfrm>
          <a:custGeom>
            <a:avLst/>
            <a:gdLst>
              <a:gd name="T0" fmla="*/ 595 w 1277"/>
              <a:gd name="T1" fmla="*/ 61 h 1476"/>
              <a:gd name="T2" fmla="*/ 426 w 1277"/>
              <a:gd name="T3" fmla="*/ 206 h 1476"/>
              <a:gd name="T4" fmla="*/ 286 w 1277"/>
              <a:gd name="T5" fmla="*/ 302 h 1476"/>
              <a:gd name="T6" fmla="*/ 86 w 1277"/>
              <a:gd name="T7" fmla="*/ 362 h 1476"/>
              <a:gd name="T8" fmla="*/ 37 w 1277"/>
              <a:gd name="T9" fmla="*/ 594 h 1476"/>
              <a:gd name="T10" fmla="*/ 129 w 1277"/>
              <a:gd name="T11" fmla="*/ 804 h 1476"/>
              <a:gd name="T12" fmla="*/ 35 w 1277"/>
              <a:gd name="T13" fmla="*/ 900 h 1476"/>
              <a:gd name="T14" fmla="*/ 85 w 1277"/>
              <a:gd name="T15" fmla="*/ 1137 h 1476"/>
              <a:gd name="T16" fmla="*/ 286 w 1277"/>
              <a:gd name="T17" fmla="*/ 1208 h 1476"/>
              <a:gd name="T18" fmla="*/ 434 w 1277"/>
              <a:gd name="T19" fmla="*/ 1271 h 1476"/>
              <a:gd name="T20" fmla="*/ 560 w 1277"/>
              <a:gd name="T21" fmla="*/ 1405 h 1476"/>
              <a:gd name="T22" fmla="*/ 722 w 1277"/>
              <a:gd name="T23" fmla="*/ 1405 h 1476"/>
              <a:gd name="T24" fmla="*/ 879 w 1277"/>
              <a:gd name="T25" fmla="*/ 1307 h 1476"/>
              <a:gd name="T26" fmla="*/ 851 w 1277"/>
              <a:gd name="T27" fmla="*/ 1222 h 1476"/>
              <a:gd name="T28" fmla="*/ 1067 w 1277"/>
              <a:gd name="T29" fmla="*/ 1196 h 1476"/>
              <a:gd name="T30" fmla="*/ 1260 w 1277"/>
              <a:gd name="T31" fmla="*/ 1074 h 1476"/>
              <a:gd name="T32" fmla="*/ 1208 w 1277"/>
              <a:gd name="T33" fmla="*/ 823 h 1476"/>
              <a:gd name="T34" fmla="*/ 1209 w 1277"/>
              <a:gd name="T35" fmla="*/ 670 h 1476"/>
              <a:gd name="T36" fmla="*/ 1256 w 1277"/>
              <a:gd name="T37" fmla="*/ 442 h 1476"/>
              <a:gd name="T38" fmla="*/ 1075 w 1277"/>
              <a:gd name="T39" fmla="*/ 303 h 1476"/>
              <a:gd name="T40" fmla="*/ 910 w 1277"/>
              <a:gd name="T41" fmla="*/ 312 h 1476"/>
              <a:gd name="T42" fmla="*/ 823 w 1277"/>
              <a:gd name="T43" fmla="*/ 159 h 1476"/>
              <a:gd name="T44" fmla="*/ 644 w 1277"/>
              <a:gd name="T45" fmla="*/ 0 h 1476"/>
              <a:gd name="T46" fmla="*/ 836 w 1277"/>
              <a:gd name="T47" fmla="*/ 432 h 1476"/>
              <a:gd name="T48" fmla="*/ 794 w 1277"/>
              <a:gd name="T49" fmla="*/ 432 h 1476"/>
              <a:gd name="T50" fmla="*/ 458 w 1277"/>
              <a:gd name="T51" fmla="*/ 418 h 1476"/>
              <a:gd name="T52" fmla="*/ 441 w 1277"/>
              <a:gd name="T53" fmla="*/ 460 h 1476"/>
              <a:gd name="T54" fmla="*/ 441 w 1277"/>
              <a:gd name="T55" fmla="*/ 422 h 1476"/>
              <a:gd name="T56" fmla="*/ 173 w 1277"/>
              <a:gd name="T57" fmla="*/ 460 h 1476"/>
              <a:gd name="T58" fmla="*/ 173 w 1277"/>
              <a:gd name="T59" fmla="*/ 502 h 1476"/>
              <a:gd name="T60" fmla="*/ 173 w 1277"/>
              <a:gd name="T61" fmla="*/ 460 h 1476"/>
              <a:gd name="T62" fmla="*/ 1133 w 1277"/>
              <a:gd name="T63" fmla="*/ 488 h 1476"/>
              <a:gd name="T64" fmla="*/ 1076 w 1277"/>
              <a:gd name="T65" fmla="*/ 488 h 1476"/>
              <a:gd name="T66" fmla="*/ 596 w 1277"/>
              <a:gd name="T67" fmla="*/ 652 h 1476"/>
              <a:gd name="T68" fmla="*/ 665 w 1277"/>
              <a:gd name="T69" fmla="*/ 659 h 1476"/>
              <a:gd name="T70" fmla="*/ 735 w 1277"/>
              <a:gd name="T71" fmla="*/ 770 h 1476"/>
              <a:gd name="T72" fmla="*/ 639 w 1277"/>
              <a:gd name="T73" fmla="*/ 841 h 1476"/>
              <a:gd name="T74" fmla="*/ 543 w 1277"/>
              <a:gd name="T75" fmla="*/ 770 h 1476"/>
              <a:gd name="T76" fmla="*/ 596 w 1277"/>
              <a:gd name="T77" fmla="*/ 652 h 1476"/>
              <a:gd name="T78" fmla="*/ 1009 w 1277"/>
              <a:gd name="T79" fmla="*/ 722 h 1476"/>
              <a:gd name="T80" fmla="*/ 980 w 1277"/>
              <a:gd name="T81" fmla="*/ 775 h 1476"/>
              <a:gd name="T82" fmla="*/ 286 w 1277"/>
              <a:gd name="T83" fmla="*/ 714 h 1476"/>
              <a:gd name="T84" fmla="*/ 286 w 1277"/>
              <a:gd name="T85" fmla="*/ 785 h 1476"/>
              <a:gd name="T86" fmla="*/ 286 w 1277"/>
              <a:gd name="T87" fmla="*/ 714 h 1476"/>
              <a:gd name="T88" fmla="*/ 399 w 1277"/>
              <a:gd name="T89" fmla="*/ 896 h 1476"/>
              <a:gd name="T90" fmla="*/ 343 w 1277"/>
              <a:gd name="T91" fmla="*/ 913 h 1476"/>
              <a:gd name="T92" fmla="*/ 173 w 1277"/>
              <a:gd name="T93" fmla="*/ 996 h 1476"/>
              <a:gd name="T94" fmla="*/ 173 w 1277"/>
              <a:gd name="T95" fmla="*/ 1053 h 1476"/>
              <a:gd name="T96" fmla="*/ 173 w 1277"/>
              <a:gd name="T97" fmla="*/ 996 h 1476"/>
              <a:gd name="T98" fmla="*/ 1133 w 1277"/>
              <a:gd name="T99" fmla="*/ 1009 h 1476"/>
              <a:gd name="T100" fmla="*/ 1076 w 1277"/>
              <a:gd name="T101" fmla="*/ 1026 h 1476"/>
              <a:gd name="T102" fmla="*/ 455 w 1277"/>
              <a:gd name="T103" fmla="*/ 1024 h 1476"/>
              <a:gd name="T104" fmla="*/ 455 w 1277"/>
              <a:gd name="T105" fmla="*/ 1081 h 1476"/>
              <a:gd name="T106" fmla="*/ 455 w 1277"/>
              <a:gd name="T107" fmla="*/ 1024 h 1476"/>
              <a:gd name="T108" fmla="*/ 851 w 1277"/>
              <a:gd name="T109" fmla="*/ 1053 h 1476"/>
              <a:gd name="T110" fmla="*/ 794 w 1277"/>
              <a:gd name="T111" fmla="*/ 1053 h 1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77" h="1476">
                <a:moveTo>
                  <a:pt x="644" y="0"/>
                </a:moveTo>
                <a:lnTo>
                  <a:pt x="595" y="61"/>
                </a:lnTo>
                <a:cubicBezTo>
                  <a:pt x="568" y="94"/>
                  <a:pt x="511" y="135"/>
                  <a:pt x="467" y="151"/>
                </a:cubicBezTo>
                <a:cubicBezTo>
                  <a:pt x="406" y="175"/>
                  <a:pt x="396" y="187"/>
                  <a:pt x="426" y="206"/>
                </a:cubicBezTo>
                <a:cubicBezTo>
                  <a:pt x="458" y="225"/>
                  <a:pt x="459" y="238"/>
                  <a:pt x="432" y="271"/>
                </a:cubicBezTo>
                <a:cubicBezTo>
                  <a:pt x="382" y="331"/>
                  <a:pt x="286" y="351"/>
                  <a:pt x="286" y="302"/>
                </a:cubicBezTo>
                <a:cubicBezTo>
                  <a:pt x="286" y="251"/>
                  <a:pt x="246" y="251"/>
                  <a:pt x="203" y="303"/>
                </a:cubicBezTo>
                <a:cubicBezTo>
                  <a:pt x="185" y="325"/>
                  <a:pt x="132" y="352"/>
                  <a:pt x="86" y="362"/>
                </a:cubicBezTo>
                <a:cubicBezTo>
                  <a:pt x="15" y="378"/>
                  <a:pt x="6" y="390"/>
                  <a:pt x="22" y="442"/>
                </a:cubicBezTo>
                <a:cubicBezTo>
                  <a:pt x="33" y="475"/>
                  <a:pt x="40" y="544"/>
                  <a:pt x="37" y="594"/>
                </a:cubicBezTo>
                <a:cubicBezTo>
                  <a:pt x="32" y="662"/>
                  <a:pt x="41" y="681"/>
                  <a:pt x="70" y="670"/>
                </a:cubicBezTo>
                <a:cubicBezTo>
                  <a:pt x="118" y="652"/>
                  <a:pt x="153" y="730"/>
                  <a:pt x="129" y="804"/>
                </a:cubicBezTo>
                <a:cubicBezTo>
                  <a:pt x="115" y="848"/>
                  <a:pt x="105" y="852"/>
                  <a:pt x="72" y="824"/>
                </a:cubicBezTo>
                <a:cubicBezTo>
                  <a:pt x="37" y="795"/>
                  <a:pt x="31" y="807"/>
                  <a:pt x="35" y="900"/>
                </a:cubicBezTo>
                <a:cubicBezTo>
                  <a:pt x="37" y="961"/>
                  <a:pt x="29" y="1039"/>
                  <a:pt x="18" y="1074"/>
                </a:cubicBezTo>
                <a:cubicBezTo>
                  <a:pt x="0" y="1131"/>
                  <a:pt x="7" y="1137"/>
                  <a:pt x="85" y="1137"/>
                </a:cubicBezTo>
                <a:cubicBezTo>
                  <a:pt x="142" y="1137"/>
                  <a:pt x="186" y="1157"/>
                  <a:pt x="209" y="1194"/>
                </a:cubicBezTo>
                <a:cubicBezTo>
                  <a:pt x="250" y="1261"/>
                  <a:pt x="286" y="1267"/>
                  <a:pt x="286" y="1208"/>
                </a:cubicBezTo>
                <a:cubicBezTo>
                  <a:pt x="286" y="1151"/>
                  <a:pt x="383" y="1155"/>
                  <a:pt x="432" y="1213"/>
                </a:cubicBezTo>
                <a:cubicBezTo>
                  <a:pt x="462" y="1250"/>
                  <a:pt x="462" y="1262"/>
                  <a:pt x="434" y="1271"/>
                </a:cubicBezTo>
                <a:cubicBezTo>
                  <a:pt x="386" y="1288"/>
                  <a:pt x="390" y="1335"/>
                  <a:pt x="440" y="1335"/>
                </a:cubicBezTo>
                <a:cubicBezTo>
                  <a:pt x="463" y="1335"/>
                  <a:pt x="517" y="1366"/>
                  <a:pt x="560" y="1405"/>
                </a:cubicBezTo>
                <a:cubicBezTo>
                  <a:pt x="604" y="1443"/>
                  <a:pt x="642" y="1475"/>
                  <a:pt x="645" y="1475"/>
                </a:cubicBezTo>
                <a:cubicBezTo>
                  <a:pt x="648" y="1476"/>
                  <a:pt x="683" y="1444"/>
                  <a:pt x="722" y="1405"/>
                </a:cubicBezTo>
                <a:cubicBezTo>
                  <a:pt x="761" y="1367"/>
                  <a:pt x="812" y="1335"/>
                  <a:pt x="836" y="1335"/>
                </a:cubicBezTo>
                <a:cubicBezTo>
                  <a:pt x="860" y="1335"/>
                  <a:pt x="879" y="1322"/>
                  <a:pt x="879" y="1307"/>
                </a:cubicBezTo>
                <a:cubicBezTo>
                  <a:pt x="879" y="1291"/>
                  <a:pt x="866" y="1278"/>
                  <a:pt x="850" y="1278"/>
                </a:cubicBezTo>
                <a:cubicBezTo>
                  <a:pt x="830" y="1278"/>
                  <a:pt x="830" y="1260"/>
                  <a:pt x="851" y="1222"/>
                </a:cubicBezTo>
                <a:cubicBezTo>
                  <a:pt x="887" y="1155"/>
                  <a:pt x="992" y="1147"/>
                  <a:pt x="992" y="1211"/>
                </a:cubicBezTo>
                <a:cubicBezTo>
                  <a:pt x="992" y="1247"/>
                  <a:pt x="1005" y="1245"/>
                  <a:pt x="1067" y="1196"/>
                </a:cubicBezTo>
                <a:cubicBezTo>
                  <a:pt x="1108" y="1164"/>
                  <a:pt x="1172" y="1137"/>
                  <a:pt x="1210" y="1137"/>
                </a:cubicBezTo>
                <a:cubicBezTo>
                  <a:pt x="1270" y="1137"/>
                  <a:pt x="1277" y="1128"/>
                  <a:pt x="1260" y="1074"/>
                </a:cubicBezTo>
                <a:cubicBezTo>
                  <a:pt x="1248" y="1039"/>
                  <a:pt x="1242" y="961"/>
                  <a:pt x="1244" y="900"/>
                </a:cubicBezTo>
                <a:cubicBezTo>
                  <a:pt x="1247" y="808"/>
                  <a:pt x="1241" y="796"/>
                  <a:pt x="1208" y="823"/>
                </a:cubicBezTo>
                <a:cubicBezTo>
                  <a:pt x="1176" y="850"/>
                  <a:pt x="1166" y="845"/>
                  <a:pt x="1153" y="797"/>
                </a:cubicBezTo>
                <a:cubicBezTo>
                  <a:pt x="1132" y="716"/>
                  <a:pt x="1160" y="651"/>
                  <a:pt x="1209" y="670"/>
                </a:cubicBezTo>
                <a:cubicBezTo>
                  <a:pt x="1238" y="681"/>
                  <a:pt x="1246" y="662"/>
                  <a:pt x="1242" y="594"/>
                </a:cubicBezTo>
                <a:cubicBezTo>
                  <a:pt x="1239" y="544"/>
                  <a:pt x="1245" y="475"/>
                  <a:pt x="1256" y="442"/>
                </a:cubicBezTo>
                <a:cubicBezTo>
                  <a:pt x="1273" y="390"/>
                  <a:pt x="1263" y="378"/>
                  <a:pt x="1193" y="362"/>
                </a:cubicBezTo>
                <a:cubicBezTo>
                  <a:pt x="1147" y="352"/>
                  <a:pt x="1094" y="325"/>
                  <a:pt x="1075" y="303"/>
                </a:cubicBezTo>
                <a:cubicBezTo>
                  <a:pt x="1032" y="251"/>
                  <a:pt x="999" y="252"/>
                  <a:pt x="987" y="305"/>
                </a:cubicBezTo>
                <a:cubicBezTo>
                  <a:pt x="980" y="339"/>
                  <a:pt x="966" y="341"/>
                  <a:pt x="910" y="312"/>
                </a:cubicBezTo>
                <a:cubicBezTo>
                  <a:pt x="824" y="268"/>
                  <a:pt x="802" y="207"/>
                  <a:pt x="870" y="204"/>
                </a:cubicBezTo>
                <a:cubicBezTo>
                  <a:pt x="902" y="203"/>
                  <a:pt x="885" y="186"/>
                  <a:pt x="823" y="159"/>
                </a:cubicBezTo>
                <a:cubicBezTo>
                  <a:pt x="769" y="136"/>
                  <a:pt x="707" y="90"/>
                  <a:pt x="685" y="58"/>
                </a:cubicBezTo>
                <a:lnTo>
                  <a:pt x="644" y="0"/>
                </a:lnTo>
                <a:close/>
                <a:moveTo>
                  <a:pt x="807" y="404"/>
                </a:moveTo>
                <a:cubicBezTo>
                  <a:pt x="814" y="404"/>
                  <a:pt x="827" y="416"/>
                  <a:pt x="836" y="432"/>
                </a:cubicBezTo>
                <a:cubicBezTo>
                  <a:pt x="846" y="447"/>
                  <a:pt x="841" y="460"/>
                  <a:pt x="824" y="460"/>
                </a:cubicBezTo>
                <a:cubicBezTo>
                  <a:pt x="808" y="460"/>
                  <a:pt x="794" y="447"/>
                  <a:pt x="794" y="432"/>
                </a:cubicBezTo>
                <a:cubicBezTo>
                  <a:pt x="794" y="416"/>
                  <a:pt x="801" y="404"/>
                  <a:pt x="807" y="404"/>
                </a:cubicBezTo>
                <a:close/>
                <a:moveTo>
                  <a:pt x="458" y="418"/>
                </a:moveTo>
                <a:cubicBezTo>
                  <a:pt x="473" y="416"/>
                  <a:pt x="484" y="421"/>
                  <a:pt x="484" y="433"/>
                </a:cubicBezTo>
                <a:cubicBezTo>
                  <a:pt x="484" y="448"/>
                  <a:pt x="465" y="460"/>
                  <a:pt x="441" y="460"/>
                </a:cubicBezTo>
                <a:cubicBezTo>
                  <a:pt x="418" y="460"/>
                  <a:pt x="399" y="456"/>
                  <a:pt x="399" y="449"/>
                </a:cubicBezTo>
                <a:cubicBezTo>
                  <a:pt x="399" y="443"/>
                  <a:pt x="418" y="431"/>
                  <a:pt x="441" y="422"/>
                </a:cubicBezTo>
                <a:cubicBezTo>
                  <a:pt x="447" y="420"/>
                  <a:pt x="453" y="418"/>
                  <a:pt x="458" y="418"/>
                </a:cubicBezTo>
                <a:close/>
                <a:moveTo>
                  <a:pt x="173" y="460"/>
                </a:moveTo>
                <a:cubicBezTo>
                  <a:pt x="189" y="460"/>
                  <a:pt x="201" y="466"/>
                  <a:pt x="201" y="472"/>
                </a:cubicBezTo>
                <a:cubicBezTo>
                  <a:pt x="201" y="479"/>
                  <a:pt x="189" y="493"/>
                  <a:pt x="173" y="502"/>
                </a:cubicBezTo>
                <a:cubicBezTo>
                  <a:pt x="158" y="512"/>
                  <a:pt x="145" y="506"/>
                  <a:pt x="145" y="490"/>
                </a:cubicBezTo>
                <a:cubicBezTo>
                  <a:pt x="145" y="474"/>
                  <a:pt x="158" y="460"/>
                  <a:pt x="173" y="460"/>
                </a:cubicBezTo>
                <a:close/>
                <a:moveTo>
                  <a:pt x="1105" y="460"/>
                </a:moveTo>
                <a:cubicBezTo>
                  <a:pt x="1120" y="460"/>
                  <a:pt x="1133" y="473"/>
                  <a:pt x="1133" y="488"/>
                </a:cubicBezTo>
                <a:cubicBezTo>
                  <a:pt x="1133" y="504"/>
                  <a:pt x="1120" y="516"/>
                  <a:pt x="1105" y="516"/>
                </a:cubicBezTo>
                <a:cubicBezTo>
                  <a:pt x="1089" y="516"/>
                  <a:pt x="1076" y="504"/>
                  <a:pt x="1076" y="488"/>
                </a:cubicBezTo>
                <a:cubicBezTo>
                  <a:pt x="1076" y="473"/>
                  <a:pt x="1089" y="460"/>
                  <a:pt x="1105" y="460"/>
                </a:cubicBezTo>
                <a:close/>
                <a:moveTo>
                  <a:pt x="596" y="652"/>
                </a:moveTo>
                <a:cubicBezTo>
                  <a:pt x="600" y="652"/>
                  <a:pt x="605" y="654"/>
                  <a:pt x="609" y="658"/>
                </a:cubicBezTo>
                <a:cubicBezTo>
                  <a:pt x="624" y="674"/>
                  <a:pt x="647" y="674"/>
                  <a:pt x="665" y="659"/>
                </a:cubicBezTo>
                <a:cubicBezTo>
                  <a:pt x="685" y="643"/>
                  <a:pt x="708" y="658"/>
                  <a:pt x="729" y="703"/>
                </a:cubicBezTo>
                <a:cubicBezTo>
                  <a:pt x="747" y="740"/>
                  <a:pt x="749" y="770"/>
                  <a:pt x="735" y="770"/>
                </a:cubicBezTo>
                <a:cubicBezTo>
                  <a:pt x="721" y="770"/>
                  <a:pt x="709" y="786"/>
                  <a:pt x="709" y="806"/>
                </a:cubicBezTo>
                <a:cubicBezTo>
                  <a:pt x="709" y="825"/>
                  <a:pt x="678" y="841"/>
                  <a:pt x="639" y="841"/>
                </a:cubicBezTo>
                <a:cubicBezTo>
                  <a:pt x="600" y="841"/>
                  <a:pt x="568" y="825"/>
                  <a:pt x="568" y="806"/>
                </a:cubicBezTo>
                <a:cubicBezTo>
                  <a:pt x="568" y="786"/>
                  <a:pt x="557" y="770"/>
                  <a:pt x="543" y="770"/>
                </a:cubicBezTo>
                <a:cubicBezTo>
                  <a:pt x="529" y="770"/>
                  <a:pt x="532" y="740"/>
                  <a:pt x="550" y="702"/>
                </a:cubicBezTo>
                <a:cubicBezTo>
                  <a:pt x="565" y="670"/>
                  <a:pt x="582" y="652"/>
                  <a:pt x="596" y="652"/>
                </a:cubicBezTo>
                <a:close/>
                <a:moveTo>
                  <a:pt x="989" y="712"/>
                </a:moveTo>
                <a:cubicBezTo>
                  <a:pt x="995" y="712"/>
                  <a:pt x="1002" y="715"/>
                  <a:pt x="1009" y="722"/>
                </a:cubicBezTo>
                <a:cubicBezTo>
                  <a:pt x="1019" y="731"/>
                  <a:pt x="1021" y="755"/>
                  <a:pt x="1015" y="775"/>
                </a:cubicBezTo>
                <a:cubicBezTo>
                  <a:pt x="1005" y="804"/>
                  <a:pt x="998" y="804"/>
                  <a:pt x="980" y="775"/>
                </a:cubicBezTo>
                <a:cubicBezTo>
                  <a:pt x="963" y="746"/>
                  <a:pt x="971" y="714"/>
                  <a:pt x="989" y="712"/>
                </a:cubicBezTo>
                <a:close/>
                <a:moveTo>
                  <a:pt x="286" y="714"/>
                </a:moveTo>
                <a:cubicBezTo>
                  <a:pt x="302" y="714"/>
                  <a:pt x="314" y="726"/>
                  <a:pt x="314" y="741"/>
                </a:cubicBezTo>
                <a:cubicBezTo>
                  <a:pt x="314" y="755"/>
                  <a:pt x="302" y="775"/>
                  <a:pt x="286" y="785"/>
                </a:cubicBezTo>
                <a:cubicBezTo>
                  <a:pt x="271" y="794"/>
                  <a:pt x="258" y="782"/>
                  <a:pt x="258" y="758"/>
                </a:cubicBezTo>
                <a:cubicBezTo>
                  <a:pt x="258" y="734"/>
                  <a:pt x="271" y="714"/>
                  <a:pt x="286" y="714"/>
                </a:cubicBezTo>
                <a:close/>
                <a:moveTo>
                  <a:pt x="371" y="883"/>
                </a:moveTo>
                <a:cubicBezTo>
                  <a:pt x="386" y="883"/>
                  <a:pt x="399" y="889"/>
                  <a:pt x="399" y="896"/>
                </a:cubicBezTo>
                <a:cubicBezTo>
                  <a:pt x="399" y="903"/>
                  <a:pt x="386" y="916"/>
                  <a:pt x="371" y="926"/>
                </a:cubicBezTo>
                <a:cubicBezTo>
                  <a:pt x="355" y="935"/>
                  <a:pt x="343" y="930"/>
                  <a:pt x="343" y="913"/>
                </a:cubicBezTo>
                <a:cubicBezTo>
                  <a:pt x="343" y="897"/>
                  <a:pt x="355" y="883"/>
                  <a:pt x="371" y="883"/>
                </a:cubicBezTo>
                <a:close/>
                <a:moveTo>
                  <a:pt x="173" y="996"/>
                </a:moveTo>
                <a:cubicBezTo>
                  <a:pt x="189" y="996"/>
                  <a:pt x="201" y="1009"/>
                  <a:pt x="201" y="1024"/>
                </a:cubicBezTo>
                <a:cubicBezTo>
                  <a:pt x="201" y="1040"/>
                  <a:pt x="189" y="1053"/>
                  <a:pt x="173" y="1053"/>
                </a:cubicBezTo>
                <a:cubicBezTo>
                  <a:pt x="158" y="1053"/>
                  <a:pt x="145" y="1040"/>
                  <a:pt x="145" y="1024"/>
                </a:cubicBezTo>
                <a:cubicBezTo>
                  <a:pt x="145" y="1009"/>
                  <a:pt x="158" y="996"/>
                  <a:pt x="173" y="996"/>
                </a:cubicBezTo>
                <a:close/>
                <a:moveTo>
                  <a:pt x="1105" y="996"/>
                </a:moveTo>
                <a:cubicBezTo>
                  <a:pt x="1120" y="996"/>
                  <a:pt x="1133" y="1002"/>
                  <a:pt x="1133" y="1009"/>
                </a:cubicBezTo>
                <a:cubicBezTo>
                  <a:pt x="1133" y="1015"/>
                  <a:pt x="1120" y="1029"/>
                  <a:pt x="1105" y="1039"/>
                </a:cubicBezTo>
                <a:cubicBezTo>
                  <a:pt x="1089" y="1048"/>
                  <a:pt x="1076" y="1043"/>
                  <a:pt x="1076" y="1026"/>
                </a:cubicBezTo>
                <a:cubicBezTo>
                  <a:pt x="1076" y="1010"/>
                  <a:pt x="1089" y="996"/>
                  <a:pt x="1105" y="996"/>
                </a:cubicBezTo>
                <a:close/>
                <a:moveTo>
                  <a:pt x="455" y="1024"/>
                </a:moveTo>
                <a:cubicBezTo>
                  <a:pt x="471" y="1024"/>
                  <a:pt x="484" y="1037"/>
                  <a:pt x="484" y="1053"/>
                </a:cubicBezTo>
                <a:cubicBezTo>
                  <a:pt x="484" y="1068"/>
                  <a:pt x="471" y="1081"/>
                  <a:pt x="455" y="1081"/>
                </a:cubicBezTo>
                <a:cubicBezTo>
                  <a:pt x="440" y="1081"/>
                  <a:pt x="427" y="1068"/>
                  <a:pt x="427" y="1053"/>
                </a:cubicBezTo>
                <a:cubicBezTo>
                  <a:pt x="427" y="1037"/>
                  <a:pt x="440" y="1024"/>
                  <a:pt x="455" y="1024"/>
                </a:cubicBezTo>
                <a:close/>
                <a:moveTo>
                  <a:pt x="822" y="1024"/>
                </a:moveTo>
                <a:cubicBezTo>
                  <a:pt x="838" y="1024"/>
                  <a:pt x="851" y="1037"/>
                  <a:pt x="851" y="1053"/>
                </a:cubicBezTo>
                <a:cubicBezTo>
                  <a:pt x="851" y="1068"/>
                  <a:pt x="838" y="1081"/>
                  <a:pt x="822" y="1081"/>
                </a:cubicBezTo>
                <a:cubicBezTo>
                  <a:pt x="807" y="1081"/>
                  <a:pt x="794" y="1068"/>
                  <a:pt x="794" y="1053"/>
                </a:cubicBezTo>
                <a:cubicBezTo>
                  <a:pt x="794" y="1037"/>
                  <a:pt x="807" y="1024"/>
                  <a:pt x="822" y="102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7" name="Freeform 55"/>
          <p:cNvSpPr>
            <a:spLocks noEditPoints="1"/>
          </p:cNvSpPr>
          <p:nvPr/>
        </p:nvSpPr>
        <p:spPr bwMode="auto">
          <a:xfrm>
            <a:off x="7801882" y="2351967"/>
            <a:ext cx="374650" cy="381000"/>
          </a:xfrm>
          <a:custGeom>
            <a:avLst/>
            <a:gdLst>
              <a:gd name="T0" fmla="*/ 665 w 1393"/>
              <a:gd name="T1" fmla="*/ 52 h 1418"/>
              <a:gd name="T2" fmla="*/ 710 w 1393"/>
              <a:gd name="T3" fmla="*/ 7 h 1418"/>
              <a:gd name="T4" fmla="*/ 563 w 1393"/>
              <a:gd name="T5" fmla="*/ 145 h 1418"/>
              <a:gd name="T6" fmla="*/ 745 w 1393"/>
              <a:gd name="T7" fmla="*/ 288 h 1418"/>
              <a:gd name="T8" fmla="*/ 812 w 1393"/>
              <a:gd name="T9" fmla="*/ 58 h 1418"/>
              <a:gd name="T10" fmla="*/ 536 w 1393"/>
              <a:gd name="T11" fmla="*/ 23 h 1418"/>
              <a:gd name="T12" fmla="*/ 185 w 1393"/>
              <a:gd name="T13" fmla="*/ 273 h 1418"/>
              <a:gd name="T14" fmla="*/ 96 w 1393"/>
              <a:gd name="T15" fmla="*/ 409 h 1418"/>
              <a:gd name="T16" fmla="*/ 190 w 1393"/>
              <a:gd name="T17" fmla="*/ 409 h 1418"/>
              <a:gd name="T18" fmla="*/ 35 w 1393"/>
              <a:gd name="T19" fmla="*/ 546 h 1418"/>
              <a:gd name="T20" fmla="*/ 355 w 1393"/>
              <a:gd name="T21" fmla="*/ 573 h 1418"/>
              <a:gd name="T22" fmla="*/ 270 w 1393"/>
              <a:gd name="T23" fmla="*/ 646 h 1418"/>
              <a:gd name="T24" fmla="*/ 544 w 1393"/>
              <a:gd name="T25" fmla="*/ 736 h 1418"/>
              <a:gd name="T26" fmla="*/ 275 w 1393"/>
              <a:gd name="T27" fmla="*/ 761 h 1418"/>
              <a:gd name="T28" fmla="*/ 417 w 1393"/>
              <a:gd name="T29" fmla="*/ 947 h 1418"/>
              <a:gd name="T30" fmla="*/ 650 w 1393"/>
              <a:gd name="T31" fmla="*/ 846 h 1418"/>
              <a:gd name="T32" fmla="*/ 496 w 1393"/>
              <a:gd name="T33" fmla="*/ 1081 h 1418"/>
              <a:gd name="T34" fmla="*/ 665 w 1393"/>
              <a:gd name="T35" fmla="*/ 1023 h 1418"/>
              <a:gd name="T36" fmla="*/ 578 w 1393"/>
              <a:gd name="T37" fmla="*/ 1238 h 1418"/>
              <a:gd name="T38" fmla="*/ 628 w 1393"/>
              <a:gd name="T39" fmla="*/ 1329 h 1418"/>
              <a:gd name="T40" fmla="*/ 759 w 1393"/>
              <a:gd name="T41" fmla="*/ 1329 h 1418"/>
              <a:gd name="T42" fmla="*/ 824 w 1393"/>
              <a:gd name="T43" fmla="*/ 1252 h 1418"/>
              <a:gd name="T44" fmla="*/ 731 w 1393"/>
              <a:gd name="T45" fmla="*/ 1022 h 1418"/>
              <a:gd name="T46" fmla="*/ 824 w 1393"/>
              <a:gd name="T47" fmla="*/ 998 h 1418"/>
              <a:gd name="T48" fmla="*/ 878 w 1393"/>
              <a:gd name="T49" fmla="*/ 941 h 1418"/>
              <a:gd name="T50" fmla="*/ 1109 w 1393"/>
              <a:gd name="T51" fmla="*/ 1080 h 1418"/>
              <a:gd name="T52" fmla="*/ 1214 w 1393"/>
              <a:gd name="T53" fmla="*/ 1085 h 1418"/>
              <a:gd name="T54" fmla="*/ 1371 w 1393"/>
              <a:gd name="T55" fmla="*/ 894 h 1418"/>
              <a:gd name="T56" fmla="*/ 1062 w 1393"/>
              <a:gd name="T57" fmla="*/ 869 h 1418"/>
              <a:gd name="T58" fmla="*/ 1071 w 1393"/>
              <a:gd name="T59" fmla="*/ 815 h 1418"/>
              <a:gd name="T60" fmla="*/ 1053 w 1393"/>
              <a:gd name="T61" fmla="*/ 729 h 1418"/>
              <a:gd name="T62" fmla="*/ 997 w 1393"/>
              <a:gd name="T63" fmla="*/ 678 h 1418"/>
              <a:gd name="T64" fmla="*/ 1083 w 1393"/>
              <a:gd name="T65" fmla="*/ 600 h 1418"/>
              <a:gd name="T66" fmla="*/ 1228 w 1393"/>
              <a:gd name="T67" fmla="*/ 536 h 1418"/>
              <a:gd name="T68" fmla="*/ 1298 w 1393"/>
              <a:gd name="T69" fmla="*/ 459 h 1418"/>
              <a:gd name="T70" fmla="*/ 1246 w 1393"/>
              <a:gd name="T71" fmla="*/ 344 h 1418"/>
              <a:gd name="T72" fmla="*/ 1114 w 1393"/>
              <a:gd name="T73" fmla="*/ 318 h 1418"/>
              <a:gd name="T74" fmla="*/ 880 w 1393"/>
              <a:gd name="T75" fmla="*/ 459 h 1418"/>
              <a:gd name="T76" fmla="*/ 820 w 1393"/>
              <a:gd name="T77" fmla="*/ 430 h 1418"/>
              <a:gd name="T78" fmla="*/ 759 w 1393"/>
              <a:gd name="T79" fmla="*/ 351 h 1418"/>
              <a:gd name="T80" fmla="*/ 623 w 1393"/>
              <a:gd name="T81" fmla="*/ 346 h 1418"/>
              <a:gd name="T82" fmla="*/ 583 w 1393"/>
              <a:gd name="T83" fmla="*/ 443 h 1418"/>
              <a:gd name="T84" fmla="*/ 512 w 1393"/>
              <a:gd name="T85" fmla="*/ 444 h 1418"/>
              <a:gd name="T86" fmla="*/ 420 w 1393"/>
              <a:gd name="T87" fmla="*/ 443 h 1418"/>
              <a:gd name="T88" fmla="*/ 374 w 1393"/>
              <a:gd name="T89" fmla="*/ 479 h 1418"/>
              <a:gd name="T90" fmla="*/ 214 w 1393"/>
              <a:gd name="T91" fmla="*/ 211 h 1418"/>
              <a:gd name="T92" fmla="*/ 16 w 1393"/>
              <a:gd name="T93" fmla="*/ 889 h 1418"/>
              <a:gd name="T94" fmla="*/ 191 w 1393"/>
              <a:gd name="T95" fmla="*/ 1088 h 1418"/>
              <a:gd name="T96" fmla="*/ 356 w 1393"/>
              <a:gd name="T97" fmla="*/ 960 h 1418"/>
              <a:gd name="T98" fmla="*/ 122 w 1393"/>
              <a:gd name="T99" fmla="*/ 869 h 1418"/>
              <a:gd name="T100" fmla="*/ 1272 w 1393"/>
              <a:gd name="T101" fmla="*/ 995 h 1418"/>
              <a:gd name="T102" fmla="*/ 1272 w 1393"/>
              <a:gd name="T103" fmla="*/ 1080 h 1418"/>
              <a:gd name="T104" fmla="*/ 1272 w 1393"/>
              <a:gd name="T105" fmla="*/ 995 h 1418"/>
              <a:gd name="T106" fmla="*/ 72 w 1393"/>
              <a:gd name="T107" fmla="*/ 1037 h 1418"/>
              <a:gd name="T108" fmla="*/ 168 w 1393"/>
              <a:gd name="T109" fmla="*/ 1037 h 1418"/>
              <a:gd name="T110" fmla="*/ 101 w 1393"/>
              <a:gd name="T111" fmla="*/ 999 h 1418"/>
              <a:gd name="T112" fmla="*/ 655 w 1393"/>
              <a:gd name="T113" fmla="*/ 1377 h 1418"/>
              <a:gd name="T114" fmla="*/ 728 w 1393"/>
              <a:gd name="T115" fmla="*/ 1328 h 1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93" h="1418">
                <a:moveTo>
                  <a:pt x="710" y="7"/>
                </a:moveTo>
                <a:cubicBezTo>
                  <a:pt x="686" y="7"/>
                  <a:pt x="665" y="27"/>
                  <a:pt x="665" y="52"/>
                </a:cubicBezTo>
                <a:cubicBezTo>
                  <a:pt x="665" y="102"/>
                  <a:pt x="726" y="93"/>
                  <a:pt x="744" y="41"/>
                </a:cubicBezTo>
                <a:cubicBezTo>
                  <a:pt x="750" y="22"/>
                  <a:pt x="735" y="7"/>
                  <a:pt x="710" y="7"/>
                </a:cubicBezTo>
                <a:close/>
                <a:moveTo>
                  <a:pt x="536" y="23"/>
                </a:moveTo>
                <a:cubicBezTo>
                  <a:pt x="493" y="20"/>
                  <a:pt x="493" y="72"/>
                  <a:pt x="563" y="145"/>
                </a:cubicBezTo>
                <a:cubicBezTo>
                  <a:pt x="631" y="216"/>
                  <a:pt x="655" y="266"/>
                  <a:pt x="663" y="355"/>
                </a:cubicBezTo>
                <a:cubicBezTo>
                  <a:pt x="668" y="408"/>
                  <a:pt x="737" y="351"/>
                  <a:pt x="745" y="288"/>
                </a:cubicBezTo>
                <a:cubicBezTo>
                  <a:pt x="751" y="250"/>
                  <a:pt x="788" y="185"/>
                  <a:pt x="828" y="142"/>
                </a:cubicBezTo>
                <a:cubicBezTo>
                  <a:pt x="906" y="60"/>
                  <a:pt x="894" y="0"/>
                  <a:pt x="812" y="58"/>
                </a:cubicBezTo>
                <a:cubicBezTo>
                  <a:pt x="720" y="125"/>
                  <a:pt x="695" y="125"/>
                  <a:pt x="619" y="65"/>
                </a:cubicBezTo>
                <a:cubicBezTo>
                  <a:pt x="584" y="37"/>
                  <a:pt x="555" y="25"/>
                  <a:pt x="536" y="23"/>
                </a:cubicBezTo>
                <a:close/>
                <a:moveTo>
                  <a:pt x="214" y="211"/>
                </a:moveTo>
                <a:cubicBezTo>
                  <a:pt x="198" y="208"/>
                  <a:pt x="185" y="228"/>
                  <a:pt x="185" y="273"/>
                </a:cubicBezTo>
                <a:cubicBezTo>
                  <a:pt x="185" y="323"/>
                  <a:pt x="174" y="340"/>
                  <a:pt x="147" y="329"/>
                </a:cubicBezTo>
                <a:cubicBezTo>
                  <a:pt x="95" y="309"/>
                  <a:pt x="57" y="370"/>
                  <a:pt x="96" y="409"/>
                </a:cubicBezTo>
                <a:cubicBezTo>
                  <a:pt x="118" y="431"/>
                  <a:pt x="141" y="428"/>
                  <a:pt x="177" y="400"/>
                </a:cubicBezTo>
                <a:cubicBezTo>
                  <a:pt x="224" y="363"/>
                  <a:pt x="225" y="364"/>
                  <a:pt x="190" y="409"/>
                </a:cubicBezTo>
                <a:cubicBezTo>
                  <a:pt x="168" y="436"/>
                  <a:pt x="127" y="459"/>
                  <a:pt x="99" y="459"/>
                </a:cubicBezTo>
                <a:cubicBezTo>
                  <a:pt x="37" y="459"/>
                  <a:pt x="0" y="510"/>
                  <a:pt x="35" y="546"/>
                </a:cubicBezTo>
                <a:cubicBezTo>
                  <a:pt x="51" y="561"/>
                  <a:pt x="100" y="560"/>
                  <a:pt x="158" y="543"/>
                </a:cubicBezTo>
                <a:cubicBezTo>
                  <a:pt x="260" y="514"/>
                  <a:pt x="355" y="529"/>
                  <a:pt x="355" y="573"/>
                </a:cubicBezTo>
                <a:cubicBezTo>
                  <a:pt x="355" y="588"/>
                  <a:pt x="336" y="600"/>
                  <a:pt x="312" y="600"/>
                </a:cubicBezTo>
                <a:cubicBezTo>
                  <a:pt x="289" y="600"/>
                  <a:pt x="270" y="621"/>
                  <a:pt x="270" y="646"/>
                </a:cubicBezTo>
                <a:cubicBezTo>
                  <a:pt x="270" y="683"/>
                  <a:pt x="291" y="688"/>
                  <a:pt x="390" y="674"/>
                </a:cubicBezTo>
                <a:cubicBezTo>
                  <a:pt x="530" y="654"/>
                  <a:pt x="606" y="684"/>
                  <a:pt x="544" y="736"/>
                </a:cubicBezTo>
                <a:cubicBezTo>
                  <a:pt x="517" y="758"/>
                  <a:pt x="477" y="760"/>
                  <a:pt x="409" y="741"/>
                </a:cubicBezTo>
                <a:cubicBezTo>
                  <a:pt x="279" y="703"/>
                  <a:pt x="265" y="705"/>
                  <a:pt x="275" y="761"/>
                </a:cubicBezTo>
                <a:cubicBezTo>
                  <a:pt x="280" y="788"/>
                  <a:pt x="317" y="817"/>
                  <a:pt x="356" y="826"/>
                </a:cubicBezTo>
                <a:cubicBezTo>
                  <a:pt x="417" y="841"/>
                  <a:pt x="425" y="857"/>
                  <a:pt x="417" y="947"/>
                </a:cubicBezTo>
                <a:cubicBezTo>
                  <a:pt x="406" y="1090"/>
                  <a:pt x="477" y="1087"/>
                  <a:pt x="521" y="942"/>
                </a:cubicBezTo>
                <a:cubicBezTo>
                  <a:pt x="556" y="823"/>
                  <a:pt x="622" y="774"/>
                  <a:pt x="650" y="846"/>
                </a:cubicBezTo>
                <a:cubicBezTo>
                  <a:pt x="661" y="874"/>
                  <a:pt x="635" y="922"/>
                  <a:pt x="581" y="975"/>
                </a:cubicBezTo>
                <a:cubicBezTo>
                  <a:pt x="534" y="1021"/>
                  <a:pt x="496" y="1069"/>
                  <a:pt x="496" y="1081"/>
                </a:cubicBezTo>
                <a:cubicBezTo>
                  <a:pt x="496" y="1135"/>
                  <a:pt x="554" y="1134"/>
                  <a:pt x="608" y="1080"/>
                </a:cubicBezTo>
                <a:lnTo>
                  <a:pt x="665" y="1023"/>
                </a:lnTo>
                <a:lnTo>
                  <a:pt x="665" y="1086"/>
                </a:lnTo>
                <a:cubicBezTo>
                  <a:pt x="665" y="1120"/>
                  <a:pt x="626" y="1188"/>
                  <a:pt x="578" y="1238"/>
                </a:cubicBezTo>
                <a:cubicBezTo>
                  <a:pt x="530" y="1288"/>
                  <a:pt x="499" y="1343"/>
                  <a:pt x="509" y="1360"/>
                </a:cubicBezTo>
                <a:cubicBezTo>
                  <a:pt x="536" y="1404"/>
                  <a:pt x="554" y="1399"/>
                  <a:pt x="628" y="1329"/>
                </a:cubicBezTo>
                <a:lnTo>
                  <a:pt x="693" y="1267"/>
                </a:lnTo>
                <a:lnTo>
                  <a:pt x="759" y="1329"/>
                </a:lnTo>
                <a:cubicBezTo>
                  <a:pt x="795" y="1363"/>
                  <a:pt x="839" y="1390"/>
                  <a:pt x="857" y="1390"/>
                </a:cubicBezTo>
                <a:cubicBezTo>
                  <a:pt x="913" y="1390"/>
                  <a:pt x="896" y="1319"/>
                  <a:pt x="824" y="1252"/>
                </a:cubicBezTo>
                <a:cubicBezTo>
                  <a:pt x="787" y="1217"/>
                  <a:pt x="750" y="1151"/>
                  <a:pt x="744" y="1105"/>
                </a:cubicBezTo>
                <a:lnTo>
                  <a:pt x="731" y="1022"/>
                </a:lnTo>
                <a:lnTo>
                  <a:pt x="795" y="1081"/>
                </a:lnTo>
                <a:cubicBezTo>
                  <a:pt x="888" y="1169"/>
                  <a:pt x="915" y="1094"/>
                  <a:pt x="824" y="998"/>
                </a:cubicBezTo>
                <a:cubicBezTo>
                  <a:pt x="738" y="909"/>
                  <a:pt x="719" y="778"/>
                  <a:pt x="798" y="822"/>
                </a:cubicBezTo>
                <a:cubicBezTo>
                  <a:pt x="825" y="837"/>
                  <a:pt x="861" y="890"/>
                  <a:pt x="878" y="941"/>
                </a:cubicBezTo>
                <a:cubicBezTo>
                  <a:pt x="914" y="1048"/>
                  <a:pt x="976" y="1084"/>
                  <a:pt x="976" y="998"/>
                </a:cubicBezTo>
                <a:cubicBezTo>
                  <a:pt x="976" y="882"/>
                  <a:pt x="1073" y="942"/>
                  <a:pt x="1109" y="1080"/>
                </a:cubicBezTo>
                <a:cubicBezTo>
                  <a:pt x="1124" y="1137"/>
                  <a:pt x="1155" y="1183"/>
                  <a:pt x="1183" y="1188"/>
                </a:cubicBezTo>
                <a:cubicBezTo>
                  <a:pt x="1224" y="1196"/>
                  <a:pt x="1229" y="1181"/>
                  <a:pt x="1214" y="1085"/>
                </a:cubicBezTo>
                <a:cubicBezTo>
                  <a:pt x="1196" y="977"/>
                  <a:pt x="1199" y="972"/>
                  <a:pt x="1283" y="953"/>
                </a:cubicBezTo>
                <a:cubicBezTo>
                  <a:pt x="1332" y="943"/>
                  <a:pt x="1371" y="916"/>
                  <a:pt x="1371" y="894"/>
                </a:cubicBezTo>
                <a:cubicBezTo>
                  <a:pt x="1371" y="848"/>
                  <a:pt x="1335" y="844"/>
                  <a:pt x="1214" y="878"/>
                </a:cubicBezTo>
                <a:cubicBezTo>
                  <a:pt x="1155" y="895"/>
                  <a:pt x="1106" y="892"/>
                  <a:pt x="1062" y="869"/>
                </a:cubicBezTo>
                <a:lnTo>
                  <a:pt x="997" y="833"/>
                </a:lnTo>
                <a:lnTo>
                  <a:pt x="1071" y="815"/>
                </a:lnTo>
                <a:cubicBezTo>
                  <a:pt x="1112" y="805"/>
                  <a:pt x="1145" y="777"/>
                  <a:pt x="1145" y="752"/>
                </a:cubicBezTo>
                <a:cubicBezTo>
                  <a:pt x="1145" y="717"/>
                  <a:pt x="1126" y="713"/>
                  <a:pt x="1053" y="729"/>
                </a:cubicBezTo>
                <a:cubicBezTo>
                  <a:pt x="906" y="763"/>
                  <a:pt x="849" y="758"/>
                  <a:pt x="849" y="713"/>
                </a:cubicBezTo>
                <a:cubicBezTo>
                  <a:pt x="849" y="679"/>
                  <a:pt x="880" y="672"/>
                  <a:pt x="997" y="678"/>
                </a:cubicBezTo>
                <a:cubicBezTo>
                  <a:pt x="1114" y="685"/>
                  <a:pt x="1145" y="677"/>
                  <a:pt x="1145" y="643"/>
                </a:cubicBezTo>
                <a:cubicBezTo>
                  <a:pt x="1145" y="617"/>
                  <a:pt x="1120" y="600"/>
                  <a:pt x="1083" y="600"/>
                </a:cubicBezTo>
                <a:cubicBezTo>
                  <a:pt x="1025" y="600"/>
                  <a:pt x="1024" y="597"/>
                  <a:pt x="1066" y="554"/>
                </a:cubicBezTo>
                <a:cubicBezTo>
                  <a:pt x="1105" y="515"/>
                  <a:pt x="1132" y="512"/>
                  <a:pt x="1228" y="536"/>
                </a:cubicBezTo>
                <a:cubicBezTo>
                  <a:pt x="1341" y="565"/>
                  <a:pt x="1393" y="545"/>
                  <a:pt x="1357" y="487"/>
                </a:cubicBezTo>
                <a:cubicBezTo>
                  <a:pt x="1347" y="471"/>
                  <a:pt x="1321" y="459"/>
                  <a:pt x="1298" y="459"/>
                </a:cubicBezTo>
                <a:cubicBezTo>
                  <a:pt x="1265" y="459"/>
                  <a:pt x="1264" y="449"/>
                  <a:pt x="1292" y="404"/>
                </a:cubicBezTo>
                <a:cubicBezTo>
                  <a:pt x="1334" y="337"/>
                  <a:pt x="1304" y="296"/>
                  <a:pt x="1246" y="344"/>
                </a:cubicBezTo>
                <a:cubicBezTo>
                  <a:pt x="1211" y="373"/>
                  <a:pt x="1205" y="366"/>
                  <a:pt x="1210" y="302"/>
                </a:cubicBezTo>
                <a:cubicBezTo>
                  <a:pt x="1219" y="178"/>
                  <a:pt x="1153" y="189"/>
                  <a:pt x="1114" y="318"/>
                </a:cubicBezTo>
                <a:cubicBezTo>
                  <a:pt x="1074" y="451"/>
                  <a:pt x="972" y="534"/>
                  <a:pt x="984" y="424"/>
                </a:cubicBezTo>
                <a:cubicBezTo>
                  <a:pt x="995" y="320"/>
                  <a:pt x="911" y="348"/>
                  <a:pt x="880" y="459"/>
                </a:cubicBezTo>
                <a:cubicBezTo>
                  <a:pt x="865" y="513"/>
                  <a:pt x="839" y="567"/>
                  <a:pt x="822" y="579"/>
                </a:cubicBezTo>
                <a:cubicBezTo>
                  <a:pt x="725" y="646"/>
                  <a:pt x="724" y="521"/>
                  <a:pt x="820" y="430"/>
                </a:cubicBezTo>
                <a:cubicBezTo>
                  <a:pt x="895" y="360"/>
                  <a:pt x="914" y="289"/>
                  <a:pt x="857" y="289"/>
                </a:cubicBezTo>
                <a:cubicBezTo>
                  <a:pt x="839" y="289"/>
                  <a:pt x="795" y="317"/>
                  <a:pt x="759" y="351"/>
                </a:cubicBezTo>
                <a:lnTo>
                  <a:pt x="693" y="412"/>
                </a:lnTo>
                <a:lnTo>
                  <a:pt x="623" y="346"/>
                </a:lnTo>
                <a:cubicBezTo>
                  <a:pt x="573" y="299"/>
                  <a:pt x="543" y="287"/>
                  <a:pt x="522" y="309"/>
                </a:cubicBezTo>
                <a:cubicBezTo>
                  <a:pt x="501" y="330"/>
                  <a:pt x="519" y="369"/>
                  <a:pt x="583" y="443"/>
                </a:cubicBezTo>
                <a:cubicBezTo>
                  <a:pt x="650" y="519"/>
                  <a:pt x="666" y="555"/>
                  <a:pt x="643" y="578"/>
                </a:cubicBezTo>
                <a:cubicBezTo>
                  <a:pt x="596" y="624"/>
                  <a:pt x="534" y="560"/>
                  <a:pt x="512" y="444"/>
                </a:cubicBezTo>
                <a:cubicBezTo>
                  <a:pt x="500" y="381"/>
                  <a:pt x="478" y="346"/>
                  <a:pt x="449" y="346"/>
                </a:cubicBezTo>
                <a:cubicBezTo>
                  <a:pt x="414" y="346"/>
                  <a:pt x="408" y="367"/>
                  <a:pt x="420" y="443"/>
                </a:cubicBezTo>
                <a:lnTo>
                  <a:pt x="436" y="540"/>
                </a:lnTo>
                <a:lnTo>
                  <a:pt x="374" y="479"/>
                </a:lnTo>
                <a:cubicBezTo>
                  <a:pt x="340" y="446"/>
                  <a:pt x="300" y="375"/>
                  <a:pt x="284" y="321"/>
                </a:cubicBezTo>
                <a:cubicBezTo>
                  <a:pt x="265" y="254"/>
                  <a:pt x="236" y="214"/>
                  <a:pt x="214" y="211"/>
                </a:cubicBezTo>
                <a:close/>
                <a:moveTo>
                  <a:pt x="52" y="859"/>
                </a:moveTo>
                <a:cubicBezTo>
                  <a:pt x="25" y="859"/>
                  <a:pt x="16" y="869"/>
                  <a:pt x="16" y="889"/>
                </a:cubicBezTo>
                <a:cubicBezTo>
                  <a:pt x="16" y="912"/>
                  <a:pt x="57" y="942"/>
                  <a:pt x="108" y="957"/>
                </a:cubicBezTo>
                <a:cubicBezTo>
                  <a:pt x="193" y="982"/>
                  <a:pt x="199" y="992"/>
                  <a:pt x="191" y="1088"/>
                </a:cubicBezTo>
                <a:cubicBezTo>
                  <a:pt x="178" y="1230"/>
                  <a:pt x="256" y="1234"/>
                  <a:pt x="282" y="1094"/>
                </a:cubicBezTo>
                <a:cubicBezTo>
                  <a:pt x="293" y="1039"/>
                  <a:pt x="326" y="979"/>
                  <a:pt x="356" y="960"/>
                </a:cubicBezTo>
                <a:cubicBezTo>
                  <a:pt x="435" y="910"/>
                  <a:pt x="429" y="842"/>
                  <a:pt x="348" y="867"/>
                </a:cubicBezTo>
                <a:cubicBezTo>
                  <a:pt x="263" y="893"/>
                  <a:pt x="245" y="893"/>
                  <a:pt x="122" y="869"/>
                </a:cubicBezTo>
                <a:cubicBezTo>
                  <a:pt x="90" y="863"/>
                  <a:pt x="68" y="859"/>
                  <a:pt x="52" y="859"/>
                </a:cubicBezTo>
                <a:close/>
                <a:moveTo>
                  <a:pt x="1272" y="995"/>
                </a:moveTo>
                <a:cubicBezTo>
                  <a:pt x="1249" y="995"/>
                  <a:pt x="1230" y="1014"/>
                  <a:pt x="1230" y="1037"/>
                </a:cubicBezTo>
                <a:cubicBezTo>
                  <a:pt x="1230" y="1060"/>
                  <a:pt x="1249" y="1080"/>
                  <a:pt x="1272" y="1080"/>
                </a:cubicBezTo>
                <a:cubicBezTo>
                  <a:pt x="1295" y="1080"/>
                  <a:pt x="1314" y="1060"/>
                  <a:pt x="1314" y="1037"/>
                </a:cubicBezTo>
                <a:cubicBezTo>
                  <a:pt x="1314" y="1014"/>
                  <a:pt x="1295" y="995"/>
                  <a:pt x="1272" y="995"/>
                </a:cubicBezTo>
                <a:close/>
                <a:moveTo>
                  <a:pt x="101" y="999"/>
                </a:moveTo>
                <a:cubicBezTo>
                  <a:pt x="83" y="1002"/>
                  <a:pt x="72" y="1016"/>
                  <a:pt x="72" y="1037"/>
                </a:cubicBezTo>
                <a:cubicBezTo>
                  <a:pt x="72" y="1066"/>
                  <a:pt x="91" y="1081"/>
                  <a:pt x="120" y="1075"/>
                </a:cubicBezTo>
                <a:cubicBezTo>
                  <a:pt x="146" y="1070"/>
                  <a:pt x="168" y="1053"/>
                  <a:pt x="168" y="1037"/>
                </a:cubicBezTo>
                <a:cubicBezTo>
                  <a:pt x="168" y="1022"/>
                  <a:pt x="146" y="1005"/>
                  <a:pt x="120" y="1000"/>
                </a:cubicBezTo>
                <a:cubicBezTo>
                  <a:pt x="113" y="999"/>
                  <a:pt x="106" y="998"/>
                  <a:pt x="101" y="999"/>
                </a:cubicBezTo>
                <a:close/>
                <a:moveTo>
                  <a:pt x="697" y="1312"/>
                </a:moveTo>
                <a:cubicBezTo>
                  <a:pt x="667" y="1308"/>
                  <a:pt x="641" y="1338"/>
                  <a:pt x="655" y="1377"/>
                </a:cubicBezTo>
                <a:cubicBezTo>
                  <a:pt x="664" y="1400"/>
                  <a:pt x="682" y="1418"/>
                  <a:pt x="695" y="1418"/>
                </a:cubicBezTo>
                <a:cubicBezTo>
                  <a:pt x="736" y="1418"/>
                  <a:pt x="758" y="1358"/>
                  <a:pt x="728" y="1328"/>
                </a:cubicBezTo>
                <a:cubicBezTo>
                  <a:pt x="718" y="1319"/>
                  <a:pt x="707" y="1314"/>
                  <a:pt x="697" y="1312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8" name="Freeform 56"/>
          <p:cNvSpPr>
            <a:spLocks noEditPoints="1"/>
          </p:cNvSpPr>
          <p:nvPr/>
        </p:nvSpPr>
        <p:spPr bwMode="auto">
          <a:xfrm>
            <a:off x="8652204" y="2363599"/>
            <a:ext cx="390525" cy="368300"/>
          </a:xfrm>
          <a:custGeom>
            <a:avLst/>
            <a:gdLst>
              <a:gd name="T0" fmla="*/ 433 w 1452"/>
              <a:gd name="T1" fmla="*/ 72 h 1371"/>
              <a:gd name="T2" fmla="*/ 311 w 1452"/>
              <a:gd name="T3" fmla="*/ 184 h 1371"/>
              <a:gd name="T4" fmla="*/ 267 w 1452"/>
              <a:gd name="T5" fmla="*/ 334 h 1371"/>
              <a:gd name="T6" fmla="*/ 77 w 1452"/>
              <a:gd name="T7" fmla="*/ 559 h 1371"/>
              <a:gd name="T8" fmla="*/ 77 w 1452"/>
              <a:gd name="T9" fmla="*/ 840 h 1371"/>
              <a:gd name="T10" fmla="*/ 271 w 1452"/>
              <a:gd name="T11" fmla="*/ 1054 h 1371"/>
              <a:gd name="T12" fmla="*/ 343 w 1452"/>
              <a:gd name="T13" fmla="*/ 1247 h 1371"/>
              <a:gd name="T14" fmla="*/ 563 w 1452"/>
              <a:gd name="T15" fmla="*/ 1350 h 1371"/>
              <a:gd name="T16" fmla="*/ 650 w 1452"/>
              <a:gd name="T17" fmla="*/ 1272 h 1371"/>
              <a:gd name="T18" fmla="*/ 895 w 1452"/>
              <a:gd name="T19" fmla="*/ 1194 h 1371"/>
              <a:gd name="T20" fmla="*/ 958 w 1452"/>
              <a:gd name="T21" fmla="*/ 1321 h 1371"/>
              <a:gd name="T22" fmla="*/ 1128 w 1452"/>
              <a:gd name="T23" fmla="*/ 1238 h 1371"/>
              <a:gd name="T24" fmla="*/ 1194 w 1452"/>
              <a:gd name="T25" fmla="*/ 1054 h 1371"/>
              <a:gd name="T26" fmla="*/ 1389 w 1452"/>
              <a:gd name="T27" fmla="*/ 827 h 1371"/>
              <a:gd name="T28" fmla="*/ 1388 w 1452"/>
              <a:gd name="T29" fmla="*/ 614 h 1371"/>
              <a:gd name="T30" fmla="*/ 1289 w 1452"/>
              <a:gd name="T31" fmla="*/ 536 h 1371"/>
              <a:gd name="T32" fmla="*/ 1164 w 1452"/>
              <a:gd name="T33" fmla="*/ 274 h 1371"/>
              <a:gd name="T34" fmla="*/ 1038 w 1452"/>
              <a:gd name="T35" fmla="*/ 59 h 1371"/>
              <a:gd name="T36" fmla="*/ 817 w 1452"/>
              <a:gd name="T37" fmla="*/ 113 h 1371"/>
              <a:gd name="T38" fmla="*/ 574 w 1452"/>
              <a:gd name="T39" fmla="*/ 24 h 1371"/>
              <a:gd name="T40" fmla="*/ 732 w 1452"/>
              <a:gd name="T41" fmla="*/ 221 h 1371"/>
              <a:gd name="T42" fmla="*/ 566 w 1452"/>
              <a:gd name="T43" fmla="*/ 292 h 1371"/>
              <a:gd name="T44" fmla="*/ 508 w 1452"/>
              <a:gd name="T45" fmla="*/ 322 h 1371"/>
              <a:gd name="T46" fmla="*/ 895 w 1452"/>
              <a:gd name="T47" fmla="*/ 293 h 1371"/>
              <a:gd name="T48" fmla="*/ 900 w 1452"/>
              <a:gd name="T49" fmla="*/ 332 h 1371"/>
              <a:gd name="T50" fmla="*/ 774 w 1452"/>
              <a:gd name="T51" fmla="*/ 346 h 1371"/>
              <a:gd name="T52" fmla="*/ 310 w 1452"/>
              <a:gd name="T53" fmla="*/ 418 h 1371"/>
              <a:gd name="T54" fmla="*/ 266 w 1452"/>
              <a:gd name="T55" fmla="*/ 446 h 1371"/>
              <a:gd name="T56" fmla="*/ 1198 w 1452"/>
              <a:gd name="T57" fmla="*/ 446 h 1371"/>
              <a:gd name="T58" fmla="*/ 1155 w 1452"/>
              <a:gd name="T59" fmla="*/ 418 h 1371"/>
              <a:gd name="T60" fmla="*/ 436 w 1452"/>
              <a:gd name="T61" fmla="*/ 559 h 1371"/>
              <a:gd name="T62" fmla="*/ 1028 w 1452"/>
              <a:gd name="T63" fmla="*/ 503 h 1371"/>
              <a:gd name="T64" fmla="*/ 1000 w 1452"/>
              <a:gd name="T65" fmla="*/ 531 h 1371"/>
              <a:gd name="T66" fmla="*/ 703 w 1452"/>
              <a:gd name="T67" fmla="*/ 580 h 1371"/>
              <a:gd name="T68" fmla="*/ 849 w 1452"/>
              <a:gd name="T69" fmla="*/ 663 h 1371"/>
              <a:gd name="T70" fmla="*/ 820 w 1452"/>
              <a:gd name="T71" fmla="*/ 806 h 1371"/>
              <a:gd name="T72" fmla="*/ 639 w 1452"/>
              <a:gd name="T73" fmla="*/ 806 h 1371"/>
              <a:gd name="T74" fmla="*/ 643 w 1452"/>
              <a:gd name="T75" fmla="*/ 591 h 1371"/>
              <a:gd name="T76" fmla="*/ 306 w 1452"/>
              <a:gd name="T77" fmla="*/ 625 h 1371"/>
              <a:gd name="T78" fmla="*/ 295 w 1452"/>
              <a:gd name="T79" fmla="*/ 685 h 1371"/>
              <a:gd name="T80" fmla="*/ 1169 w 1452"/>
              <a:gd name="T81" fmla="*/ 695 h 1371"/>
              <a:gd name="T82" fmla="*/ 1159 w 1452"/>
              <a:gd name="T83" fmla="*/ 652 h 1371"/>
              <a:gd name="T84" fmla="*/ 451 w 1452"/>
              <a:gd name="T85" fmla="*/ 898 h 1371"/>
              <a:gd name="T86" fmla="*/ 1028 w 1452"/>
              <a:gd name="T87" fmla="*/ 842 h 1371"/>
              <a:gd name="T88" fmla="*/ 1000 w 1452"/>
              <a:gd name="T89" fmla="*/ 872 h 1371"/>
              <a:gd name="T90" fmla="*/ 310 w 1452"/>
              <a:gd name="T91" fmla="*/ 953 h 1371"/>
              <a:gd name="T92" fmla="*/ 306 w 1452"/>
              <a:gd name="T93" fmla="*/ 910 h 1371"/>
              <a:gd name="T94" fmla="*/ 1198 w 1452"/>
              <a:gd name="T95" fmla="*/ 941 h 1371"/>
              <a:gd name="T96" fmla="*/ 1149 w 1452"/>
              <a:gd name="T97" fmla="*/ 913 h 1371"/>
              <a:gd name="T98" fmla="*/ 569 w 1452"/>
              <a:gd name="T99" fmla="*/ 1094 h 1371"/>
              <a:gd name="T100" fmla="*/ 950 w 1452"/>
              <a:gd name="T101" fmla="*/ 1012 h 1371"/>
              <a:gd name="T102" fmla="*/ 931 w 1452"/>
              <a:gd name="T103" fmla="*/ 1077 h 1371"/>
              <a:gd name="T104" fmla="*/ 716 w 1452"/>
              <a:gd name="T105" fmla="*/ 1152 h 1371"/>
              <a:gd name="T106" fmla="*/ 750 w 1452"/>
              <a:gd name="T107" fmla="*/ 1232 h 1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52" h="1371">
                <a:moveTo>
                  <a:pt x="574" y="24"/>
                </a:moveTo>
                <a:cubicBezTo>
                  <a:pt x="561" y="26"/>
                  <a:pt x="543" y="40"/>
                  <a:pt x="522" y="65"/>
                </a:cubicBezTo>
                <a:cubicBezTo>
                  <a:pt x="495" y="98"/>
                  <a:pt x="477" y="99"/>
                  <a:pt x="433" y="72"/>
                </a:cubicBezTo>
                <a:cubicBezTo>
                  <a:pt x="388" y="44"/>
                  <a:pt x="373" y="45"/>
                  <a:pt x="351" y="80"/>
                </a:cubicBezTo>
                <a:cubicBezTo>
                  <a:pt x="336" y="103"/>
                  <a:pt x="330" y="140"/>
                  <a:pt x="338" y="161"/>
                </a:cubicBezTo>
                <a:cubicBezTo>
                  <a:pt x="347" y="185"/>
                  <a:pt x="337" y="194"/>
                  <a:pt x="311" y="184"/>
                </a:cubicBezTo>
                <a:cubicBezTo>
                  <a:pt x="289" y="175"/>
                  <a:pt x="264" y="187"/>
                  <a:pt x="256" y="210"/>
                </a:cubicBezTo>
                <a:cubicBezTo>
                  <a:pt x="246" y="236"/>
                  <a:pt x="262" y="260"/>
                  <a:pt x="299" y="274"/>
                </a:cubicBezTo>
                <a:cubicBezTo>
                  <a:pt x="355" y="294"/>
                  <a:pt x="352" y="298"/>
                  <a:pt x="267" y="334"/>
                </a:cubicBezTo>
                <a:cubicBezTo>
                  <a:pt x="183" y="368"/>
                  <a:pt x="177" y="379"/>
                  <a:pt x="192" y="470"/>
                </a:cubicBezTo>
                <a:cubicBezTo>
                  <a:pt x="204" y="545"/>
                  <a:pt x="200" y="561"/>
                  <a:pt x="175" y="536"/>
                </a:cubicBezTo>
                <a:cubicBezTo>
                  <a:pt x="121" y="482"/>
                  <a:pt x="61" y="496"/>
                  <a:pt x="77" y="559"/>
                </a:cubicBezTo>
                <a:cubicBezTo>
                  <a:pt x="87" y="596"/>
                  <a:pt x="78" y="616"/>
                  <a:pt x="52" y="616"/>
                </a:cubicBezTo>
                <a:cubicBezTo>
                  <a:pt x="0" y="616"/>
                  <a:pt x="0" y="746"/>
                  <a:pt x="53" y="767"/>
                </a:cubicBezTo>
                <a:cubicBezTo>
                  <a:pt x="77" y="776"/>
                  <a:pt x="87" y="804"/>
                  <a:pt x="77" y="840"/>
                </a:cubicBezTo>
                <a:cubicBezTo>
                  <a:pt x="59" y="910"/>
                  <a:pt x="89" y="914"/>
                  <a:pt x="160" y="850"/>
                </a:cubicBezTo>
                <a:cubicBezTo>
                  <a:pt x="210" y="804"/>
                  <a:pt x="212" y="807"/>
                  <a:pt x="194" y="918"/>
                </a:cubicBezTo>
                <a:cubicBezTo>
                  <a:pt x="176" y="1031"/>
                  <a:pt x="178" y="1033"/>
                  <a:pt x="271" y="1054"/>
                </a:cubicBezTo>
                <a:cubicBezTo>
                  <a:pt x="362" y="1074"/>
                  <a:pt x="363" y="1077"/>
                  <a:pt x="302" y="1104"/>
                </a:cubicBezTo>
                <a:cubicBezTo>
                  <a:pt x="231" y="1136"/>
                  <a:pt x="232" y="1197"/>
                  <a:pt x="304" y="1191"/>
                </a:cubicBezTo>
                <a:cubicBezTo>
                  <a:pt x="335" y="1188"/>
                  <a:pt x="347" y="1207"/>
                  <a:pt x="343" y="1247"/>
                </a:cubicBezTo>
                <a:cubicBezTo>
                  <a:pt x="338" y="1298"/>
                  <a:pt x="351" y="1307"/>
                  <a:pt x="429" y="1304"/>
                </a:cubicBezTo>
                <a:cubicBezTo>
                  <a:pt x="479" y="1301"/>
                  <a:pt x="520" y="1311"/>
                  <a:pt x="520" y="1325"/>
                </a:cubicBezTo>
                <a:cubicBezTo>
                  <a:pt x="520" y="1339"/>
                  <a:pt x="540" y="1350"/>
                  <a:pt x="563" y="1350"/>
                </a:cubicBezTo>
                <a:cubicBezTo>
                  <a:pt x="596" y="1350"/>
                  <a:pt x="602" y="1330"/>
                  <a:pt x="588" y="1272"/>
                </a:cubicBezTo>
                <a:lnTo>
                  <a:pt x="570" y="1194"/>
                </a:lnTo>
                <a:lnTo>
                  <a:pt x="650" y="1272"/>
                </a:lnTo>
                <a:lnTo>
                  <a:pt x="730" y="1349"/>
                </a:lnTo>
                <a:lnTo>
                  <a:pt x="813" y="1272"/>
                </a:lnTo>
                <a:lnTo>
                  <a:pt x="895" y="1194"/>
                </a:lnTo>
                <a:lnTo>
                  <a:pt x="877" y="1272"/>
                </a:lnTo>
                <a:cubicBezTo>
                  <a:pt x="861" y="1338"/>
                  <a:pt x="867" y="1350"/>
                  <a:pt x="917" y="1350"/>
                </a:cubicBezTo>
                <a:cubicBezTo>
                  <a:pt x="949" y="1350"/>
                  <a:pt x="967" y="1337"/>
                  <a:pt x="958" y="1321"/>
                </a:cubicBezTo>
                <a:cubicBezTo>
                  <a:pt x="948" y="1306"/>
                  <a:pt x="954" y="1293"/>
                  <a:pt x="969" y="1293"/>
                </a:cubicBezTo>
                <a:cubicBezTo>
                  <a:pt x="985" y="1293"/>
                  <a:pt x="1004" y="1306"/>
                  <a:pt x="1014" y="1321"/>
                </a:cubicBezTo>
                <a:cubicBezTo>
                  <a:pt x="1045" y="1371"/>
                  <a:pt x="1147" y="1297"/>
                  <a:pt x="1128" y="1238"/>
                </a:cubicBezTo>
                <a:cubicBezTo>
                  <a:pt x="1116" y="1202"/>
                  <a:pt x="1125" y="1188"/>
                  <a:pt x="1159" y="1191"/>
                </a:cubicBezTo>
                <a:cubicBezTo>
                  <a:pt x="1232" y="1197"/>
                  <a:pt x="1235" y="1137"/>
                  <a:pt x="1163" y="1104"/>
                </a:cubicBezTo>
                <a:cubicBezTo>
                  <a:pt x="1101" y="1077"/>
                  <a:pt x="1103" y="1074"/>
                  <a:pt x="1194" y="1054"/>
                </a:cubicBezTo>
                <a:cubicBezTo>
                  <a:pt x="1287" y="1033"/>
                  <a:pt x="1289" y="1031"/>
                  <a:pt x="1271" y="918"/>
                </a:cubicBezTo>
                <a:cubicBezTo>
                  <a:pt x="1253" y="807"/>
                  <a:pt x="1254" y="804"/>
                  <a:pt x="1305" y="850"/>
                </a:cubicBezTo>
                <a:cubicBezTo>
                  <a:pt x="1379" y="917"/>
                  <a:pt x="1405" y="910"/>
                  <a:pt x="1389" y="827"/>
                </a:cubicBezTo>
                <a:cubicBezTo>
                  <a:pt x="1380" y="780"/>
                  <a:pt x="1388" y="757"/>
                  <a:pt x="1414" y="757"/>
                </a:cubicBezTo>
                <a:cubicBezTo>
                  <a:pt x="1436" y="757"/>
                  <a:pt x="1452" y="727"/>
                  <a:pt x="1452" y="686"/>
                </a:cubicBezTo>
                <a:cubicBezTo>
                  <a:pt x="1452" y="633"/>
                  <a:pt x="1436" y="616"/>
                  <a:pt x="1388" y="614"/>
                </a:cubicBezTo>
                <a:cubicBezTo>
                  <a:pt x="1353" y="613"/>
                  <a:pt x="1340" y="605"/>
                  <a:pt x="1360" y="597"/>
                </a:cubicBezTo>
                <a:cubicBezTo>
                  <a:pt x="1406" y="578"/>
                  <a:pt x="1406" y="503"/>
                  <a:pt x="1359" y="503"/>
                </a:cubicBezTo>
                <a:cubicBezTo>
                  <a:pt x="1339" y="503"/>
                  <a:pt x="1307" y="518"/>
                  <a:pt x="1289" y="536"/>
                </a:cubicBezTo>
                <a:cubicBezTo>
                  <a:pt x="1264" y="561"/>
                  <a:pt x="1261" y="544"/>
                  <a:pt x="1273" y="466"/>
                </a:cubicBezTo>
                <a:cubicBezTo>
                  <a:pt x="1285" y="392"/>
                  <a:pt x="1279" y="360"/>
                  <a:pt x="1251" y="351"/>
                </a:cubicBezTo>
                <a:cubicBezTo>
                  <a:pt x="1098" y="304"/>
                  <a:pt x="1094" y="301"/>
                  <a:pt x="1164" y="274"/>
                </a:cubicBezTo>
                <a:cubicBezTo>
                  <a:pt x="1233" y="248"/>
                  <a:pt x="1225" y="192"/>
                  <a:pt x="1153" y="192"/>
                </a:cubicBezTo>
                <a:cubicBezTo>
                  <a:pt x="1129" y="192"/>
                  <a:pt x="1117" y="181"/>
                  <a:pt x="1126" y="167"/>
                </a:cubicBezTo>
                <a:cubicBezTo>
                  <a:pt x="1160" y="112"/>
                  <a:pt x="1106" y="46"/>
                  <a:pt x="1038" y="59"/>
                </a:cubicBezTo>
                <a:cubicBezTo>
                  <a:pt x="1001" y="66"/>
                  <a:pt x="965" y="61"/>
                  <a:pt x="957" y="49"/>
                </a:cubicBezTo>
                <a:cubicBezTo>
                  <a:pt x="927" y="0"/>
                  <a:pt x="857" y="57"/>
                  <a:pt x="876" y="116"/>
                </a:cubicBezTo>
                <a:cubicBezTo>
                  <a:pt x="894" y="173"/>
                  <a:pt x="894" y="173"/>
                  <a:pt x="817" y="113"/>
                </a:cubicBezTo>
                <a:cubicBezTo>
                  <a:pt x="739" y="51"/>
                  <a:pt x="716" y="53"/>
                  <a:pt x="624" y="132"/>
                </a:cubicBezTo>
                <a:cubicBezTo>
                  <a:pt x="576" y="174"/>
                  <a:pt x="574" y="172"/>
                  <a:pt x="592" y="100"/>
                </a:cubicBezTo>
                <a:cubicBezTo>
                  <a:pt x="605" y="47"/>
                  <a:pt x="596" y="20"/>
                  <a:pt x="574" y="24"/>
                </a:cubicBezTo>
                <a:close/>
                <a:moveTo>
                  <a:pt x="732" y="136"/>
                </a:moveTo>
                <a:cubicBezTo>
                  <a:pt x="736" y="136"/>
                  <a:pt x="748" y="155"/>
                  <a:pt x="757" y="178"/>
                </a:cubicBezTo>
                <a:cubicBezTo>
                  <a:pt x="766" y="204"/>
                  <a:pt x="756" y="221"/>
                  <a:pt x="732" y="221"/>
                </a:cubicBezTo>
                <a:cubicBezTo>
                  <a:pt x="707" y="221"/>
                  <a:pt x="698" y="204"/>
                  <a:pt x="708" y="178"/>
                </a:cubicBezTo>
                <a:cubicBezTo>
                  <a:pt x="717" y="155"/>
                  <a:pt x="727" y="136"/>
                  <a:pt x="732" y="136"/>
                </a:cubicBezTo>
                <a:close/>
                <a:moveTo>
                  <a:pt x="566" y="292"/>
                </a:moveTo>
                <a:cubicBezTo>
                  <a:pt x="580" y="292"/>
                  <a:pt x="581" y="305"/>
                  <a:pt x="564" y="332"/>
                </a:cubicBezTo>
                <a:cubicBezTo>
                  <a:pt x="554" y="348"/>
                  <a:pt x="524" y="362"/>
                  <a:pt x="499" y="362"/>
                </a:cubicBezTo>
                <a:cubicBezTo>
                  <a:pt x="461" y="362"/>
                  <a:pt x="462" y="356"/>
                  <a:pt x="508" y="322"/>
                </a:cubicBezTo>
                <a:cubicBezTo>
                  <a:pt x="530" y="306"/>
                  <a:pt x="548" y="296"/>
                  <a:pt x="560" y="293"/>
                </a:cubicBezTo>
                <a:cubicBezTo>
                  <a:pt x="562" y="292"/>
                  <a:pt x="564" y="292"/>
                  <a:pt x="566" y="292"/>
                </a:cubicBezTo>
                <a:close/>
                <a:moveTo>
                  <a:pt x="895" y="293"/>
                </a:moveTo>
                <a:cubicBezTo>
                  <a:pt x="905" y="291"/>
                  <a:pt x="927" y="300"/>
                  <a:pt x="957" y="322"/>
                </a:cubicBezTo>
                <a:cubicBezTo>
                  <a:pt x="1003" y="356"/>
                  <a:pt x="1003" y="362"/>
                  <a:pt x="965" y="362"/>
                </a:cubicBezTo>
                <a:cubicBezTo>
                  <a:pt x="939" y="362"/>
                  <a:pt x="911" y="348"/>
                  <a:pt x="900" y="332"/>
                </a:cubicBezTo>
                <a:cubicBezTo>
                  <a:pt x="885" y="308"/>
                  <a:pt x="885" y="295"/>
                  <a:pt x="895" y="293"/>
                </a:cubicBezTo>
                <a:close/>
                <a:moveTo>
                  <a:pt x="731" y="334"/>
                </a:moveTo>
                <a:cubicBezTo>
                  <a:pt x="755" y="334"/>
                  <a:pt x="774" y="339"/>
                  <a:pt x="774" y="346"/>
                </a:cubicBezTo>
                <a:cubicBezTo>
                  <a:pt x="774" y="376"/>
                  <a:pt x="721" y="389"/>
                  <a:pt x="705" y="363"/>
                </a:cubicBezTo>
                <a:cubicBezTo>
                  <a:pt x="695" y="347"/>
                  <a:pt x="707" y="334"/>
                  <a:pt x="731" y="334"/>
                </a:cubicBezTo>
                <a:close/>
                <a:moveTo>
                  <a:pt x="310" y="418"/>
                </a:moveTo>
                <a:cubicBezTo>
                  <a:pt x="335" y="418"/>
                  <a:pt x="346" y="431"/>
                  <a:pt x="337" y="446"/>
                </a:cubicBezTo>
                <a:cubicBezTo>
                  <a:pt x="327" y="462"/>
                  <a:pt x="308" y="475"/>
                  <a:pt x="294" y="475"/>
                </a:cubicBezTo>
                <a:cubicBezTo>
                  <a:pt x="279" y="475"/>
                  <a:pt x="266" y="462"/>
                  <a:pt x="266" y="446"/>
                </a:cubicBezTo>
                <a:cubicBezTo>
                  <a:pt x="266" y="431"/>
                  <a:pt x="286" y="418"/>
                  <a:pt x="310" y="418"/>
                </a:cubicBezTo>
                <a:close/>
                <a:moveTo>
                  <a:pt x="1155" y="418"/>
                </a:moveTo>
                <a:cubicBezTo>
                  <a:pt x="1179" y="418"/>
                  <a:pt x="1198" y="431"/>
                  <a:pt x="1198" y="446"/>
                </a:cubicBezTo>
                <a:cubicBezTo>
                  <a:pt x="1198" y="462"/>
                  <a:pt x="1179" y="475"/>
                  <a:pt x="1155" y="475"/>
                </a:cubicBezTo>
                <a:cubicBezTo>
                  <a:pt x="1132" y="475"/>
                  <a:pt x="1113" y="462"/>
                  <a:pt x="1113" y="446"/>
                </a:cubicBezTo>
                <a:cubicBezTo>
                  <a:pt x="1113" y="431"/>
                  <a:pt x="1132" y="418"/>
                  <a:pt x="1155" y="418"/>
                </a:cubicBezTo>
                <a:close/>
                <a:moveTo>
                  <a:pt x="436" y="503"/>
                </a:moveTo>
                <a:cubicBezTo>
                  <a:pt x="451" y="503"/>
                  <a:pt x="464" y="516"/>
                  <a:pt x="464" y="531"/>
                </a:cubicBezTo>
                <a:cubicBezTo>
                  <a:pt x="464" y="547"/>
                  <a:pt x="451" y="559"/>
                  <a:pt x="436" y="559"/>
                </a:cubicBezTo>
                <a:cubicBezTo>
                  <a:pt x="420" y="559"/>
                  <a:pt x="407" y="547"/>
                  <a:pt x="407" y="531"/>
                </a:cubicBezTo>
                <a:cubicBezTo>
                  <a:pt x="407" y="516"/>
                  <a:pt x="420" y="503"/>
                  <a:pt x="436" y="503"/>
                </a:cubicBezTo>
                <a:close/>
                <a:moveTo>
                  <a:pt x="1028" y="503"/>
                </a:moveTo>
                <a:cubicBezTo>
                  <a:pt x="1044" y="503"/>
                  <a:pt x="1056" y="516"/>
                  <a:pt x="1056" y="531"/>
                </a:cubicBezTo>
                <a:cubicBezTo>
                  <a:pt x="1056" y="547"/>
                  <a:pt x="1044" y="559"/>
                  <a:pt x="1028" y="559"/>
                </a:cubicBezTo>
                <a:cubicBezTo>
                  <a:pt x="1013" y="559"/>
                  <a:pt x="1000" y="547"/>
                  <a:pt x="1000" y="531"/>
                </a:cubicBezTo>
                <a:cubicBezTo>
                  <a:pt x="1000" y="516"/>
                  <a:pt x="1013" y="503"/>
                  <a:pt x="1028" y="503"/>
                </a:cubicBezTo>
                <a:close/>
                <a:moveTo>
                  <a:pt x="655" y="533"/>
                </a:moveTo>
                <a:cubicBezTo>
                  <a:pt x="669" y="531"/>
                  <a:pt x="689" y="545"/>
                  <a:pt x="703" y="580"/>
                </a:cubicBezTo>
                <a:cubicBezTo>
                  <a:pt x="721" y="628"/>
                  <a:pt x="724" y="628"/>
                  <a:pt x="758" y="580"/>
                </a:cubicBezTo>
                <a:cubicBezTo>
                  <a:pt x="810" y="511"/>
                  <a:pt x="840" y="520"/>
                  <a:pt x="820" y="599"/>
                </a:cubicBezTo>
                <a:cubicBezTo>
                  <a:pt x="807" y="650"/>
                  <a:pt x="814" y="665"/>
                  <a:pt x="849" y="663"/>
                </a:cubicBezTo>
                <a:cubicBezTo>
                  <a:pt x="875" y="660"/>
                  <a:pt x="901" y="674"/>
                  <a:pt x="908" y="693"/>
                </a:cubicBezTo>
                <a:cubicBezTo>
                  <a:pt x="916" y="714"/>
                  <a:pt x="896" y="729"/>
                  <a:pt x="861" y="729"/>
                </a:cubicBezTo>
                <a:cubicBezTo>
                  <a:pt x="810" y="729"/>
                  <a:pt x="805" y="740"/>
                  <a:pt x="820" y="806"/>
                </a:cubicBezTo>
                <a:cubicBezTo>
                  <a:pt x="837" y="881"/>
                  <a:pt x="836" y="882"/>
                  <a:pt x="787" y="835"/>
                </a:cubicBezTo>
                <a:cubicBezTo>
                  <a:pt x="738" y="789"/>
                  <a:pt x="733" y="789"/>
                  <a:pt x="681" y="835"/>
                </a:cubicBezTo>
                <a:cubicBezTo>
                  <a:pt x="627" y="883"/>
                  <a:pt x="625" y="881"/>
                  <a:pt x="639" y="806"/>
                </a:cubicBezTo>
                <a:cubicBezTo>
                  <a:pt x="651" y="744"/>
                  <a:pt x="643" y="729"/>
                  <a:pt x="601" y="729"/>
                </a:cubicBezTo>
                <a:cubicBezTo>
                  <a:pt x="532" y="729"/>
                  <a:pt x="533" y="683"/>
                  <a:pt x="603" y="665"/>
                </a:cubicBezTo>
                <a:cubicBezTo>
                  <a:pt x="643" y="655"/>
                  <a:pt x="654" y="634"/>
                  <a:pt x="643" y="591"/>
                </a:cubicBezTo>
                <a:cubicBezTo>
                  <a:pt x="633" y="555"/>
                  <a:pt x="641" y="535"/>
                  <a:pt x="655" y="533"/>
                </a:cubicBezTo>
                <a:close/>
                <a:moveTo>
                  <a:pt x="303" y="625"/>
                </a:moveTo>
                <a:cubicBezTo>
                  <a:pt x="304" y="624"/>
                  <a:pt x="305" y="624"/>
                  <a:pt x="306" y="625"/>
                </a:cubicBezTo>
                <a:cubicBezTo>
                  <a:pt x="311" y="627"/>
                  <a:pt x="317" y="637"/>
                  <a:pt x="327" y="654"/>
                </a:cubicBezTo>
                <a:cubicBezTo>
                  <a:pt x="349" y="691"/>
                  <a:pt x="349" y="715"/>
                  <a:pt x="326" y="737"/>
                </a:cubicBezTo>
                <a:cubicBezTo>
                  <a:pt x="303" y="760"/>
                  <a:pt x="295" y="746"/>
                  <a:pt x="295" y="685"/>
                </a:cubicBezTo>
                <a:cubicBezTo>
                  <a:pt x="296" y="646"/>
                  <a:pt x="298" y="626"/>
                  <a:pt x="303" y="625"/>
                </a:cubicBezTo>
                <a:close/>
                <a:moveTo>
                  <a:pt x="1159" y="652"/>
                </a:moveTo>
                <a:cubicBezTo>
                  <a:pt x="1167" y="653"/>
                  <a:pt x="1169" y="667"/>
                  <a:pt x="1169" y="695"/>
                </a:cubicBezTo>
                <a:cubicBezTo>
                  <a:pt x="1169" y="763"/>
                  <a:pt x="1155" y="774"/>
                  <a:pt x="1126" y="727"/>
                </a:cubicBezTo>
                <a:cubicBezTo>
                  <a:pt x="1116" y="710"/>
                  <a:pt x="1121" y="682"/>
                  <a:pt x="1138" y="664"/>
                </a:cubicBezTo>
                <a:cubicBezTo>
                  <a:pt x="1147" y="656"/>
                  <a:pt x="1154" y="651"/>
                  <a:pt x="1159" y="652"/>
                </a:cubicBezTo>
                <a:close/>
                <a:moveTo>
                  <a:pt x="435" y="842"/>
                </a:moveTo>
                <a:cubicBezTo>
                  <a:pt x="451" y="842"/>
                  <a:pt x="464" y="854"/>
                  <a:pt x="464" y="870"/>
                </a:cubicBezTo>
                <a:cubicBezTo>
                  <a:pt x="464" y="885"/>
                  <a:pt x="458" y="898"/>
                  <a:pt x="451" y="898"/>
                </a:cubicBezTo>
                <a:cubicBezTo>
                  <a:pt x="445" y="898"/>
                  <a:pt x="431" y="885"/>
                  <a:pt x="421" y="870"/>
                </a:cubicBezTo>
                <a:cubicBezTo>
                  <a:pt x="412" y="854"/>
                  <a:pt x="418" y="842"/>
                  <a:pt x="435" y="842"/>
                </a:cubicBezTo>
                <a:close/>
                <a:moveTo>
                  <a:pt x="1028" y="842"/>
                </a:moveTo>
                <a:cubicBezTo>
                  <a:pt x="1044" y="842"/>
                  <a:pt x="1056" y="847"/>
                  <a:pt x="1056" y="854"/>
                </a:cubicBezTo>
                <a:cubicBezTo>
                  <a:pt x="1056" y="861"/>
                  <a:pt x="1044" y="874"/>
                  <a:pt x="1028" y="884"/>
                </a:cubicBezTo>
                <a:cubicBezTo>
                  <a:pt x="1013" y="893"/>
                  <a:pt x="1000" y="888"/>
                  <a:pt x="1000" y="872"/>
                </a:cubicBezTo>
                <a:cubicBezTo>
                  <a:pt x="1000" y="855"/>
                  <a:pt x="1013" y="842"/>
                  <a:pt x="1028" y="842"/>
                </a:cubicBezTo>
                <a:close/>
                <a:moveTo>
                  <a:pt x="312" y="909"/>
                </a:moveTo>
                <a:cubicBezTo>
                  <a:pt x="324" y="910"/>
                  <a:pt x="327" y="926"/>
                  <a:pt x="310" y="953"/>
                </a:cubicBezTo>
                <a:cubicBezTo>
                  <a:pt x="300" y="969"/>
                  <a:pt x="278" y="983"/>
                  <a:pt x="262" y="983"/>
                </a:cubicBezTo>
                <a:cubicBezTo>
                  <a:pt x="243" y="983"/>
                  <a:pt x="245" y="967"/>
                  <a:pt x="267" y="940"/>
                </a:cubicBezTo>
                <a:cubicBezTo>
                  <a:pt x="282" y="923"/>
                  <a:pt x="296" y="913"/>
                  <a:pt x="306" y="910"/>
                </a:cubicBezTo>
                <a:cubicBezTo>
                  <a:pt x="308" y="910"/>
                  <a:pt x="310" y="909"/>
                  <a:pt x="312" y="909"/>
                </a:cubicBezTo>
                <a:close/>
                <a:moveTo>
                  <a:pt x="1149" y="913"/>
                </a:moveTo>
                <a:cubicBezTo>
                  <a:pt x="1164" y="913"/>
                  <a:pt x="1184" y="924"/>
                  <a:pt x="1198" y="941"/>
                </a:cubicBezTo>
                <a:cubicBezTo>
                  <a:pt x="1237" y="987"/>
                  <a:pt x="1206" y="997"/>
                  <a:pt x="1146" y="958"/>
                </a:cubicBezTo>
                <a:cubicBezTo>
                  <a:pt x="1122" y="943"/>
                  <a:pt x="1118" y="927"/>
                  <a:pt x="1135" y="917"/>
                </a:cubicBezTo>
                <a:cubicBezTo>
                  <a:pt x="1139" y="914"/>
                  <a:pt x="1144" y="913"/>
                  <a:pt x="1149" y="913"/>
                </a:cubicBezTo>
                <a:close/>
                <a:moveTo>
                  <a:pt x="509" y="1012"/>
                </a:moveTo>
                <a:cubicBezTo>
                  <a:pt x="525" y="1009"/>
                  <a:pt x="548" y="1024"/>
                  <a:pt x="559" y="1053"/>
                </a:cubicBezTo>
                <a:cubicBezTo>
                  <a:pt x="568" y="1077"/>
                  <a:pt x="572" y="1095"/>
                  <a:pt x="569" y="1094"/>
                </a:cubicBezTo>
                <a:cubicBezTo>
                  <a:pt x="512" y="1073"/>
                  <a:pt x="492" y="1059"/>
                  <a:pt x="492" y="1037"/>
                </a:cubicBezTo>
                <a:cubicBezTo>
                  <a:pt x="492" y="1022"/>
                  <a:pt x="499" y="1013"/>
                  <a:pt x="509" y="1012"/>
                </a:cubicBezTo>
                <a:close/>
                <a:moveTo>
                  <a:pt x="950" y="1012"/>
                </a:moveTo>
                <a:cubicBezTo>
                  <a:pt x="952" y="1012"/>
                  <a:pt x="954" y="1011"/>
                  <a:pt x="956" y="1012"/>
                </a:cubicBezTo>
                <a:cubicBezTo>
                  <a:pt x="965" y="1013"/>
                  <a:pt x="972" y="1021"/>
                  <a:pt x="972" y="1036"/>
                </a:cubicBezTo>
                <a:cubicBezTo>
                  <a:pt x="972" y="1050"/>
                  <a:pt x="954" y="1068"/>
                  <a:pt x="931" y="1077"/>
                </a:cubicBezTo>
                <a:cubicBezTo>
                  <a:pt x="904" y="1088"/>
                  <a:pt x="895" y="1080"/>
                  <a:pt x="906" y="1052"/>
                </a:cubicBezTo>
                <a:cubicBezTo>
                  <a:pt x="915" y="1028"/>
                  <a:pt x="934" y="1013"/>
                  <a:pt x="950" y="1012"/>
                </a:cubicBezTo>
                <a:close/>
                <a:moveTo>
                  <a:pt x="716" y="1152"/>
                </a:moveTo>
                <a:cubicBezTo>
                  <a:pt x="721" y="1152"/>
                  <a:pt x="726" y="1152"/>
                  <a:pt x="732" y="1152"/>
                </a:cubicBezTo>
                <a:cubicBezTo>
                  <a:pt x="755" y="1152"/>
                  <a:pt x="774" y="1162"/>
                  <a:pt x="774" y="1173"/>
                </a:cubicBezTo>
                <a:cubicBezTo>
                  <a:pt x="774" y="1185"/>
                  <a:pt x="763" y="1212"/>
                  <a:pt x="750" y="1232"/>
                </a:cubicBezTo>
                <a:cubicBezTo>
                  <a:pt x="730" y="1262"/>
                  <a:pt x="722" y="1260"/>
                  <a:pt x="708" y="1223"/>
                </a:cubicBezTo>
                <a:cubicBezTo>
                  <a:pt x="686" y="1165"/>
                  <a:pt x="684" y="1154"/>
                  <a:pt x="716" y="1152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9" name="Freeform 57"/>
          <p:cNvSpPr>
            <a:spLocks noEditPoints="1"/>
          </p:cNvSpPr>
          <p:nvPr/>
        </p:nvSpPr>
        <p:spPr bwMode="auto">
          <a:xfrm>
            <a:off x="3434388" y="2350379"/>
            <a:ext cx="374650" cy="382588"/>
          </a:xfrm>
          <a:custGeom>
            <a:avLst/>
            <a:gdLst>
              <a:gd name="T0" fmla="*/ 499 w 1391"/>
              <a:gd name="T1" fmla="*/ 63 h 1426"/>
              <a:gd name="T2" fmla="*/ 329 w 1391"/>
              <a:gd name="T3" fmla="*/ 168 h 1426"/>
              <a:gd name="T4" fmla="*/ 218 w 1391"/>
              <a:gd name="T5" fmla="*/ 287 h 1426"/>
              <a:gd name="T6" fmla="*/ 335 w 1391"/>
              <a:gd name="T7" fmla="*/ 384 h 1426"/>
              <a:gd name="T8" fmla="*/ 385 w 1391"/>
              <a:gd name="T9" fmla="*/ 487 h 1426"/>
              <a:gd name="T10" fmla="*/ 449 w 1391"/>
              <a:gd name="T11" fmla="*/ 605 h 1426"/>
              <a:gd name="T12" fmla="*/ 274 w 1391"/>
              <a:gd name="T13" fmla="*/ 492 h 1426"/>
              <a:gd name="T14" fmla="*/ 233 w 1391"/>
              <a:gd name="T15" fmla="*/ 527 h 1426"/>
              <a:gd name="T16" fmla="*/ 150 w 1391"/>
              <a:gd name="T17" fmla="*/ 556 h 1426"/>
              <a:gd name="T18" fmla="*/ 133 w 1391"/>
              <a:gd name="T19" fmla="*/ 556 h 1426"/>
              <a:gd name="T20" fmla="*/ 44 w 1391"/>
              <a:gd name="T21" fmla="*/ 577 h 1426"/>
              <a:gd name="T22" fmla="*/ 39 w 1391"/>
              <a:gd name="T23" fmla="*/ 751 h 1426"/>
              <a:gd name="T24" fmla="*/ 165 w 1391"/>
              <a:gd name="T25" fmla="*/ 912 h 1426"/>
              <a:gd name="T26" fmla="*/ 452 w 1391"/>
              <a:gd name="T27" fmla="*/ 803 h 1426"/>
              <a:gd name="T28" fmla="*/ 405 w 1391"/>
              <a:gd name="T29" fmla="*/ 931 h 1426"/>
              <a:gd name="T30" fmla="*/ 246 w 1391"/>
              <a:gd name="T31" fmla="*/ 1077 h 1426"/>
              <a:gd name="T32" fmla="*/ 332 w 1391"/>
              <a:gd name="T33" fmla="*/ 1251 h 1426"/>
              <a:gd name="T34" fmla="*/ 496 w 1391"/>
              <a:gd name="T35" fmla="*/ 1336 h 1426"/>
              <a:gd name="T36" fmla="*/ 656 w 1391"/>
              <a:gd name="T37" fmla="*/ 1082 h 1426"/>
              <a:gd name="T38" fmla="*/ 732 w 1391"/>
              <a:gd name="T39" fmla="*/ 978 h 1426"/>
              <a:gd name="T40" fmla="*/ 767 w 1391"/>
              <a:gd name="T41" fmla="*/ 1250 h 1426"/>
              <a:gd name="T42" fmla="*/ 904 w 1391"/>
              <a:gd name="T43" fmla="*/ 1337 h 1426"/>
              <a:gd name="T44" fmla="*/ 1054 w 1391"/>
              <a:gd name="T45" fmla="*/ 1254 h 1426"/>
              <a:gd name="T46" fmla="*/ 1222 w 1391"/>
              <a:gd name="T47" fmla="*/ 1184 h 1426"/>
              <a:gd name="T48" fmla="*/ 993 w 1391"/>
              <a:gd name="T49" fmla="*/ 933 h 1426"/>
              <a:gd name="T50" fmla="*/ 944 w 1391"/>
              <a:gd name="T51" fmla="*/ 803 h 1426"/>
              <a:gd name="T52" fmla="*/ 1150 w 1391"/>
              <a:gd name="T53" fmla="*/ 880 h 1426"/>
              <a:gd name="T54" fmla="*/ 1300 w 1391"/>
              <a:gd name="T55" fmla="*/ 916 h 1426"/>
              <a:gd name="T56" fmla="*/ 1360 w 1391"/>
              <a:gd name="T57" fmla="*/ 752 h 1426"/>
              <a:gd name="T58" fmla="*/ 1363 w 1391"/>
              <a:gd name="T59" fmla="*/ 550 h 1426"/>
              <a:gd name="T60" fmla="*/ 1167 w 1391"/>
              <a:gd name="T61" fmla="*/ 527 h 1426"/>
              <a:gd name="T62" fmla="*/ 1046 w 1391"/>
              <a:gd name="T63" fmla="*/ 549 h 1426"/>
              <a:gd name="T64" fmla="*/ 912 w 1391"/>
              <a:gd name="T65" fmla="*/ 549 h 1426"/>
              <a:gd name="T66" fmla="*/ 1045 w 1391"/>
              <a:gd name="T67" fmla="*/ 405 h 1426"/>
              <a:gd name="T68" fmla="*/ 1142 w 1391"/>
              <a:gd name="T69" fmla="*/ 343 h 1426"/>
              <a:gd name="T70" fmla="*/ 1165 w 1391"/>
              <a:gd name="T71" fmla="*/ 214 h 1426"/>
              <a:gd name="T72" fmla="*/ 972 w 1391"/>
              <a:gd name="T73" fmla="*/ 117 h 1426"/>
              <a:gd name="T74" fmla="*/ 836 w 1391"/>
              <a:gd name="T75" fmla="*/ 99 h 1426"/>
              <a:gd name="T76" fmla="*/ 777 w 1391"/>
              <a:gd name="T77" fmla="*/ 177 h 1426"/>
              <a:gd name="T78" fmla="*/ 742 w 1391"/>
              <a:gd name="T79" fmla="*/ 323 h 1426"/>
              <a:gd name="T80" fmla="*/ 663 w 1391"/>
              <a:gd name="T81" fmla="*/ 434 h 1426"/>
              <a:gd name="T82" fmla="*/ 630 w 1391"/>
              <a:gd name="T83" fmla="*/ 224 h 1426"/>
              <a:gd name="T84" fmla="*/ 547 w 1391"/>
              <a:gd name="T85" fmla="*/ 161 h 1426"/>
              <a:gd name="T86" fmla="*/ 551 w 1391"/>
              <a:gd name="T87" fmla="*/ 35 h 1426"/>
              <a:gd name="T88" fmla="*/ 411 w 1391"/>
              <a:gd name="T89" fmla="*/ 186 h 1426"/>
              <a:gd name="T90" fmla="*/ 701 w 1391"/>
              <a:gd name="T91" fmla="*/ 633 h 1426"/>
              <a:gd name="T92" fmla="*/ 990 w 1391"/>
              <a:gd name="T93" fmla="*/ 204 h 1426"/>
              <a:gd name="T94" fmla="*/ 989 w 1391"/>
              <a:gd name="T95" fmla="*/ 690 h 1426"/>
              <a:gd name="T96" fmla="*/ 1010 w 1391"/>
              <a:gd name="T97" fmla="*/ 736 h 1426"/>
              <a:gd name="T98" fmla="*/ 869 w 1391"/>
              <a:gd name="T99" fmla="*/ 960 h 1426"/>
              <a:gd name="T100" fmla="*/ 884 w 1391"/>
              <a:gd name="T101" fmla="*/ 1080 h 1426"/>
              <a:gd name="T102" fmla="*/ 559 w 1391"/>
              <a:gd name="T103" fmla="*/ 1000 h 1426"/>
              <a:gd name="T104" fmla="*/ 516 w 1391"/>
              <a:gd name="T105" fmla="*/ 976 h 1426"/>
              <a:gd name="T106" fmla="*/ 375 w 1391"/>
              <a:gd name="T107" fmla="*/ 735 h 1426"/>
              <a:gd name="T108" fmla="*/ 375 w 1391"/>
              <a:gd name="T109" fmla="*/ 690 h 1426"/>
              <a:gd name="T110" fmla="*/ 516 w 1391"/>
              <a:gd name="T111" fmla="*/ 444 h 1426"/>
              <a:gd name="T112" fmla="*/ 411 w 1391"/>
              <a:gd name="T113" fmla="*/ 186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91" h="1426">
                <a:moveTo>
                  <a:pt x="525" y="18"/>
                </a:moveTo>
                <a:cubicBezTo>
                  <a:pt x="514" y="17"/>
                  <a:pt x="507" y="31"/>
                  <a:pt x="499" y="63"/>
                </a:cubicBezTo>
                <a:cubicBezTo>
                  <a:pt x="487" y="106"/>
                  <a:pt x="461" y="125"/>
                  <a:pt x="414" y="125"/>
                </a:cubicBezTo>
                <a:cubicBezTo>
                  <a:pt x="377" y="125"/>
                  <a:pt x="338" y="144"/>
                  <a:pt x="329" y="168"/>
                </a:cubicBezTo>
                <a:cubicBezTo>
                  <a:pt x="321" y="191"/>
                  <a:pt x="283" y="210"/>
                  <a:pt x="246" y="210"/>
                </a:cubicBezTo>
                <a:cubicBezTo>
                  <a:pt x="171" y="210"/>
                  <a:pt x="156" y="252"/>
                  <a:pt x="218" y="287"/>
                </a:cubicBezTo>
                <a:cubicBezTo>
                  <a:pt x="241" y="299"/>
                  <a:pt x="257" y="321"/>
                  <a:pt x="255" y="337"/>
                </a:cubicBezTo>
                <a:cubicBezTo>
                  <a:pt x="253" y="353"/>
                  <a:pt x="289" y="374"/>
                  <a:pt x="335" y="384"/>
                </a:cubicBezTo>
                <a:cubicBezTo>
                  <a:pt x="404" y="399"/>
                  <a:pt x="407" y="402"/>
                  <a:pt x="352" y="405"/>
                </a:cubicBezTo>
                <a:cubicBezTo>
                  <a:pt x="263" y="409"/>
                  <a:pt x="289" y="476"/>
                  <a:pt x="385" y="487"/>
                </a:cubicBezTo>
                <a:cubicBezTo>
                  <a:pt x="427" y="492"/>
                  <a:pt x="474" y="520"/>
                  <a:pt x="490" y="550"/>
                </a:cubicBezTo>
                <a:cubicBezTo>
                  <a:pt x="515" y="598"/>
                  <a:pt x="510" y="605"/>
                  <a:pt x="449" y="605"/>
                </a:cubicBezTo>
                <a:cubicBezTo>
                  <a:pt x="407" y="605"/>
                  <a:pt x="365" y="582"/>
                  <a:pt x="347" y="549"/>
                </a:cubicBezTo>
                <a:cubicBezTo>
                  <a:pt x="330" y="518"/>
                  <a:pt x="298" y="492"/>
                  <a:pt x="274" y="492"/>
                </a:cubicBezTo>
                <a:cubicBezTo>
                  <a:pt x="248" y="492"/>
                  <a:pt x="239" y="506"/>
                  <a:pt x="251" y="527"/>
                </a:cubicBezTo>
                <a:cubicBezTo>
                  <a:pt x="267" y="556"/>
                  <a:pt x="264" y="556"/>
                  <a:pt x="233" y="527"/>
                </a:cubicBezTo>
                <a:cubicBezTo>
                  <a:pt x="212" y="508"/>
                  <a:pt x="178" y="492"/>
                  <a:pt x="157" y="492"/>
                </a:cubicBezTo>
                <a:cubicBezTo>
                  <a:pt x="128" y="492"/>
                  <a:pt x="126" y="507"/>
                  <a:pt x="150" y="556"/>
                </a:cubicBezTo>
                <a:lnTo>
                  <a:pt x="180" y="619"/>
                </a:lnTo>
                <a:lnTo>
                  <a:pt x="133" y="556"/>
                </a:lnTo>
                <a:cubicBezTo>
                  <a:pt x="107" y="521"/>
                  <a:pt x="69" y="492"/>
                  <a:pt x="48" y="492"/>
                </a:cubicBezTo>
                <a:cubicBezTo>
                  <a:pt x="0" y="492"/>
                  <a:pt x="0" y="506"/>
                  <a:pt x="44" y="577"/>
                </a:cubicBezTo>
                <a:cubicBezTo>
                  <a:pt x="70" y="619"/>
                  <a:pt x="70" y="640"/>
                  <a:pt x="45" y="665"/>
                </a:cubicBezTo>
                <a:cubicBezTo>
                  <a:pt x="22" y="688"/>
                  <a:pt x="20" y="715"/>
                  <a:pt x="39" y="751"/>
                </a:cubicBezTo>
                <a:cubicBezTo>
                  <a:pt x="58" y="786"/>
                  <a:pt x="57" y="821"/>
                  <a:pt x="37" y="859"/>
                </a:cubicBezTo>
                <a:cubicBezTo>
                  <a:pt x="8" y="912"/>
                  <a:pt x="16" y="915"/>
                  <a:pt x="165" y="912"/>
                </a:cubicBezTo>
                <a:cubicBezTo>
                  <a:pt x="287" y="909"/>
                  <a:pt x="332" y="896"/>
                  <a:pt x="357" y="856"/>
                </a:cubicBezTo>
                <a:cubicBezTo>
                  <a:pt x="375" y="827"/>
                  <a:pt x="417" y="803"/>
                  <a:pt x="452" y="803"/>
                </a:cubicBezTo>
                <a:cubicBezTo>
                  <a:pt x="509" y="803"/>
                  <a:pt x="513" y="810"/>
                  <a:pt x="485" y="871"/>
                </a:cubicBezTo>
                <a:cubicBezTo>
                  <a:pt x="466" y="913"/>
                  <a:pt x="435" y="936"/>
                  <a:pt x="405" y="931"/>
                </a:cubicBezTo>
                <a:cubicBezTo>
                  <a:pt x="350" y="920"/>
                  <a:pt x="270" y="961"/>
                  <a:pt x="296" y="987"/>
                </a:cubicBezTo>
                <a:cubicBezTo>
                  <a:pt x="305" y="997"/>
                  <a:pt x="283" y="1037"/>
                  <a:pt x="246" y="1077"/>
                </a:cubicBezTo>
                <a:cubicBezTo>
                  <a:pt x="160" y="1169"/>
                  <a:pt x="160" y="1198"/>
                  <a:pt x="247" y="1198"/>
                </a:cubicBezTo>
                <a:cubicBezTo>
                  <a:pt x="289" y="1198"/>
                  <a:pt x="322" y="1219"/>
                  <a:pt x="332" y="1251"/>
                </a:cubicBezTo>
                <a:cubicBezTo>
                  <a:pt x="344" y="1288"/>
                  <a:pt x="368" y="1299"/>
                  <a:pt x="415" y="1290"/>
                </a:cubicBezTo>
                <a:cubicBezTo>
                  <a:pt x="464" y="1281"/>
                  <a:pt x="485" y="1292"/>
                  <a:pt x="496" y="1336"/>
                </a:cubicBezTo>
                <a:cubicBezTo>
                  <a:pt x="520" y="1426"/>
                  <a:pt x="553" y="1407"/>
                  <a:pt x="621" y="1264"/>
                </a:cubicBezTo>
                <a:cubicBezTo>
                  <a:pt x="668" y="1168"/>
                  <a:pt x="676" y="1121"/>
                  <a:pt x="656" y="1082"/>
                </a:cubicBezTo>
                <a:cubicBezTo>
                  <a:pt x="637" y="1046"/>
                  <a:pt x="639" y="1013"/>
                  <a:pt x="664" y="974"/>
                </a:cubicBezTo>
                <a:cubicBezTo>
                  <a:pt x="699" y="918"/>
                  <a:pt x="699" y="917"/>
                  <a:pt x="732" y="978"/>
                </a:cubicBezTo>
                <a:cubicBezTo>
                  <a:pt x="755" y="1021"/>
                  <a:pt x="756" y="1059"/>
                  <a:pt x="736" y="1103"/>
                </a:cubicBezTo>
                <a:cubicBezTo>
                  <a:pt x="713" y="1152"/>
                  <a:pt x="720" y="1183"/>
                  <a:pt x="767" y="1250"/>
                </a:cubicBezTo>
                <a:cubicBezTo>
                  <a:pt x="800" y="1296"/>
                  <a:pt x="827" y="1347"/>
                  <a:pt x="827" y="1364"/>
                </a:cubicBezTo>
                <a:cubicBezTo>
                  <a:pt x="827" y="1419"/>
                  <a:pt x="889" y="1397"/>
                  <a:pt x="904" y="1337"/>
                </a:cubicBezTo>
                <a:cubicBezTo>
                  <a:pt x="914" y="1302"/>
                  <a:pt x="935" y="1286"/>
                  <a:pt x="958" y="1295"/>
                </a:cubicBezTo>
                <a:cubicBezTo>
                  <a:pt x="980" y="1303"/>
                  <a:pt x="1023" y="1285"/>
                  <a:pt x="1054" y="1254"/>
                </a:cubicBezTo>
                <a:cubicBezTo>
                  <a:pt x="1084" y="1224"/>
                  <a:pt x="1134" y="1198"/>
                  <a:pt x="1166" y="1198"/>
                </a:cubicBezTo>
                <a:cubicBezTo>
                  <a:pt x="1197" y="1198"/>
                  <a:pt x="1222" y="1192"/>
                  <a:pt x="1222" y="1184"/>
                </a:cubicBezTo>
                <a:cubicBezTo>
                  <a:pt x="1222" y="1154"/>
                  <a:pt x="1073" y="944"/>
                  <a:pt x="1049" y="940"/>
                </a:cubicBezTo>
                <a:cubicBezTo>
                  <a:pt x="1036" y="938"/>
                  <a:pt x="1010" y="935"/>
                  <a:pt x="993" y="933"/>
                </a:cubicBezTo>
                <a:cubicBezTo>
                  <a:pt x="975" y="931"/>
                  <a:pt x="942" y="901"/>
                  <a:pt x="919" y="866"/>
                </a:cubicBezTo>
                <a:cubicBezTo>
                  <a:pt x="879" y="806"/>
                  <a:pt x="881" y="803"/>
                  <a:pt x="944" y="803"/>
                </a:cubicBezTo>
                <a:cubicBezTo>
                  <a:pt x="981" y="803"/>
                  <a:pt x="1027" y="828"/>
                  <a:pt x="1046" y="859"/>
                </a:cubicBezTo>
                <a:cubicBezTo>
                  <a:pt x="1085" y="920"/>
                  <a:pt x="1184" y="940"/>
                  <a:pt x="1150" y="880"/>
                </a:cubicBezTo>
                <a:cubicBezTo>
                  <a:pt x="1134" y="852"/>
                  <a:pt x="1137" y="852"/>
                  <a:pt x="1167" y="880"/>
                </a:cubicBezTo>
                <a:cubicBezTo>
                  <a:pt x="1188" y="900"/>
                  <a:pt x="1248" y="916"/>
                  <a:pt x="1300" y="916"/>
                </a:cubicBezTo>
                <a:cubicBezTo>
                  <a:pt x="1385" y="916"/>
                  <a:pt x="1390" y="910"/>
                  <a:pt x="1363" y="859"/>
                </a:cubicBezTo>
                <a:cubicBezTo>
                  <a:pt x="1343" y="822"/>
                  <a:pt x="1343" y="785"/>
                  <a:pt x="1360" y="752"/>
                </a:cubicBezTo>
                <a:cubicBezTo>
                  <a:pt x="1377" y="721"/>
                  <a:pt x="1377" y="685"/>
                  <a:pt x="1360" y="654"/>
                </a:cubicBezTo>
                <a:cubicBezTo>
                  <a:pt x="1342" y="623"/>
                  <a:pt x="1343" y="587"/>
                  <a:pt x="1363" y="550"/>
                </a:cubicBezTo>
                <a:cubicBezTo>
                  <a:pt x="1391" y="498"/>
                  <a:pt x="1385" y="492"/>
                  <a:pt x="1300" y="492"/>
                </a:cubicBezTo>
                <a:cubicBezTo>
                  <a:pt x="1248" y="492"/>
                  <a:pt x="1188" y="508"/>
                  <a:pt x="1167" y="527"/>
                </a:cubicBezTo>
                <a:cubicBezTo>
                  <a:pt x="1137" y="556"/>
                  <a:pt x="1134" y="556"/>
                  <a:pt x="1150" y="527"/>
                </a:cubicBezTo>
                <a:cubicBezTo>
                  <a:pt x="1184" y="467"/>
                  <a:pt x="1085" y="488"/>
                  <a:pt x="1046" y="549"/>
                </a:cubicBezTo>
                <a:cubicBezTo>
                  <a:pt x="1027" y="580"/>
                  <a:pt x="982" y="605"/>
                  <a:pt x="947" y="605"/>
                </a:cubicBezTo>
                <a:cubicBezTo>
                  <a:pt x="891" y="605"/>
                  <a:pt x="885" y="597"/>
                  <a:pt x="912" y="549"/>
                </a:cubicBezTo>
                <a:cubicBezTo>
                  <a:pt x="929" y="517"/>
                  <a:pt x="971" y="492"/>
                  <a:pt x="1009" y="492"/>
                </a:cubicBezTo>
                <a:cubicBezTo>
                  <a:pt x="1097" y="492"/>
                  <a:pt x="1131" y="410"/>
                  <a:pt x="1045" y="405"/>
                </a:cubicBezTo>
                <a:cubicBezTo>
                  <a:pt x="996" y="402"/>
                  <a:pt x="1002" y="397"/>
                  <a:pt x="1066" y="384"/>
                </a:cubicBezTo>
                <a:cubicBezTo>
                  <a:pt x="1112" y="374"/>
                  <a:pt x="1145" y="355"/>
                  <a:pt x="1142" y="343"/>
                </a:cubicBezTo>
                <a:cubicBezTo>
                  <a:pt x="1138" y="331"/>
                  <a:pt x="1157" y="299"/>
                  <a:pt x="1184" y="273"/>
                </a:cubicBezTo>
                <a:cubicBezTo>
                  <a:pt x="1230" y="227"/>
                  <a:pt x="1229" y="224"/>
                  <a:pt x="1165" y="214"/>
                </a:cubicBezTo>
                <a:cubicBezTo>
                  <a:pt x="1127" y="209"/>
                  <a:pt x="1080" y="182"/>
                  <a:pt x="1061" y="154"/>
                </a:cubicBezTo>
                <a:cubicBezTo>
                  <a:pt x="1039" y="123"/>
                  <a:pt x="1004" y="108"/>
                  <a:pt x="972" y="117"/>
                </a:cubicBezTo>
                <a:cubicBezTo>
                  <a:pt x="934" y="126"/>
                  <a:pt x="911" y="113"/>
                  <a:pt x="898" y="72"/>
                </a:cubicBezTo>
                <a:cubicBezTo>
                  <a:pt x="876" y="0"/>
                  <a:pt x="817" y="26"/>
                  <a:pt x="836" y="99"/>
                </a:cubicBezTo>
                <a:cubicBezTo>
                  <a:pt x="845" y="136"/>
                  <a:pt x="837" y="145"/>
                  <a:pt x="806" y="133"/>
                </a:cubicBezTo>
                <a:cubicBezTo>
                  <a:pt x="772" y="120"/>
                  <a:pt x="765" y="130"/>
                  <a:pt x="777" y="177"/>
                </a:cubicBezTo>
                <a:cubicBezTo>
                  <a:pt x="786" y="211"/>
                  <a:pt x="783" y="232"/>
                  <a:pt x="770" y="224"/>
                </a:cubicBezTo>
                <a:cubicBezTo>
                  <a:pt x="729" y="199"/>
                  <a:pt x="710" y="263"/>
                  <a:pt x="742" y="323"/>
                </a:cubicBezTo>
                <a:cubicBezTo>
                  <a:pt x="765" y="366"/>
                  <a:pt x="764" y="394"/>
                  <a:pt x="735" y="435"/>
                </a:cubicBezTo>
                <a:cubicBezTo>
                  <a:pt x="698" y="488"/>
                  <a:pt x="697" y="488"/>
                  <a:pt x="663" y="434"/>
                </a:cubicBezTo>
                <a:cubicBezTo>
                  <a:pt x="638" y="394"/>
                  <a:pt x="636" y="363"/>
                  <a:pt x="658" y="322"/>
                </a:cubicBezTo>
                <a:cubicBezTo>
                  <a:pt x="690" y="263"/>
                  <a:pt x="671" y="199"/>
                  <a:pt x="630" y="224"/>
                </a:cubicBezTo>
                <a:cubicBezTo>
                  <a:pt x="617" y="232"/>
                  <a:pt x="613" y="213"/>
                  <a:pt x="621" y="182"/>
                </a:cubicBezTo>
                <a:cubicBezTo>
                  <a:pt x="638" y="118"/>
                  <a:pt x="603" y="108"/>
                  <a:pt x="547" y="161"/>
                </a:cubicBezTo>
                <a:cubicBezTo>
                  <a:pt x="517" y="189"/>
                  <a:pt x="518" y="184"/>
                  <a:pt x="548" y="133"/>
                </a:cubicBezTo>
                <a:cubicBezTo>
                  <a:pt x="579" y="83"/>
                  <a:pt x="579" y="64"/>
                  <a:pt x="551" y="35"/>
                </a:cubicBezTo>
                <a:cubicBezTo>
                  <a:pt x="540" y="25"/>
                  <a:pt x="532" y="18"/>
                  <a:pt x="525" y="18"/>
                </a:cubicBezTo>
                <a:close/>
                <a:moveTo>
                  <a:pt x="411" y="186"/>
                </a:moveTo>
                <a:cubicBezTo>
                  <a:pt x="425" y="190"/>
                  <a:pt x="463" y="254"/>
                  <a:pt x="576" y="443"/>
                </a:cubicBezTo>
                <a:cubicBezTo>
                  <a:pt x="638" y="548"/>
                  <a:pt x="694" y="633"/>
                  <a:pt x="701" y="633"/>
                </a:cubicBezTo>
                <a:cubicBezTo>
                  <a:pt x="707" y="633"/>
                  <a:pt x="773" y="530"/>
                  <a:pt x="846" y="403"/>
                </a:cubicBezTo>
                <a:cubicBezTo>
                  <a:pt x="919" y="276"/>
                  <a:pt x="984" y="186"/>
                  <a:pt x="990" y="204"/>
                </a:cubicBezTo>
                <a:cubicBezTo>
                  <a:pt x="1002" y="239"/>
                  <a:pt x="781" y="635"/>
                  <a:pt x="731" y="669"/>
                </a:cubicBezTo>
                <a:cubicBezTo>
                  <a:pt x="714" y="680"/>
                  <a:pt x="830" y="690"/>
                  <a:pt x="989" y="690"/>
                </a:cubicBezTo>
                <a:cubicBezTo>
                  <a:pt x="1148" y="690"/>
                  <a:pt x="1278" y="702"/>
                  <a:pt x="1278" y="716"/>
                </a:cubicBezTo>
                <a:cubicBezTo>
                  <a:pt x="1278" y="730"/>
                  <a:pt x="1158" y="739"/>
                  <a:pt x="1010" y="736"/>
                </a:cubicBezTo>
                <a:cubicBezTo>
                  <a:pt x="863" y="732"/>
                  <a:pt x="742" y="733"/>
                  <a:pt x="742" y="737"/>
                </a:cubicBezTo>
                <a:cubicBezTo>
                  <a:pt x="742" y="741"/>
                  <a:pt x="799" y="842"/>
                  <a:pt x="869" y="960"/>
                </a:cubicBezTo>
                <a:cubicBezTo>
                  <a:pt x="999" y="1180"/>
                  <a:pt x="1038" y="1296"/>
                  <a:pt x="940" y="1170"/>
                </a:cubicBezTo>
                <a:cubicBezTo>
                  <a:pt x="909" y="1131"/>
                  <a:pt x="885" y="1090"/>
                  <a:pt x="884" y="1080"/>
                </a:cubicBezTo>
                <a:cubicBezTo>
                  <a:pt x="884" y="1059"/>
                  <a:pt x="711" y="774"/>
                  <a:pt x="699" y="774"/>
                </a:cubicBezTo>
                <a:cubicBezTo>
                  <a:pt x="695" y="774"/>
                  <a:pt x="632" y="876"/>
                  <a:pt x="559" y="1000"/>
                </a:cubicBezTo>
                <a:cubicBezTo>
                  <a:pt x="486" y="1124"/>
                  <a:pt x="421" y="1226"/>
                  <a:pt x="415" y="1226"/>
                </a:cubicBezTo>
                <a:cubicBezTo>
                  <a:pt x="383" y="1226"/>
                  <a:pt x="415" y="1147"/>
                  <a:pt x="516" y="976"/>
                </a:cubicBezTo>
                <a:cubicBezTo>
                  <a:pt x="579" y="871"/>
                  <a:pt x="629" y="773"/>
                  <a:pt x="629" y="757"/>
                </a:cubicBezTo>
                <a:cubicBezTo>
                  <a:pt x="629" y="739"/>
                  <a:pt x="532" y="731"/>
                  <a:pt x="375" y="735"/>
                </a:cubicBezTo>
                <a:cubicBezTo>
                  <a:pt x="236" y="738"/>
                  <a:pt x="121" y="729"/>
                  <a:pt x="121" y="715"/>
                </a:cubicBezTo>
                <a:cubicBezTo>
                  <a:pt x="121" y="701"/>
                  <a:pt x="236" y="690"/>
                  <a:pt x="375" y="690"/>
                </a:cubicBezTo>
                <a:cubicBezTo>
                  <a:pt x="535" y="690"/>
                  <a:pt x="629" y="679"/>
                  <a:pt x="629" y="661"/>
                </a:cubicBezTo>
                <a:cubicBezTo>
                  <a:pt x="629" y="644"/>
                  <a:pt x="579" y="547"/>
                  <a:pt x="516" y="444"/>
                </a:cubicBezTo>
                <a:cubicBezTo>
                  <a:pt x="454" y="341"/>
                  <a:pt x="404" y="236"/>
                  <a:pt x="404" y="212"/>
                </a:cubicBezTo>
                <a:cubicBezTo>
                  <a:pt x="405" y="195"/>
                  <a:pt x="405" y="184"/>
                  <a:pt x="411" y="186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0" name="Freeform 58"/>
          <p:cNvSpPr>
            <a:spLocks noEditPoints="1"/>
          </p:cNvSpPr>
          <p:nvPr/>
        </p:nvSpPr>
        <p:spPr bwMode="auto">
          <a:xfrm>
            <a:off x="6894411" y="2320217"/>
            <a:ext cx="368300" cy="412750"/>
          </a:xfrm>
          <a:custGeom>
            <a:avLst/>
            <a:gdLst>
              <a:gd name="T0" fmla="*/ 477 w 1367"/>
              <a:gd name="T1" fmla="*/ 278 h 1540"/>
              <a:gd name="T2" fmla="*/ 366 w 1367"/>
              <a:gd name="T3" fmla="*/ 373 h 1540"/>
              <a:gd name="T4" fmla="*/ 32 w 1367"/>
              <a:gd name="T5" fmla="*/ 458 h 1540"/>
              <a:gd name="T6" fmla="*/ 241 w 1367"/>
              <a:gd name="T7" fmla="*/ 685 h 1540"/>
              <a:gd name="T8" fmla="*/ 144 w 1367"/>
              <a:gd name="T9" fmla="*/ 828 h 1540"/>
              <a:gd name="T10" fmla="*/ 10 w 1367"/>
              <a:gd name="T11" fmla="*/ 1124 h 1540"/>
              <a:gd name="T12" fmla="*/ 467 w 1367"/>
              <a:gd name="T13" fmla="*/ 1051 h 1540"/>
              <a:gd name="T14" fmla="*/ 516 w 1367"/>
              <a:gd name="T15" fmla="*/ 1284 h 1540"/>
              <a:gd name="T16" fmla="*/ 740 w 1367"/>
              <a:gd name="T17" fmla="*/ 1493 h 1540"/>
              <a:gd name="T18" fmla="*/ 840 w 1367"/>
              <a:gd name="T19" fmla="*/ 1122 h 1540"/>
              <a:gd name="T20" fmla="*/ 1051 w 1367"/>
              <a:gd name="T21" fmla="*/ 1168 h 1540"/>
              <a:gd name="T22" fmla="*/ 1301 w 1367"/>
              <a:gd name="T23" fmla="*/ 1011 h 1540"/>
              <a:gd name="T24" fmla="*/ 1068 w 1367"/>
              <a:gd name="T25" fmla="*/ 789 h 1540"/>
              <a:gd name="T26" fmla="*/ 1301 w 1367"/>
              <a:gd name="T27" fmla="*/ 516 h 1540"/>
              <a:gd name="T28" fmla="*/ 1002 w 1367"/>
              <a:gd name="T29" fmla="*/ 380 h 1540"/>
              <a:gd name="T30" fmla="*/ 847 w 1367"/>
              <a:gd name="T31" fmla="*/ 302 h 1540"/>
              <a:gd name="T32" fmla="*/ 642 w 1367"/>
              <a:gd name="T33" fmla="*/ 155 h 1540"/>
              <a:gd name="T34" fmla="*/ 726 w 1367"/>
              <a:gd name="T35" fmla="*/ 160 h 1540"/>
              <a:gd name="T36" fmla="*/ 596 w 1367"/>
              <a:gd name="T37" fmla="*/ 271 h 1540"/>
              <a:gd name="T38" fmla="*/ 739 w 1367"/>
              <a:gd name="T39" fmla="*/ 261 h 1540"/>
              <a:gd name="T40" fmla="*/ 726 w 1367"/>
              <a:gd name="T41" fmla="*/ 465 h 1540"/>
              <a:gd name="T42" fmla="*/ 199 w 1367"/>
              <a:gd name="T43" fmla="*/ 447 h 1540"/>
              <a:gd name="T44" fmla="*/ 309 w 1367"/>
              <a:gd name="T45" fmla="*/ 436 h 1540"/>
              <a:gd name="T46" fmla="*/ 1100 w 1367"/>
              <a:gd name="T47" fmla="*/ 470 h 1540"/>
              <a:gd name="T48" fmla="*/ 1015 w 1367"/>
              <a:gd name="T49" fmla="*/ 440 h 1540"/>
              <a:gd name="T50" fmla="*/ 157 w 1367"/>
              <a:gd name="T51" fmla="*/ 483 h 1540"/>
              <a:gd name="T52" fmla="*/ 625 w 1367"/>
              <a:gd name="T53" fmla="*/ 514 h 1540"/>
              <a:gd name="T54" fmla="*/ 900 w 1367"/>
              <a:gd name="T55" fmla="*/ 605 h 1540"/>
              <a:gd name="T56" fmla="*/ 443 w 1367"/>
              <a:gd name="T57" fmla="*/ 520 h 1540"/>
              <a:gd name="T58" fmla="*/ 1153 w 1367"/>
              <a:gd name="T59" fmla="*/ 612 h 1540"/>
              <a:gd name="T60" fmla="*/ 861 w 1367"/>
              <a:gd name="T61" fmla="*/ 574 h 1540"/>
              <a:gd name="T62" fmla="*/ 647 w 1367"/>
              <a:gd name="T63" fmla="*/ 613 h 1540"/>
              <a:gd name="T64" fmla="*/ 265 w 1367"/>
              <a:gd name="T65" fmla="*/ 620 h 1540"/>
              <a:gd name="T66" fmla="*/ 1086 w 1367"/>
              <a:gd name="T67" fmla="*/ 598 h 1540"/>
              <a:gd name="T68" fmla="*/ 964 w 1367"/>
              <a:gd name="T69" fmla="*/ 650 h 1540"/>
              <a:gd name="T70" fmla="*/ 806 w 1367"/>
              <a:gd name="T71" fmla="*/ 655 h 1540"/>
              <a:gd name="T72" fmla="*/ 913 w 1367"/>
              <a:gd name="T73" fmla="*/ 685 h 1540"/>
              <a:gd name="T74" fmla="*/ 828 w 1367"/>
              <a:gd name="T75" fmla="*/ 717 h 1540"/>
              <a:gd name="T76" fmla="*/ 548 w 1367"/>
              <a:gd name="T77" fmla="*/ 789 h 1540"/>
              <a:gd name="T78" fmla="*/ 855 w 1367"/>
              <a:gd name="T79" fmla="*/ 823 h 1540"/>
              <a:gd name="T80" fmla="*/ 962 w 1367"/>
              <a:gd name="T81" fmla="*/ 801 h 1540"/>
              <a:gd name="T82" fmla="*/ 354 w 1367"/>
              <a:gd name="T83" fmla="*/ 837 h 1540"/>
              <a:gd name="T84" fmla="*/ 560 w 1367"/>
              <a:gd name="T85" fmla="*/ 886 h 1540"/>
              <a:gd name="T86" fmla="*/ 255 w 1367"/>
              <a:gd name="T87" fmla="*/ 899 h 1540"/>
              <a:gd name="T88" fmla="*/ 1133 w 1367"/>
              <a:gd name="T89" fmla="*/ 886 h 1540"/>
              <a:gd name="T90" fmla="*/ 697 w 1367"/>
              <a:gd name="T91" fmla="*/ 937 h 1540"/>
              <a:gd name="T92" fmla="*/ 1150 w 1367"/>
              <a:gd name="T93" fmla="*/ 922 h 1540"/>
              <a:gd name="T94" fmla="*/ 426 w 1367"/>
              <a:gd name="T95" fmla="*/ 1002 h 1540"/>
              <a:gd name="T96" fmla="*/ 211 w 1367"/>
              <a:gd name="T97" fmla="*/ 951 h 1540"/>
              <a:gd name="T98" fmla="*/ 316 w 1367"/>
              <a:gd name="T99" fmla="*/ 1046 h 1540"/>
              <a:gd name="T100" fmla="*/ 1011 w 1367"/>
              <a:gd name="T101" fmla="*/ 1044 h 1540"/>
              <a:gd name="T102" fmla="*/ 607 w 1367"/>
              <a:gd name="T103" fmla="*/ 1006 h 1540"/>
              <a:gd name="T104" fmla="*/ 149 w 1367"/>
              <a:gd name="T105" fmla="*/ 1023 h 1540"/>
              <a:gd name="T106" fmla="*/ 1186 w 1367"/>
              <a:gd name="T107" fmla="*/ 1039 h 1540"/>
              <a:gd name="T108" fmla="*/ 770 w 1367"/>
              <a:gd name="T109" fmla="*/ 1070 h 1540"/>
              <a:gd name="T110" fmla="*/ 628 w 1367"/>
              <a:gd name="T111" fmla="*/ 1054 h 1540"/>
              <a:gd name="T112" fmla="*/ 666 w 1367"/>
              <a:gd name="T113" fmla="*/ 1194 h 1540"/>
              <a:gd name="T114" fmla="*/ 723 w 1367"/>
              <a:gd name="T115" fmla="*/ 1369 h 1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67" h="1540">
                <a:moveTo>
                  <a:pt x="679" y="1"/>
                </a:moveTo>
                <a:cubicBezTo>
                  <a:pt x="669" y="2"/>
                  <a:pt x="663" y="8"/>
                  <a:pt x="665" y="19"/>
                </a:cubicBezTo>
                <a:cubicBezTo>
                  <a:pt x="667" y="28"/>
                  <a:pt x="660" y="33"/>
                  <a:pt x="650" y="30"/>
                </a:cubicBezTo>
                <a:cubicBezTo>
                  <a:pt x="641" y="26"/>
                  <a:pt x="620" y="41"/>
                  <a:pt x="604" y="62"/>
                </a:cubicBezTo>
                <a:cubicBezTo>
                  <a:pt x="585" y="88"/>
                  <a:pt x="582" y="102"/>
                  <a:pt x="594" y="106"/>
                </a:cubicBezTo>
                <a:cubicBezTo>
                  <a:pt x="619" y="114"/>
                  <a:pt x="600" y="138"/>
                  <a:pt x="567" y="138"/>
                </a:cubicBezTo>
                <a:cubicBezTo>
                  <a:pt x="534" y="138"/>
                  <a:pt x="529" y="174"/>
                  <a:pt x="561" y="186"/>
                </a:cubicBezTo>
                <a:cubicBezTo>
                  <a:pt x="597" y="200"/>
                  <a:pt x="555" y="254"/>
                  <a:pt x="516" y="244"/>
                </a:cubicBezTo>
                <a:cubicBezTo>
                  <a:pt x="485" y="236"/>
                  <a:pt x="448" y="268"/>
                  <a:pt x="477" y="278"/>
                </a:cubicBezTo>
                <a:cubicBezTo>
                  <a:pt x="485" y="281"/>
                  <a:pt x="504" y="292"/>
                  <a:pt x="519" y="302"/>
                </a:cubicBezTo>
                <a:cubicBezTo>
                  <a:pt x="541" y="319"/>
                  <a:pt x="542" y="325"/>
                  <a:pt x="526" y="345"/>
                </a:cubicBezTo>
                <a:cubicBezTo>
                  <a:pt x="510" y="364"/>
                  <a:pt x="510" y="374"/>
                  <a:pt x="530" y="404"/>
                </a:cubicBezTo>
                <a:cubicBezTo>
                  <a:pt x="561" y="451"/>
                  <a:pt x="544" y="451"/>
                  <a:pt x="508" y="404"/>
                </a:cubicBezTo>
                <a:cubicBezTo>
                  <a:pt x="458" y="341"/>
                  <a:pt x="412" y="368"/>
                  <a:pt x="460" y="431"/>
                </a:cubicBezTo>
                <a:cubicBezTo>
                  <a:pt x="471" y="446"/>
                  <a:pt x="477" y="465"/>
                  <a:pt x="472" y="472"/>
                </a:cubicBezTo>
                <a:cubicBezTo>
                  <a:pt x="468" y="480"/>
                  <a:pt x="456" y="471"/>
                  <a:pt x="447" y="452"/>
                </a:cubicBezTo>
                <a:cubicBezTo>
                  <a:pt x="436" y="431"/>
                  <a:pt x="418" y="419"/>
                  <a:pt x="398" y="420"/>
                </a:cubicBezTo>
                <a:cubicBezTo>
                  <a:pt x="372" y="421"/>
                  <a:pt x="366" y="413"/>
                  <a:pt x="366" y="373"/>
                </a:cubicBezTo>
                <a:cubicBezTo>
                  <a:pt x="366" y="315"/>
                  <a:pt x="328" y="306"/>
                  <a:pt x="314" y="362"/>
                </a:cubicBezTo>
                <a:cubicBezTo>
                  <a:pt x="308" y="386"/>
                  <a:pt x="298" y="396"/>
                  <a:pt x="284" y="390"/>
                </a:cubicBezTo>
                <a:cubicBezTo>
                  <a:pt x="273" y="386"/>
                  <a:pt x="257" y="382"/>
                  <a:pt x="249" y="382"/>
                </a:cubicBezTo>
                <a:cubicBezTo>
                  <a:pt x="241" y="382"/>
                  <a:pt x="239" y="376"/>
                  <a:pt x="244" y="368"/>
                </a:cubicBezTo>
                <a:cubicBezTo>
                  <a:pt x="249" y="360"/>
                  <a:pt x="242" y="349"/>
                  <a:pt x="229" y="344"/>
                </a:cubicBezTo>
                <a:cubicBezTo>
                  <a:pt x="216" y="339"/>
                  <a:pt x="200" y="344"/>
                  <a:pt x="193" y="354"/>
                </a:cubicBezTo>
                <a:cubicBezTo>
                  <a:pt x="185" y="368"/>
                  <a:pt x="176" y="369"/>
                  <a:pt x="162" y="358"/>
                </a:cubicBezTo>
                <a:cubicBezTo>
                  <a:pt x="142" y="343"/>
                  <a:pt x="94" y="345"/>
                  <a:pt x="39" y="362"/>
                </a:cubicBezTo>
                <a:cubicBezTo>
                  <a:pt x="3" y="373"/>
                  <a:pt x="0" y="419"/>
                  <a:pt x="32" y="458"/>
                </a:cubicBezTo>
                <a:cubicBezTo>
                  <a:pt x="42" y="469"/>
                  <a:pt x="46" y="483"/>
                  <a:pt x="41" y="487"/>
                </a:cubicBezTo>
                <a:cubicBezTo>
                  <a:pt x="36" y="492"/>
                  <a:pt x="47" y="503"/>
                  <a:pt x="63" y="512"/>
                </a:cubicBezTo>
                <a:cubicBezTo>
                  <a:pt x="85" y="523"/>
                  <a:pt x="92" y="536"/>
                  <a:pt x="86" y="556"/>
                </a:cubicBezTo>
                <a:cubicBezTo>
                  <a:pt x="78" y="578"/>
                  <a:pt x="83" y="584"/>
                  <a:pt x="112" y="584"/>
                </a:cubicBezTo>
                <a:cubicBezTo>
                  <a:pt x="148" y="584"/>
                  <a:pt x="169" y="602"/>
                  <a:pt x="174" y="638"/>
                </a:cubicBezTo>
                <a:cubicBezTo>
                  <a:pt x="176" y="648"/>
                  <a:pt x="171" y="652"/>
                  <a:pt x="163" y="648"/>
                </a:cubicBezTo>
                <a:cubicBezTo>
                  <a:pt x="149" y="639"/>
                  <a:pt x="128" y="681"/>
                  <a:pt x="140" y="694"/>
                </a:cubicBezTo>
                <a:cubicBezTo>
                  <a:pt x="145" y="698"/>
                  <a:pt x="167" y="691"/>
                  <a:pt x="191" y="679"/>
                </a:cubicBezTo>
                <a:cubicBezTo>
                  <a:pt x="231" y="658"/>
                  <a:pt x="234" y="658"/>
                  <a:pt x="241" y="685"/>
                </a:cubicBezTo>
                <a:cubicBezTo>
                  <a:pt x="245" y="701"/>
                  <a:pt x="259" y="713"/>
                  <a:pt x="271" y="713"/>
                </a:cubicBezTo>
                <a:cubicBezTo>
                  <a:pt x="284" y="713"/>
                  <a:pt x="294" y="720"/>
                  <a:pt x="294" y="728"/>
                </a:cubicBezTo>
                <a:cubicBezTo>
                  <a:pt x="294" y="736"/>
                  <a:pt x="278" y="742"/>
                  <a:pt x="258" y="742"/>
                </a:cubicBezTo>
                <a:cubicBezTo>
                  <a:pt x="236" y="742"/>
                  <a:pt x="222" y="750"/>
                  <a:pt x="222" y="764"/>
                </a:cubicBezTo>
                <a:cubicBezTo>
                  <a:pt x="222" y="782"/>
                  <a:pt x="249" y="793"/>
                  <a:pt x="283" y="787"/>
                </a:cubicBezTo>
                <a:cubicBezTo>
                  <a:pt x="308" y="783"/>
                  <a:pt x="292" y="812"/>
                  <a:pt x="265" y="819"/>
                </a:cubicBezTo>
                <a:cubicBezTo>
                  <a:pt x="250" y="823"/>
                  <a:pt x="237" y="836"/>
                  <a:pt x="237" y="849"/>
                </a:cubicBezTo>
                <a:cubicBezTo>
                  <a:pt x="237" y="870"/>
                  <a:pt x="233" y="870"/>
                  <a:pt x="194" y="850"/>
                </a:cubicBezTo>
                <a:cubicBezTo>
                  <a:pt x="171" y="838"/>
                  <a:pt x="148" y="828"/>
                  <a:pt x="144" y="828"/>
                </a:cubicBezTo>
                <a:cubicBezTo>
                  <a:pt x="128" y="828"/>
                  <a:pt x="137" y="863"/>
                  <a:pt x="160" y="889"/>
                </a:cubicBezTo>
                <a:cubicBezTo>
                  <a:pt x="174" y="904"/>
                  <a:pt x="177" y="915"/>
                  <a:pt x="167" y="915"/>
                </a:cubicBezTo>
                <a:cubicBezTo>
                  <a:pt x="158" y="915"/>
                  <a:pt x="150" y="924"/>
                  <a:pt x="150" y="935"/>
                </a:cubicBezTo>
                <a:cubicBezTo>
                  <a:pt x="150" y="948"/>
                  <a:pt x="139" y="952"/>
                  <a:pt x="113" y="947"/>
                </a:cubicBezTo>
                <a:cubicBezTo>
                  <a:pt x="80" y="940"/>
                  <a:pt x="76" y="944"/>
                  <a:pt x="85" y="970"/>
                </a:cubicBezTo>
                <a:cubicBezTo>
                  <a:pt x="92" y="991"/>
                  <a:pt x="86" y="1004"/>
                  <a:pt x="63" y="1016"/>
                </a:cubicBezTo>
                <a:cubicBezTo>
                  <a:pt x="47" y="1025"/>
                  <a:pt x="36" y="1036"/>
                  <a:pt x="41" y="1041"/>
                </a:cubicBezTo>
                <a:cubicBezTo>
                  <a:pt x="46" y="1045"/>
                  <a:pt x="42" y="1058"/>
                  <a:pt x="32" y="1070"/>
                </a:cubicBezTo>
                <a:cubicBezTo>
                  <a:pt x="22" y="1081"/>
                  <a:pt x="13" y="1106"/>
                  <a:pt x="10" y="1124"/>
                </a:cubicBezTo>
                <a:cubicBezTo>
                  <a:pt x="7" y="1153"/>
                  <a:pt x="14" y="1159"/>
                  <a:pt x="74" y="1172"/>
                </a:cubicBezTo>
                <a:cubicBezTo>
                  <a:pt x="122" y="1182"/>
                  <a:pt x="148" y="1182"/>
                  <a:pt x="162" y="1171"/>
                </a:cubicBezTo>
                <a:cubicBezTo>
                  <a:pt x="175" y="1159"/>
                  <a:pt x="185" y="1160"/>
                  <a:pt x="197" y="1172"/>
                </a:cubicBezTo>
                <a:cubicBezTo>
                  <a:pt x="222" y="1197"/>
                  <a:pt x="250" y="1192"/>
                  <a:pt x="245" y="1163"/>
                </a:cubicBezTo>
                <a:cubicBezTo>
                  <a:pt x="237" y="1121"/>
                  <a:pt x="307" y="1126"/>
                  <a:pt x="318" y="1168"/>
                </a:cubicBezTo>
                <a:cubicBezTo>
                  <a:pt x="331" y="1223"/>
                  <a:pt x="366" y="1211"/>
                  <a:pt x="366" y="1151"/>
                </a:cubicBezTo>
                <a:cubicBezTo>
                  <a:pt x="366" y="1122"/>
                  <a:pt x="372" y="1104"/>
                  <a:pt x="381" y="1109"/>
                </a:cubicBezTo>
                <a:cubicBezTo>
                  <a:pt x="401" y="1122"/>
                  <a:pt x="452" y="1090"/>
                  <a:pt x="452" y="1065"/>
                </a:cubicBezTo>
                <a:cubicBezTo>
                  <a:pt x="452" y="1052"/>
                  <a:pt x="459" y="1047"/>
                  <a:pt x="467" y="1051"/>
                </a:cubicBezTo>
                <a:cubicBezTo>
                  <a:pt x="476" y="1057"/>
                  <a:pt x="473" y="1076"/>
                  <a:pt x="460" y="1102"/>
                </a:cubicBezTo>
                <a:cubicBezTo>
                  <a:pt x="433" y="1154"/>
                  <a:pt x="433" y="1159"/>
                  <a:pt x="459" y="1159"/>
                </a:cubicBezTo>
                <a:cubicBezTo>
                  <a:pt x="470" y="1159"/>
                  <a:pt x="492" y="1143"/>
                  <a:pt x="508" y="1123"/>
                </a:cubicBezTo>
                <a:cubicBezTo>
                  <a:pt x="523" y="1104"/>
                  <a:pt x="541" y="1087"/>
                  <a:pt x="547" y="1087"/>
                </a:cubicBezTo>
                <a:cubicBezTo>
                  <a:pt x="553" y="1087"/>
                  <a:pt x="548" y="1099"/>
                  <a:pt x="535" y="1113"/>
                </a:cubicBezTo>
                <a:cubicBezTo>
                  <a:pt x="502" y="1150"/>
                  <a:pt x="501" y="1153"/>
                  <a:pt x="524" y="1181"/>
                </a:cubicBezTo>
                <a:cubicBezTo>
                  <a:pt x="543" y="1203"/>
                  <a:pt x="542" y="1208"/>
                  <a:pt x="519" y="1226"/>
                </a:cubicBezTo>
                <a:cubicBezTo>
                  <a:pt x="504" y="1236"/>
                  <a:pt x="485" y="1247"/>
                  <a:pt x="477" y="1250"/>
                </a:cubicBezTo>
                <a:cubicBezTo>
                  <a:pt x="448" y="1259"/>
                  <a:pt x="485" y="1291"/>
                  <a:pt x="516" y="1284"/>
                </a:cubicBezTo>
                <a:cubicBezTo>
                  <a:pt x="555" y="1274"/>
                  <a:pt x="597" y="1327"/>
                  <a:pt x="561" y="1341"/>
                </a:cubicBezTo>
                <a:cubicBezTo>
                  <a:pt x="528" y="1354"/>
                  <a:pt x="534" y="1390"/>
                  <a:pt x="569" y="1390"/>
                </a:cubicBezTo>
                <a:cubicBezTo>
                  <a:pt x="593" y="1390"/>
                  <a:pt x="598" y="1396"/>
                  <a:pt x="592" y="1419"/>
                </a:cubicBezTo>
                <a:cubicBezTo>
                  <a:pt x="588" y="1438"/>
                  <a:pt x="592" y="1452"/>
                  <a:pt x="605" y="1457"/>
                </a:cubicBezTo>
                <a:cubicBezTo>
                  <a:pt x="616" y="1461"/>
                  <a:pt x="625" y="1471"/>
                  <a:pt x="625" y="1478"/>
                </a:cubicBezTo>
                <a:cubicBezTo>
                  <a:pt x="625" y="1486"/>
                  <a:pt x="633" y="1501"/>
                  <a:pt x="643" y="1512"/>
                </a:cubicBezTo>
                <a:cubicBezTo>
                  <a:pt x="664" y="1536"/>
                  <a:pt x="711" y="1540"/>
                  <a:pt x="711" y="1518"/>
                </a:cubicBezTo>
                <a:cubicBezTo>
                  <a:pt x="711" y="1510"/>
                  <a:pt x="718" y="1507"/>
                  <a:pt x="726" y="1512"/>
                </a:cubicBezTo>
                <a:cubicBezTo>
                  <a:pt x="734" y="1517"/>
                  <a:pt x="740" y="1509"/>
                  <a:pt x="740" y="1493"/>
                </a:cubicBezTo>
                <a:cubicBezTo>
                  <a:pt x="740" y="1478"/>
                  <a:pt x="750" y="1461"/>
                  <a:pt x="761" y="1457"/>
                </a:cubicBezTo>
                <a:cubicBezTo>
                  <a:pt x="773" y="1452"/>
                  <a:pt x="778" y="1438"/>
                  <a:pt x="774" y="1419"/>
                </a:cubicBezTo>
                <a:cubicBezTo>
                  <a:pt x="768" y="1396"/>
                  <a:pt x="773" y="1390"/>
                  <a:pt x="796" y="1390"/>
                </a:cubicBezTo>
                <a:cubicBezTo>
                  <a:pt x="831" y="1390"/>
                  <a:pt x="838" y="1354"/>
                  <a:pt x="805" y="1341"/>
                </a:cubicBezTo>
                <a:cubicBezTo>
                  <a:pt x="769" y="1327"/>
                  <a:pt x="810" y="1274"/>
                  <a:pt x="850" y="1284"/>
                </a:cubicBezTo>
                <a:cubicBezTo>
                  <a:pt x="881" y="1291"/>
                  <a:pt x="918" y="1259"/>
                  <a:pt x="889" y="1250"/>
                </a:cubicBezTo>
                <a:cubicBezTo>
                  <a:pt x="881" y="1247"/>
                  <a:pt x="863" y="1237"/>
                  <a:pt x="849" y="1226"/>
                </a:cubicBezTo>
                <a:cubicBezTo>
                  <a:pt x="827" y="1211"/>
                  <a:pt x="826" y="1203"/>
                  <a:pt x="841" y="1176"/>
                </a:cubicBezTo>
                <a:cubicBezTo>
                  <a:pt x="854" y="1151"/>
                  <a:pt x="854" y="1138"/>
                  <a:pt x="840" y="1122"/>
                </a:cubicBezTo>
                <a:cubicBezTo>
                  <a:pt x="831" y="1111"/>
                  <a:pt x="826" y="1098"/>
                  <a:pt x="830" y="1094"/>
                </a:cubicBezTo>
                <a:cubicBezTo>
                  <a:pt x="834" y="1090"/>
                  <a:pt x="848" y="1103"/>
                  <a:pt x="861" y="1123"/>
                </a:cubicBezTo>
                <a:cubicBezTo>
                  <a:pt x="874" y="1143"/>
                  <a:pt x="895" y="1159"/>
                  <a:pt x="906" y="1159"/>
                </a:cubicBezTo>
                <a:cubicBezTo>
                  <a:pt x="933" y="1159"/>
                  <a:pt x="933" y="1154"/>
                  <a:pt x="906" y="1102"/>
                </a:cubicBezTo>
                <a:cubicBezTo>
                  <a:pt x="893" y="1076"/>
                  <a:pt x="890" y="1057"/>
                  <a:pt x="899" y="1051"/>
                </a:cubicBezTo>
                <a:cubicBezTo>
                  <a:pt x="907" y="1047"/>
                  <a:pt x="913" y="1052"/>
                  <a:pt x="913" y="1065"/>
                </a:cubicBezTo>
                <a:cubicBezTo>
                  <a:pt x="913" y="1090"/>
                  <a:pt x="965" y="1122"/>
                  <a:pt x="985" y="1109"/>
                </a:cubicBezTo>
                <a:cubicBezTo>
                  <a:pt x="994" y="1104"/>
                  <a:pt x="999" y="1122"/>
                  <a:pt x="999" y="1151"/>
                </a:cubicBezTo>
                <a:cubicBezTo>
                  <a:pt x="999" y="1211"/>
                  <a:pt x="1037" y="1224"/>
                  <a:pt x="1051" y="1168"/>
                </a:cubicBezTo>
                <a:cubicBezTo>
                  <a:pt x="1057" y="1144"/>
                  <a:pt x="1069" y="1134"/>
                  <a:pt x="1095" y="1134"/>
                </a:cubicBezTo>
                <a:cubicBezTo>
                  <a:pt x="1119" y="1134"/>
                  <a:pt x="1128" y="1141"/>
                  <a:pt x="1123" y="1154"/>
                </a:cubicBezTo>
                <a:cubicBezTo>
                  <a:pt x="1113" y="1181"/>
                  <a:pt x="1141" y="1194"/>
                  <a:pt x="1166" y="1173"/>
                </a:cubicBezTo>
                <a:cubicBezTo>
                  <a:pt x="1181" y="1161"/>
                  <a:pt x="1192" y="1161"/>
                  <a:pt x="1205" y="1172"/>
                </a:cubicBezTo>
                <a:cubicBezTo>
                  <a:pt x="1217" y="1181"/>
                  <a:pt x="1243" y="1182"/>
                  <a:pt x="1276" y="1175"/>
                </a:cubicBezTo>
                <a:cubicBezTo>
                  <a:pt x="1305" y="1168"/>
                  <a:pt x="1332" y="1166"/>
                  <a:pt x="1337" y="1171"/>
                </a:cubicBezTo>
                <a:cubicBezTo>
                  <a:pt x="1354" y="1188"/>
                  <a:pt x="1359" y="1132"/>
                  <a:pt x="1343" y="1094"/>
                </a:cubicBezTo>
                <a:cubicBezTo>
                  <a:pt x="1334" y="1071"/>
                  <a:pt x="1327" y="1044"/>
                  <a:pt x="1328" y="1035"/>
                </a:cubicBezTo>
                <a:cubicBezTo>
                  <a:pt x="1330" y="1026"/>
                  <a:pt x="1317" y="1015"/>
                  <a:pt x="1301" y="1011"/>
                </a:cubicBezTo>
                <a:cubicBezTo>
                  <a:pt x="1277" y="1005"/>
                  <a:pt x="1272" y="996"/>
                  <a:pt x="1280" y="971"/>
                </a:cubicBezTo>
                <a:cubicBezTo>
                  <a:pt x="1289" y="944"/>
                  <a:pt x="1286" y="941"/>
                  <a:pt x="1257" y="948"/>
                </a:cubicBezTo>
                <a:cubicBezTo>
                  <a:pt x="1235" y="954"/>
                  <a:pt x="1219" y="949"/>
                  <a:pt x="1207" y="932"/>
                </a:cubicBezTo>
                <a:cubicBezTo>
                  <a:pt x="1192" y="912"/>
                  <a:pt x="1193" y="903"/>
                  <a:pt x="1217" y="877"/>
                </a:cubicBezTo>
                <a:cubicBezTo>
                  <a:pt x="1255" y="836"/>
                  <a:pt x="1229" y="821"/>
                  <a:pt x="1172" y="850"/>
                </a:cubicBezTo>
                <a:cubicBezTo>
                  <a:pt x="1134" y="870"/>
                  <a:pt x="1129" y="870"/>
                  <a:pt x="1129" y="851"/>
                </a:cubicBezTo>
                <a:cubicBezTo>
                  <a:pt x="1129" y="826"/>
                  <a:pt x="1087" y="801"/>
                  <a:pt x="1060" y="810"/>
                </a:cubicBezTo>
                <a:cubicBezTo>
                  <a:pt x="1051" y="814"/>
                  <a:pt x="1042" y="810"/>
                  <a:pt x="1042" y="803"/>
                </a:cubicBezTo>
                <a:cubicBezTo>
                  <a:pt x="1042" y="795"/>
                  <a:pt x="1054" y="789"/>
                  <a:pt x="1068" y="789"/>
                </a:cubicBezTo>
                <a:cubicBezTo>
                  <a:pt x="1127" y="790"/>
                  <a:pt x="1143" y="784"/>
                  <a:pt x="1143" y="764"/>
                </a:cubicBezTo>
                <a:cubicBezTo>
                  <a:pt x="1143" y="745"/>
                  <a:pt x="1117" y="735"/>
                  <a:pt x="1082" y="741"/>
                </a:cubicBezTo>
                <a:cubicBezTo>
                  <a:pt x="1057" y="745"/>
                  <a:pt x="1074" y="716"/>
                  <a:pt x="1100" y="709"/>
                </a:cubicBezTo>
                <a:cubicBezTo>
                  <a:pt x="1116" y="705"/>
                  <a:pt x="1129" y="691"/>
                  <a:pt x="1129" y="678"/>
                </a:cubicBezTo>
                <a:cubicBezTo>
                  <a:pt x="1129" y="657"/>
                  <a:pt x="1133" y="657"/>
                  <a:pt x="1174" y="678"/>
                </a:cubicBezTo>
                <a:cubicBezTo>
                  <a:pt x="1228" y="707"/>
                  <a:pt x="1258" y="687"/>
                  <a:pt x="1217" y="650"/>
                </a:cubicBezTo>
                <a:cubicBezTo>
                  <a:pt x="1178" y="615"/>
                  <a:pt x="1203" y="571"/>
                  <a:pt x="1255" y="581"/>
                </a:cubicBezTo>
                <a:cubicBezTo>
                  <a:pt x="1286" y="587"/>
                  <a:pt x="1289" y="584"/>
                  <a:pt x="1280" y="556"/>
                </a:cubicBezTo>
                <a:cubicBezTo>
                  <a:pt x="1272" y="531"/>
                  <a:pt x="1277" y="523"/>
                  <a:pt x="1301" y="516"/>
                </a:cubicBezTo>
                <a:cubicBezTo>
                  <a:pt x="1319" y="512"/>
                  <a:pt x="1329" y="500"/>
                  <a:pt x="1325" y="489"/>
                </a:cubicBezTo>
                <a:cubicBezTo>
                  <a:pt x="1321" y="479"/>
                  <a:pt x="1326" y="465"/>
                  <a:pt x="1335" y="457"/>
                </a:cubicBezTo>
                <a:cubicBezTo>
                  <a:pt x="1367" y="430"/>
                  <a:pt x="1362" y="372"/>
                  <a:pt x="1327" y="361"/>
                </a:cubicBezTo>
                <a:cubicBezTo>
                  <a:pt x="1272" y="344"/>
                  <a:pt x="1223" y="343"/>
                  <a:pt x="1203" y="358"/>
                </a:cubicBezTo>
                <a:cubicBezTo>
                  <a:pt x="1190" y="369"/>
                  <a:pt x="1181" y="368"/>
                  <a:pt x="1172" y="354"/>
                </a:cubicBezTo>
                <a:cubicBezTo>
                  <a:pt x="1158" y="331"/>
                  <a:pt x="1112" y="346"/>
                  <a:pt x="1122" y="371"/>
                </a:cubicBezTo>
                <a:cubicBezTo>
                  <a:pt x="1127" y="383"/>
                  <a:pt x="1116" y="391"/>
                  <a:pt x="1094" y="392"/>
                </a:cubicBezTo>
                <a:cubicBezTo>
                  <a:pt x="1068" y="393"/>
                  <a:pt x="1057" y="384"/>
                  <a:pt x="1051" y="358"/>
                </a:cubicBezTo>
                <a:cubicBezTo>
                  <a:pt x="1038" y="310"/>
                  <a:pt x="1008" y="324"/>
                  <a:pt x="1002" y="380"/>
                </a:cubicBezTo>
                <a:cubicBezTo>
                  <a:pt x="1000" y="405"/>
                  <a:pt x="992" y="422"/>
                  <a:pt x="984" y="418"/>
                </a:cubicBezTo>
                <a:cubicBezTo>
                  <a:pt x="965" y="406"/>
                  <a:pt x="913" y="438"/>
                  <a:pt x="913" y="463"/>
                </a:cubicBezTo>
                <a:cubicBezTo>
                  <a:pt x="913" y="475"/>
                  <a:pt x="906" y="481"/>
                  <a:pt x="898" y="475"/>
                </a:cubicBezTo>
                <a:cubicBezTo>
                  <a:pt x="888" y="469"/>
                  <a:pt x="890" y="454"/>
                  <a:pt x="905" y="432"/>
                </a:cubicBezTo>
                <a:cubicBezTo>
                  <a:pt x="918" y="413"/>
                  <a:pt x="927" y="391"/>
                  <a:pt x="927" y="383"/>
                </a:cubicBezTo>
                <a:cubicBezTo>
                  <a:pt x="927" y="354"/>
                  <a:pt x="885" y="368"/>
                  <a:pt x="861" y="404"/>
                </a:cubicBezTo>
                <a:cubicBezTo>
                  <a:pt x="833" y="447"/>
                  <a:pt x="817" y="442"/>
                  <a:pt x="841" y="397"/>
                </a:cubicBezTo>
                <a:cubicBezTo>
                  <a:pt x="854" y="373"/>
                  <a:pt x="853" y="361"/>
                  <a:pt x="839" y="344"/>
                </a:cubicBezTo>
                <a:cubicBezTo>
                  <a:pt x="824" y="326"/>
                  <a:pt x="825" y="318"/>
                  <a:pt x="847" y="302"/>
                </a:cubicBezTo>
                <a:cubicBezTo>
                  <a:pt x="862" y="292"/>
                  <a:pt x="881" y="281"/>
                  <a:pt x="889" y="278"/>
                </a:cubicBezTo>
                <a:cubicBezTo>
                  <a:pt x="918" y="268"/>
                  <a:pt x="881" y="236"/>
                  <a:pt x="850" y="244"/>
                </a:cubicBezTo>
                <a:cubicBezTo>
                  <a:pt x="810" y="254"/>
                  <a:pt x="769" y="200"/>
                  <a:pt x="805" y="186"/>
                </a:cubicBezTo>
                <a:cubicBezTo>
                  <a:pt x="837" y="174"/>
                  <a:pt x="831" y="138"/>
                  <a:pt x="797" y="138"/>
                </a:cubicBezTo>
                <a:cubicBezTo>
                  <a:pt x="774" y="138"/>
                  <a:pt x="770" y="132"/>
                  <a:pt x="776" y="110"/>
                </a:cubicBezTo>
                <a:cubicBezTo>
                  <a:pt x="781" y="94"/>
                  <a:pt x="777" y="77"/>
                  <a:pt x="766" y="71"/>
                </a:cubicBezTo>
                <a:cubicBezTo>
                  <a:pt x="756" y="64"/>
                  <a:pt x="741" y="46"/>
                  <a:pt x="732" y="30"/>
                </a:cubicBezTo>
                <a:cubicBezTo>
                  <a:pt x="721" y="10"/>
                  <a:pt x="695" y="0"/>
                  <a:pt x="679" y="1"/>
                </a:cubicBezTo>
                <a:close/>
                <a:moveTo>
                  <a:pt x="642" y="155"/>
                </a:moveTo>
                <a:cubicBezTo>
                  <a:pt x="645" y="154"/>
                  <a:pt x="650" y="157"/>
                  <a:pt x="657" y="163"/>
                </a:cubicBezTo>
                <a:cubicBezTo>
                  <a:pt x="666" y="173"/>
                  <a:pt x="671" y="184"/>
                  <a:pt x="667" y="188"/>
                </a:cubicBezTo>
                <a:cubicBezTo>
                  <a:pt x="657" y="198"/>
                  <a:pt x="640" y="181"/>
                  <a:pt x="640" y="162"/>
                </a:cubicBezTo>
                <a:cubicBezTo>
                  <a:pt x="640" y="158"/>
                  <a:pt x="641" y="156"/>
                  <a:pt x="642" y="155"/>
                </a:cubicBezTo>
                <a:close/>
                <a:moveTo>
                  <a:pt x="726" y="160"/>
                </a:moveTo>
                <a:cubicBezTo>
                  <a:pt x="734" y="160"/>
                  <a:pt x="740" y="165"/>
                  <a:pt x="740" y="173"/>
                </a:cubicBezTo>
                <a:cubicBezTo>
                  <a:pt x="740" y="176"/>
                  <a:pt x="731" y="181"/>
                  <a:pt x="720" y="186"/>
                </a:cubicBezTo>
                <a:cubicBezTo>
                  <a:pt x="706" y="191"/>
                  <a:pt x="701" y="187"/>
                  <a:pt x="707" y="173"/>
                </a:cubicBezTo>
                <a:cubicBezTo>
                  <a:pt x="710" y="165"/>
                  <a:pt x="718" y="160"/>
                  <a:pt x="726" y="160"/>
                </a:cubicBezTo>
                <a:close/>
                <a:moveTo>
                  <a:pt x="621" y="196"/>
                </a:moveTo>
                <a:cubicBezTo>
                  <a:pt x="631" y="196"/>
                  <a:pt x="642" y="202"/>
                  <a:pt x="647" y="210"/>
                </a:cubicBezTo>
                <a:cubicBezTo>
                  <a:pt x="658" y="228"/>
                  <a:pt x="653" y="228"/>
                  <a:pt x="625" y="210"/>
                </a:cubicBezTo>
                <a:cubicBezTo>
                  <a:pt x="612" y="201"/>
                  <a:pt x="611" y="196"/>
                  <a:pt x="621" y="196"/>
                </a:cubicBezTo>
                <a:close/>
                <a:moveTo>
                  <a:pt x="629" y="247"/>
                </a:moveTo>
                <a:cubicBezTo>
                  <a:pt x="635" y="245"/>
                  <a:pt x="644" y="259"/>
                  <a:pt x="652" y="280"/>
                </a:cubicBezTo>
                <a:cubicBezTo>
                  <a:pt x="669" y="330"/>
                  <a:pt x="666" y="335"/>
                  <a:pt x="640" y="303"/>
                </a:cubicBezTo>
                <a:cubicBezTo>
                  <a:pt x="630" y="291"/>
                  <a:pt x="612" y="281"/>
                  <a:pt x="599" y="281"/>
                </a:cubicBezTo>
                <a:cubicBezTo>
                  <a:pt x="579" y="280"/>
                  <a:pt x="578" y="278"/>
                  <a:pt x="596" y="271"/>
                </a:cubicBezTo>
                <a:cubicBezTo>
                  <a:pt x="608" y="267"/>
                  <a:pt x="622" y="257"/>
                  <a:pt x="627" y="249"/>
                </a:cubicBezTo>
                <a:cubicBezTo>
                  <a:pt x="628" y="248"/>
                  <a:pt x="628" y="248"/>
                  <a:pt x="629" y="247"/>
                </a:cubicBezTo>
                <a:close/>
                <a:moveTo>
                  <a:pt x="739" y="261"/>
                </a:moveTo>
                <a:cubicBezTo>
                  <a:pt x="744" y="261"/>
                  <a:pt x="749" y="262"/>
                  <a:pt x="754" y="263"/>
                </a:cubicBezTo>
                <a:cubicBezTo>
                  <a:pt x="770" y="267"/>
                  <a:pt x="783" y="276"/>
                  <a:pt x="783" y="283"/>
                </a:cubicBezTo>
                <a:cubicBezTo>
                  <a:pt x="783" y="290"/>
                  <a:pt x="775" y="292"/>
                  <a:pt x="764" y="287"/>
                </a:cubicBezTo>
                <a:cubicBezTo>
                  <a:pt x="753" y="283"/>
                  <a:pt x="733" y="294"/>
                  <a:pt x="720" y="313"/>
                </a:cubicBezTo>
                <a:cubicBezTo>
                  <a:pt x="694" y="350"/>
                  <a:pt x="691" y="343"/>
                  <a:pt x="711" y="291"/>
                </a:cubicBezTo>
                <a:cubicBezTo>
                  <a:pt x="719" y="271"/>
                  <a:pt x="727" y="262"/>
                  <a:pt x="739" y="261"/>
                </a:cubicBezTo>
                <a:close/>
                <a:moveTo>
                  <a:pt x="758" y="326"/>
                </a:moveTo>
                <a:cubicBezTo>
                  <a:pt x="760" y="326"/>
                  <a:pt x="761" y="326"/>
                  <a:pt x="762" y="327"/>
                </a:cubicBezTo>
                <a:cubicBezTo>
                  <a:pt x="767" y="332"/>
                  <a:pt x="759" y="340"/>
                  <a:pt x="745" y="345"/>
                </a:cubicBezTo>
                <a:cubicBezTo>
                  <a:pt x="724" y="353"/>
                  <a:pt x="723" y="352"/>
                  <a:pt x="737" y="337"/>
                </a:cubicBezTo>
                <a:cubicBezTo>
                  <a:pt x="744" y="330"/>
                  <a:pt x="752" y="326"/>
                  <a:pt x="758" y="326"/>
                </a:cubicBezTo>
                <a:close/>
                <a:moveTo>
                  <a:pt x="765" y="417"/>
                </a:moveTo>
                <a:cubicBezTo>
                  <a:pt x="768" y="418"/>
                  <a:pt x="771" y="418"/>
                  <a:pt x="774" y="420"/>
                </a:cubicBezTo>
                <a:cubicBezTo>
                  <a:pt x="798" y="429"/>
                  <a:pt x="798" y="431"/>
                  <a:pt x="775" y="456"/>
                </a:cubicBezTo>
                <a:cubicBezTo>
                  <a:pt x="747" y="487"/>
                  <a:pt x="726" y="491"/>
                  <a:pt x="726" y="465"/>
                </a:cubicBezTo>
                <a:cubicBezTo>
                  <a:pt x="727" y="436"/>
                  <a:pt x="744" y="416"/>
                  <a:pt x="765" y="417"/>
                </a:cubicBezTo>
                <a:close/>
                <a:moveTo>
                  <a:pt x="609" y="420"/>
                </a:moveTo>
                <a:cubicBezTo>
                  <a:pt x="621" y="420"/>
                  <a:pt x="628" y="427"/>
                  <a:pt x="633" y="443"/>
                </a:cubicBezTo>
                <a:cubicBezTo>
                  <a:pt x="646" y="483"/>
                  <a:pt x="634" y="488"/>
                  <a:pt x="596" y="457"/>
                </a:cubicBezTo>
                <a:lnTo>
                  <a:pt x="563" y="430"/>
                </a:lnTo>
                <a:lnTo>
                  <a:pt x="594" y="422"/>
                </a:lnTo>
                <a:cubicBezTo>
                  <a:pt x="599" y="421"/>
                  <a:pt x="604" y="420"/>
                  <a:pt x="609" y="420"/>
                </a:cubicBezTo>
                <a:close/>
                <a:moveTo>
                  <a:pt x="176" y="425"/>
                </a:moveTo>
                <a:cubicBezTo>
                  <a:pt x="184" y="425"/>
                  <a:pt x="194" y="435"/>
                  <a:pt x="199" y="447"/>
                </a:cubicBezTo>
                <a:cubicBezTo>
                  <a:pt x="203" y="459"/>
                  <a:pt x="205" y="469"/>
                  <a:pt x="202" y="469"/>
                </a:cubicBezTo>
                <a:cubicBezTo>
                  <a:pt x="199" y="469"/>
                  <a:pt x="189" y="459"/>
                  <a:pt x="179" y="447"/>
                </a:cubicBezTo>
                <a:cubicBezTo>
                  <a:pt x="169" y="435"/>
                  <a:pt x="167" y="425"/>
                  <a:pt x="176" y="425"/>
                </a:cubicBezTo>
                <a:close/>
                <a:moveTo>
                  <a:pt x="1186" y="425"/>
                </a:moveTo>
                <a:cubicBezTo>
                  <a:pt x="1194" y="425"/>
                  <a:pt x="1201" y="428"/>
                  <a:pt x="1201" y="432"/>
                </a:cubicBezTo>
                <a:cubicBezTo>
                  <a:pt x="1201" y="435"/>
                  <a:pt x="1194" y="442"/>
                  <a:pt x="1186" y="447"/>
                </a:cubicBezTo>
                <a:cubicBezTo>
                  <a:pt x="1178" y="452"/>
                  <a:pt x="1172" y="449"/>
                  <a:pt x="1172" y="441"/>
                </a:cubicBezTo>
                <a:cubicBezTo>
                  <a:pt x="1172" y="432"/>
                  <a:pt x="1178" y="425"/>
                  <a:pt x="1186" y="425"/>
                </a:cubicBezTo>
                <a:close/>
                <a:moveTo>
                  <a:pt x="309" y="436"/>
                </a:moveTo>
                <a:cubicBezTo>
                  <a:pt x="315" y="437"/>
                  <a:pt x="315" y="449"/>
                  <a:pt x="311" y="477"/>
                </a:cubicBezTo>
                <a:cubicBezTo>
                  <a:pt x="308" y="504"/>
                  <a:pt x="303" y="526"/>
                  <a:pt x="300" y="526"/>
                </a:cubicBezTo>
                <a:cubicBezTo>
                  <a:pt x="293" y="526"/>
                  <a:pt x="262" y="467"/>
                  <a:pt x="268" y="464"/>
                </a:cubicBezTo>
                <a:cubicBezTo>
                  <a:pt x="271" y="462"/>
                  <a:pt x="283" y="453"/>
                  <a:pt x="295" y="444"/>
                </a:cubicBezTo>
                <a:cubicBezTo>
                  <a:pt x="300" y="440"/>
                  <a:pt x="303" y="438"/>
                  <a:pt x="306" y="437"/>
                </a:cubicBezTo>
                <a:cubicBezTo>
                  <a:pt x="307" y="436"/>
                  <a:pt x="308" y="436"/>
                  <a:pt x="309" y="436"/>
                </a:cubicBezTo>
                <a:close/>
                <a:moveTo>
                  <a:pt x="1057" y="438"/>
                </a:moveTo>
                <a:cubicBezTo>
                  <a:pt x="1060" y="437"/>
                  <a:pt x="1066" y="440"/>
                  <a:pt x="1074" y="445"/>
                </a:cubicBezTo>
                <a:cubicBezTo>
                  <a:pt x="1089" y="454"/>
                  <a:pt x="1100" y="465"/>
                  <a:pt x="1100" y="470"/>
                </a:cubicBezTo>
                <a:cubicBezTo>
                  <a:pt x="1100" y="474"/>
                  <a:pt x="1092" y="490"/>
                  <a:pt x="1081" y="505"/>
                </a:cubicBezTo>
                <a:cubicBezTo>
                  <a:pt x="1062" y="530"/>
                  <a:pt x="1061" y="528"/>
                  <a:pt x="1055" y="480"/>
                </a:cubicBezTo>
                <a:cubicBezTo>
                  <a:pt x="1052" y="452"/>
                  <a:pt x="1051" y="440"/>
                  <a:pt x="1057" y="438"/>
                </a:cubicBezTo>
                <a:close/>
                <a:moveTo>
                  <a:pt x="350" y="440"/>
                </a:moveTo>
                <a:cubicBezTo>
                  <a:pt x="358" y="440"/>
                  <a:pt x="360" y="453"/>
                  <a:pt x="356" y="469"/>
                </a:cubicBezTo>
                <a:cubicBezTo>
                  <a:pt x="352" y="484"/>
                  <a:pt x="346" y="497"/>
                  <a:pt x="343" y="497"/>
                </a:cubicBezTo>
                <a:cubicBezTo>
                  <a:pt x="340" y="497"/>
                  <a:pt x="337" y="484"/>
                  <a:pt x="337" y="469"/>
                </a:cubicBezTo>
                <a:cubicBezTo>
                  <a:pt x="337" y="453"/>
                  <a:pt x="343" y="440"/>
                  <a:pt x="350" y="440"/>
                </a:cubicBezTo>
                <a:close/>
                <a:moveTo>
                  <a:pt x="1015" y="440"/>
                </a:moveTo>
                <a:cubicBezTo>
                  <a:pt x="1022" y="440"/>
                  <a:pt x="1028" y="453"/>
                  <a:pt x="1028" y="469"/>
                </a:cubicBezTo>
                <a:cubicBezTo>
                  <a:pt x="1028" y="484"/>
                  <a:pt x="1026" y="497"/>
                  <a:pt x="1023" y="497"/>
                </a:cubicBezTo>
                <a:cubicBezTo>
                  <a:pt x="1020" y="497"/>
                  <a:pt x="1014" y="484"/>
                  <a:pt x="1010" y="469"/>
                </a:cubicBezTo>
                <a:cubicBezTo>
                  <a:pt x="1006" y="453"/>
                  <a:pt x="1008" y="440"/>
                  <a:pt x="1015" y="440"/>
                </a:cubicBezTo>
                <a:close/>
                <a:moveTo>
                  <a:pt x="157" y="483"/>
                </a:moveTo>
                <a:cubicBezTo>
                  <a:pt x="169" y="483"/>
                  <a:pt x="179" y="486"/>
                  <a:pt x="179" y="489"/>
                </a:cubicBezTo>
                <a:cubicBezTo>
                  <a:pt x="179" y="492"/>
                  <a:pt x="169" y="498"/>
                  <a:pt x="157" y="503"/>
                </a:cubicBezTo>
                <a:cubicBezTo>
                  <a:pt x="146" y="507"/>
                  <a:pt x="136" y="505"/>
                  <a:pt x="136" y="497"/>
                </a:cubicBezTo>
                <a:cubicBezTo>
                  <a:pt x="136" y="489"/>
                  <a:pt x="146" y="483"/>
                  <a:pt x="157" y="483"/>
                </a:cubicBezTo>
                <a:close/>
                <a:moveTo>
                  <a:pt x="1204" y="484"/>
                </a:moveTo>
                <a:cubicBezTo>
                  <a:pt x="1218" y="483"/>
                  <a:pt x="1230" y="490"/>
                  <a:pt x="1230" y="497"/>
                </a:cubicBezTo>
                <a:cubicBezTo>
                  <a:pt x="1230" y="515"/>
                  <a:pt x="1228" y="515"/>
                  <a:pt x="1201" y="497"/>
                </a:cubicBezTo>
                <a:cubicBezTo>
                  <a:pt x="1182" y="486"/>
                  <a:pt x="1183" y="484"/>
                  <a:pt x="1204" y="484"/>
                </a:cubicBezTo>
                <a:close/>
                <a:moveTo>
                  <a:pt x="625" y="514"/>
                </a:moveTo>
                <a:cubicBezTo>
                  <a:pt x="632" y="514"/>
                  <a:pt x="638" y="515"/>
                  <a:pt x="643" y="517"/>
                </a:cubicBezTo>
                <a:cubicBezTo>
                  <a:pt x="653" y="521"/>
                  <a:pt x="645" y="524"/>
                  <a:pt x="625" y="524"/>
                </a:cubicBezTo>
                <a:cubicBezTo>
                  <a:pt x="605" y="524"/>
                  <a:pt x="597" y="521"/>
                  <a:pt x="607" y="517"/>
                </a:cubicBezTo>
                <a:cubicBezTo>
                  <a:pt x="612" y="515"/>
                  <a:pt x="619" y="514"/>
                  <a:pt x="625" y="514"/>
                </a:cubicBezTo>
                <a:close/>
                <a:moveTo>
                  <a:pt x="740" y="514"/>
                </a:moveTo>
                <a:cubicBezTo>
                  <a:pt x="747" y="514"/>
                  <a:pt x="753" y="515"/>
                  <a:pt x="758" y="517"/>
                </a:cubicBezTo>
                <a:cubicBezTo>
                  <a:pt x="768" y="521"/>
                  <a:pt x="760" y="524"/>
                  <a:pt x="740" y="524"/>
                </a:cubicBezTo>
                <a:cubicBezTo>
                  <a:pt x="720" y="524"/>
                  <a:pt x="712" y="521"/>
                  <a:pt x="722" y="517"/>
                </a:cubicBezTo>
                <a:cubicBezTo>
                  <a:pt x="727" y="515"/>
                  <a:pt x="734" y="514"/>
                  <a:pt x="740" y="514"/>
                </a:cubicBezTo>
                <a:close/>
                <a:moveTo>
                  <a:pt x="918" y="519"/>
                </a:moveTo>
                <a:cubicBezTo>
                  <a:pt x="924" y="518"/>
                  <a:pt x="931" y="520"/>
                  <a:pt x="939" y="525"/>
                </a:cubicBezTo>
                <a:cubicBezTo>
                  <a:pt x="953" y="533"/>
                  <a:pt x="951" y="545"/>
                  <a:pt x="929" y="571"/>
                </a:cubicBezTo>
                <a:lnTo>
                  <a:pt x="900" y="605"/>
                </a:lnTo>
                <a:lnTo>
                  <a:pt x="899" y="567"/>
                </a:lnTo>
                <a:cubicBezTo>
                  <a:pt x="899" y="537"/>
                  <a:pt x="906" y="521"/>
                  <a:pt x="918" y="519"/>
                </a:cubicBezTo>
                <a:close/>
                <a:moveTo>
                  <a:pt x="443" y="520"/>
                </a:moveTo>
                <a:cubicBezTo>
                  <a:pt x="449" y="520"/>
                  <a:pt x="454" y="522"/>
                  <a:pt x="457" y="525"/>
                </a:cubicBezTo>
                <a:cubicBezTo>
                  <a:pt x="464" y="532"/>
                  <a:pt x="467" y="553"/>
                  <a:pt x="465" y="572"/>
                </a:cubicBezTo>
                <a:lnTo>
                  <a:pt x="460" y="605"/>
                </a:lnTo>
                <a:lnTo>
                  <a:pt x="435" y="570"/>
                </a:lnTo>
                <a:cubicBezTo>
                  <a:pt x="416" y="544"/>
                  <a:pt x="414" y="532"/>
                  <a:pt x="428" y="524"/>
                </a:cubicBezTo>
                <a:cubicBezTo>
                  <a:pt x="433" y="521"/>
                  <a:pt x="438" y="520"/>
                  <a:pt x="443" y="520"/>
                </a:cubicBezTo>
                <a:close/>
                <a:moveTo>
                  <a:pt x="230" y="543"/>
                </a:moveTo>
                <a:cubicBezTo>
                  <a:pt x="239" y="542"/>
                  <a:pt x="252" y="546"/>
                  <a:pt x="273" y="555"/>
                </a:cubicBezTo>
                <a:cubicBezTo>
                  <a:pt x="290" y="562"/>
                  <a:pt x="293" y="568"/>
                  <a:pt x="281" y="569"/>
                </a:cubicBezTo>
                <a:cubicBezTo>
                  <a:pt x="270" y="569"/>
                  <a:pt x="249" y="580"/>
                  <a:pt x="236" y="592"/>
                </a:cubicBezTo>
                <a:cubicBezTo>
                  <a:pt x="213" y="613"/>
                  <a:pt x="211" y="612"/>
                  <a:pt x="213" y="577"/>
                </a:cubicBezTo>
                <a:cubicBezTo>
                  <a:pt x="214" y="556"/>
                  <a:pt x="218" y="545"/>
                  <a:pt x="230" y="543"/>
                </a:cubicBezTo>
                <a:close/>
                <a:moveTo>
                  <a:pt x="1132" y="544"/>
                </a:moveTo>
                <a:cubicBezTo>
                  <a:pt x="1148" y="543"/>
                  <a:pt x="1151" y="553"/>
                  <a:pt x="1153" y="577"/>
                </a:cubicBezTo>
                <a:cubicBezTo>
                  <a:pt x="1154" y="596"/>
                  <a:pt x="1154" y="612"/>
                  <a:pt x="1153" y="612"/>
                </a:cubicBezTo>
                <a:cubicBezTo>
                  <a:pt x="1152" y="612"/>
                  <a:pt x="1142" y="602"/>
                  <a:pt x="1132" y="591"/>
                </a:cubicBezTo>
                <a:cubicBezTo>
                  <a:pt x="1122" y="579"/>
                  <a:pt x="1099" y="569"/>
                  <a:pt x="1082" y="568"/>
                </a:cubicBezTo>
                <a:cubicBezTo>
                  <a:pt x="1052" y="567"/>
                  <a:pt x="1052" y="566"/>
                  <a:pt x="1086" y="555"/>
                </a:cubicBezTo>
                <a:cubicBezTo>
                  <a:pt x="1107" y="548"/>
                  <a:pt x="1122" y="544"/>
                  <a:pt x="1132" y="544"/>
                </a:cubicBezTo>
                <a:close/>
                <a:moveTo>
                  <a:pt x="861" y="574"/>
                </a:moveTo>
                <a:cubicBezTo>
                  <a:pt x="865" y="573"/>
                  <a:pt x="871" y="580"/>
                  <a:pt x="875" y="591"/>
                </a:cubicBezTo>
                <a:cubicBezTo>
                  <a:pt x="884" y="616"/>
                  <a:pt x="876" y="620"/>
                  <a:pt x="862" y="597"/>
                </a:cubicBezTo>
                <a:cubicBezTo>
                  <a:pt x="857" y="589"/>
                  <a:pt x="856" y="579"/>
                  <a:pt x="859" y="575"/>
                </a:cubicBezTo>
                <a:cubicBezTo>
                  <a:pt x="860" y="575"/>
                  <a:pt x="861" y="574"/>
                  <a:pt x="861" y="574"/>
                </a:cubicBezTo>
                <a:close/>
                <a:moveTo>
                  <a:pt x="504" y="575"/>
                </a:moveTo>
                <a:cubicBezTo>
                  <a:pt x="505" y="575"/>
                  <a:pt x="506" y="575"/>
                  <a:pt x="507" y="576"/>
                </a:cubicBezTo>
                <a:cubicBezTo>
                  <a:pt x="512" y="581"/>
                  <a:pt x="507" y="592"/>
                  <a:pt x="497" y="602"/>
                </a:cubicBezTo>
                <a:cubicBezTo>
                  <a:pt x="483" y="616"/>
                  <a:pt x="482" y="615"/>
                  <a:pt x="489" y="594"/>
                </a:cubicBezTo>
                <a:cubicBezTo>
                  <a:pt x="493" y="583"/>
                  <a:pt x="499" y="576"/>
                  <a:pt x="504" y="575"/>
                </a:cubicBezTo>
                <a:close/>
                <a:moveTo>
                  <a:pt x="661" y="582"/>
                </a:moveTo>
                <a:cubicBezTo>
                  <a:pt x="662" y="582"/>
                  <a:pt x="663" y="582"/>
                  <a:pt x="664" y="582"/>
                </a:cubicBezTo>
                <a:cubicBezTo>
                  <a:pt x="667" y="583"/>
                  <a:pt x="668" y="585"/>
                  <a:pt x="668" y="589"/>
                </a:cubicBezTo>
                <a:cubicBezTo>
                  <a:pt x="668" y="592"/>
                  <a:pt x="659" y="603"/>
                  <a:pt x="647" y="613"/>
                </a:cubicBezTo>
                <a:cubicBezTo>
                  <a:pt x="628" y="628"/>
                  <a:pt x="626" y="627"/>
                  <a:pt x="634" y="608"/>
                </a:cubicBezTo>
                <a:cubicBezTo>
                  <a:pt x="639" y="594"/>
                  <a:pt x="652" y="584"/>
                  <a:pt x="661" y="582"/>
                </a:cubicBezTo>
                <a:close/>
                <a:moveTo>
                  <a:pt x="708" y="584"/>
                </a:moveTo>
                <a:cubicBezTo>
                  <a:pt x="716" y="584"/>
                  <a:pt x="727" y="594"/>
                  <a:pt x="731" y="605"/>
                </a:cubicBezTo>
                <a:cubicBezTo>
                  <a:pt x="736" y="617"/>
                  <a:pt x="737" y="627"/>
                  <a:pt x="734" y="627"/>
                </a:cubicBezTo>
                <a:cubicBezTo>
                  <a:pt x="732" y="627"/>
                  <a:pt x="721" y="617"/>
                  <a:pt x="711" y="605"/>
                </a:cubicBezTo>
                <a:cubicBezTo>
                  <a:pt x="701" y="593"/>
                  <a:pt x="700" y="584"/>
                  <a:pt x="708" y="584"/>
                </a:cubicBezTo>
                <a:close/>
                <a:moveTo>
                  <a:pt x="276" y="598"/>
                </a:moveTo>
                <a:cubicBezTo>
                  <a:pt x="280" y="598"/>
                  <a:pt x="275" y="608"/>
                  <a:pt x="265" y="620"/>
                </a:cubicBezTo>
                <a:cubicBezTo>
                  <a:pt x="256" y="632"/>
                  <a:pt x="245" y="641"/>
                  <a:pt x="241" y="641"/>
                </a:cubicBezTo>
                <a:cubicBezTo>
                  <a:pt x="237" y="641"/>
                  <a:pt x="241" y="632"/>
                  <a:pt x="251" y="620"/>
                </a:cubicBezTo>
                <a:cubicBezTo>
                  <a:pt x="261" y="608"/>
                  <a:pt x="272" y="598"/>
                  <a:pt x="276" y="598"/>
                </a:cubicBezTo>
                <a:close/>
                <a:moveTo>
                  <a:pt x="1086" y="598"/>
                </a:moveTo>
                <a:cubicBezTo>
                  <a:pt x="1087" y="598"/>
                  <a:pt x="1094" y="602"/>
                  <a:pt x="1107" y="612"/>
                </a:cubicBezTo>
                <a:cubicBezTo>
                  <a:pt x="1123" y="624"/>
                  <a:pt x="1139" y="635"/>
                  <a:pt x="1142" y="637"/>
                </a:cubicBezTo>
                <a:cubicBezTo>
                  <a:pt x="1146" y="640"/>
                  <a:pt x="1142" y="641"/>
                  <a:pt x="1133" y="641"/>
                </a:cubicBezTo>
                <a:cubicBezTo>
                  <a:pt x="1125" y="641"/>
                  <a:pt x="1109" y="630"/>
                  <a:pt x="1098" y="616"/>
                </a:cubicBezTo>
                <a:cubicBezTo>
                  <a:pt x="1089" y="605"/>
                  <a:pt x="1085" y="599"/>
                  <a:pt x="1086" y="598"/>
                </a:cubicBezTo>
                <a:close/>
                <a:moveTo>
                  <a:pt x="371" y="642"/>
                </a:moveTo>
                <a:cubicBezTo>
                  <a:pt x="381" y="642"/>
                  <a:pt x="394" y="646"/>
                  <a:pt x="407" y="654"/>
                </a:cubicBezTo>
                <a:cubicBezTo>
                  <a:pt x="422" y="664"/>
                  <a:pt x="421" y="669"/>
                  <a:pt x="400" y="678"/>
                </a:cubicBezTo>
                <a:cubicBezTo>
                  <a:pt x="353" y="698"/>
                  <a:pt x="343" y="696"/>
                  <a:pt x="341" y="669"/>
                </a:cubicBezTo>
                <a:cubicBezTo>
                  <a:pt x="340" y="651"/>
                  <a:pt x="353" y="641"/>
                  <a:pt x="371" y="642"/>
                </a:cubicBezTo>
                <a:close/>
                <a:moveTo>
                  <a:pt x="1000" y="642"/>
                </a:moveTo>
                <a:cubicBezTo>
                  <a:pt x="1015" y="642"/>
                  <a:pt x="1023" y="651"/>
                  <a:pt x="1024" y="668"/>
                </a:cubicBezTo>
                <a:cubicBezTo>
                  <a:pt x="1026" y="698"/>
                  <a:pt x="1000" y="702"/>
                  <a:pt x="965" y="677"/>
                </a:cubicBezTo>
                <a:cubicBezTo>
                  <a:pt x="943" y="661"/>
                  <a:pt x="943" y="658"/>
                  <a:pt x="964" y="650"/>
                </a:cubicBezTo>
                <a:cubicBezTo>
                  <a:pt x="979" y="645"/>
                  <a:pt x="991" y="642"/>
                  <a:pt x="1000" y="642"/>
                </a:cubicBezTo>
                <a:close/>
                <a:moveTo>
                  <a:pt x="555" y="643"/>
                </a:moveTo>
                <a:cubicBezTo>
                  <a:pt x="560" y="643"/>
                  <a:pt x="565" y="644"/>
                  <a:pt x="570" y="646"/>
                </a:cubicBezTo>
                <a:cubicBezTo>
                  <a:pt x="582" y="650"/>
                  <a:pt x="579" y="654"/>
                  <a:pt x="562" y="655"/>
                </a:cubicBezTo>
                <a:cubicBezTo>
                  <a:pt x="547" y="655"/>
                  <a:pt x="538" y="652"/>
                  <a:pt x="543" y="647"/>
                </a:cubicBezTo>
                <a:cubicBezTo>
                  <a:pt x="545" y="645"/>
                  <a:pt x="550" y="643"/>
                  <a:pt x="555" y="643"/>
                </a:cubicBezTo>
                <a:close/>
                <a:moveTo>
                  <a:pt x="799" y="643"/>
                </a:moveTo>
                <a:cubicBezTo>
                  <a:pt x="804" y="643"/>
                  <a:pt x="810" y="644"/>
                  <a:pt x="815" y="646"/>
                </a:cubicBezTo>
                <a:cubicBezTo>
                  <a:pt x="826" y="650"/>
                  <a:pt x="823" y="654"/>
                  <a:pt x="806" y="655"/>
                </a:cubicBezTo>
                <a:cubicBezTo>
                  <a:pt x="791" y="655"/>
                  <a:pt x="783" y="652"/>
                  <a:pt x="787" y="647"/>
                </a:cubicBezTo>
                <a:cubicBezTo>
                  <a:pt x="790" y="645"/>
                  <a:pt x="794" y="643"/>
                  <a:pt x="799" y="643"/>
                </a:cubicBezTo>
                <a:close/>
                <a:moveTo>
                  <a:pt x="452" y="685"/>
                </a:moveTo>
                <a:cubicBezTo>
                  <a:pt x="454" y="685"/>
                  <a:pt x="449" y="691"/>
                  <a:pt x="440" y="703"/>
                </a:cubicBezTo>
                <a:cubicBezTo>
                  <a:pt x="429" y="716"/>
                  <a:pt x="414" y="728"/>
                  <a:pt x="405" y="728"/>
                </a:cubicBezTo>
                <a:cubicBezTo>
                  <a:pt x="397" y="728"/>
                  <a:pt x="393" y="726"/>
                  <a:pt x="396" y="724"/>
                </a:cubicBezTo>
                <a:cubicBezTo>
                  <a:pt x="400" y="721"/>
                  <a:pt x="415" y="710"/>
                  <a:pt x="431" y="698"/>
                </a:cubicBezTo>
                <a:cubicBezTo>
                  <a:pt x="444" y="689"/>
                  <a:pt x="451" y="684"/>
                  <a:pt x="452" y="685"/>
                </a:cubicBezTo>
                <a:close/>
                <a:moveTo>
                  <a:pt x="913" y="685"/>
                </a:moveTo>
                <a:cubicBezTo>
                  <a:pt x="915" y="684"/>
                  <a:pt x="921" y="689"/>
                  <a:pt x="935" y="698"/>
                </a:cubicBezTo>
                <a:cubicBezTo>
                  <a:pt x="950" y="710"/>
                  <a:pt x="966" y="721"/>
                  <a:pt x="970" y="724"/>
                </a:cubicBezTo>
                <a:cubicBezTo>
                  <a:pt x="973" y="726"/>
                  <a:pt x="969" y="728"/>
                  <a:pt x="961" y="728"/>
                </a:cubicBezTo>
                <a:cubicBezTo>
                  <a:pt x="952" y="728"/>
                  <a:pt x="936" y="716"/>
                  <a:pt x="926" y="703"/>
                </a:cubicBezTo>
                <a:cubicBezTo>
                  <a:pt x="916" y="691"/>
                  <a:pt x="912" y="685"/>
                  <a:pt x="913" y="685"/>
                </a:cubicBezTo>
                <a:close/>
                <a:moveTo>
                  <a:pt x="852" y="685"/>
                </a:moveTo>
                <a:cubicBezTo>
                  <a:pt x="854" y="684"/>
                  <a:pt x="855" y="692"/>
                  <a:pt x="855" y="703"/>
                </a:cubicBezTo>
                <a:cubicBezTo>
                  <a:pt x="855" y="715"/>
                  <a:pt x="845" y="729"/>
                  <a:pt x="832" y="734"/>
                </a:cubicBezTo>
                <a:cubicBezTo>
                  <a:pt x="811" y="742"/>
                  <a:pt x="811" y="740"/>
                  <a:pt x="828" y="717"/>
                </a:cubicBezTo>
                <a:cubicBezTo>
                  <a:pt x="839" y="703"/>
                  <a:pt x="849" y="689"/>
                  <a:pt x="851" y="686"/>
                </a:cubicBezTo>
                <a:cubicBezTo>
                  <a:pt x="852" y="685"/>
                  <a:pt x="852" y="685"/>
                  <a:pt x="852" y="685"/>
                </a:cubicBezTo>
                <a:close/>
                <a:moveTo>
                  <a:pt x="516" y="696"/>
                </a:moveTo>
                <a:cubicBezTo>
                  <a:pt x="517" y="696"/>
                  <a:pt x="517" y="696"/>
                  <a:pt x="518" y="696"/>
                </a:cubicBezTo>
                <a:cubicBezTo>
                  <a:pt x="523" y="697"/>
                  <a:pt x="529" y="703"/>
                  <a:pt x="536" y="713"/>
                </a:cubicBezTo>
                <a:cubicBezTo>
                  <a:pt x="556" y="746"/>
                  <a:pt x="555" y="747"/>
                  <a:pt x="527" y="729"/>
                </a:cubicBezTo>
                <a:cubicBezTo>
                  <a:pt x="516" y="723"/>
                  <a:pt x="509" y="710"/>
                  <a:pt x="512" y="701"/>
                </a:cubicBezTo>
                <a:cubicBezTo>
                  <a:pt x="513" y="698"/>
                  <a:pt x="515" y="697"/>
                  <a:pt x="516" y="696"/>
                </a:cubicBezTo>
                <a:close/>
                <a:moveTo>
                  <a:pt x="548" y="789"/>
                </a:moveTo>
                <a:cubicBezTo>
                  <a:pt x="553" y="790"/>
                  <a:pt x="549" y="796"/>
                  <a:pt x="538" y="810"/>
                </a:cubicBezTo>
                <a:cubicBezTo>
                  <a:pt x="527" y="824"/>
                  <a:pt x="516" y="839"/>
                  <a:pt x="514" y="842"/>
                </a:cubicBezTo>
                <a:cubicBezTo>
                  <a:pt x="512" y="845"/>
                  <a:pt x="510" y="838"/>
                  <a:pt x="510" y="825"/>
                </a:cubicBezTo>
                <a:cubicBezTo>
                  <a:pt x="510" y="813"/>
                  <a:pt x="521" y="799"/>
                  <a:pt x="534" y="794"/>
                </a:cubicBezTo>
                <a:cubicBezTo>
                  <a:pt x="539" y="792"/>
                  <a:pt x="543" y="790"/>
                  <a:pt x="546" y="790"/>
                </a:cubicBezTo>
                <a:cubicBezTo>
                  <a:pt x="547" y="790"/>
                  <a:pt x="548" y="789"/>
                  <a:pt x="548" y="789"/>
                </a:cubicBezTo>
                <a:close/>
                <a:moveTo>
                  <a:pt x="821" y="792"/>
                </a:moveTo>
                <a:cubicBezTo>
                  <a:pt x="823" y="791"/>
                  <a:pt x="828" y="792"/>
                  <a:pt x="834" y="795"/>
                </a:cubicBezTo>
                <a:cubicBezTo>
                  <a:pt x="846" y="799"/>
                  <a:pt x="855" y="812"/>
                  <a:pt x="855" y="823"/>
                </a:cubicBezTo>
                <a:cubicBezTo>
                  <a:pt x="855" y="850"/>
                  <a:pt x="852" y="848"/>
                  <a:pt x="831" y="814"/>
                </a:cubicBezTo>
                <a:cubicBezTo>
                  <a:pt x="821" y="800"/>
                  <a:pt x="818" y="793"/>
                  <a:pt x="821" y="792"/>
                </a:cubicBezTo>
                <a:close/>
                <a:moveTo>
                  <a:pt x="409" y="800"/>
                </a:moveTo>
                <a:cubicBezTo>
                  <a:pt x="410" y="799"/>
                  <a:pt x="416" y="803"/>
                  <a:pt x="427" y="812"/>
                </a:cubicBezTo>
                <a:cubicBezTo>
                  <a:pt x="441" y="823"/>
                  <a:pt x="452" y="834"/>
                  <a:pt x="452" y="837"/>
                </a:cubicBezTo>
                <a:cubicBezTo>
                  <a:pt x="452" y="849"/>
                  <a:pt x="441" y="842"/>
                  <a:pt x="422" y="818"/>
                </a:cubicBezTo>
                <a:cubicBezTo>
                  <a:pt x="413" y="806"/>
                  <a:pt x="409" y="800"/>
                  <a:pt x="409" y="800"/>
                </a:cubicBezTo>
                <a:close/>
                <a:moveTo>
                  <a:pt x="961" y="800"/>
                </a:moveTo>
                <a:cubicBezTo>
                  <a:pt x="961" y="800"/>
                  <a:pt x="962" y="801"/>
                  <a:pt x="962" y="801"/>
                </a:cubicBezTo>
                <a:cubicBezTo>
                  <a:pt x="966" y="805"/>
                  <a:pt x="955" y="817"/>
                  <a:pt x="938" y="827"/>
                </a:cubicBezTo>
                <a:cubicBezTo>
                  <a:pt x="907" y="845"/>
                  <a:pt x="907" y="845"/>
                  <a:pt x="931" y="820"/>
                </a:cubicBezTo>
                <a:cubicBezTo>
                  <a:pt x="941" y="810"/>
                  <a:pt x="952" y="802"/>
                  <a:pt x="958" y="801"/>
                </a:cubicBezTo>
                <a:cubicBezTo>
                  <a:pt x="959" y="800"/>
                  <a:pt x="960" y="800"/>
                  <a:pt x="961" y="800"/>
                </a:cubicBezTo>
                <a:close/>
                <a:moveTo>
                  <a:pt x="354" y="837"/>
                </a:moveTo>
                <a:cubicBezTo>
                  <a:pt x="363" y="835"/>
                  <a:pt x="377" y="840"/>
                  <a:pt x="400" y="850"/>
                </a:cubicBezTo>
                <a:cubicBezTo>
                  <a:pt x="421" y="859"/>
                  <a:pt x="422" y="864"/>
                  <a:pt x="407" y="873"/>
                </a:cubicBezTo>
                <a:cubicBezTo>
                  <a:pt x="374" y="894"/>
                  <a:pt x="344" y="887"/>
                  <a:pt x="344" y="859"/>
                </a:cubicBezTo>
                <a:cubicBezTo>
                  <a:pt x="344" y="845"/>
                  <a:pt x="346" y="838"/>
                  <a:pt x="354" y="837"/>
                </a:cubicBezTo>
                <a:close/>
                <a:moveTo>
                  <a:pt x="1004" y="837"/>
                </a:moveTo>
                <a:cubicBezTo>
                  <a:pt x="1007" y="836"/>
                  <a:pt x="1009" y="836"/>
                  <a:pt x="1011" y="837"/>
                </a:cubicBezTo>
                <a:cubicBezTo>
                  <a:pt x="1020" y="838"/>
                  <a:pt x="1022" y="845"/>
                  <a:pt x="1022" y="859"/>
                </a:cubicBezTo>
                <a:cubicBezTo>
                  <a:pt x="1022" y="887"/>
                  <a:pt x="992" y="894"/>
                  <a:pt x="959" y="873"/>
                </a:cubicBezTo>
                <a:cubicBezTo>
                  <a:pt x="944" y="864"/>
                  <a:pt x="945" y="859"/>
                  <a:pt x="966" y="850"/>
                </a:cubicBezTo>
                <a:cubicBezTo>
                  <a:pt x="984" y="842"/>
                  <a:pt x="996" y="838"/>
                  <a:pt x="1004" y="837"/>
                </a:cubicBezTo>
                <a:close/>
                <a:moveTo>
                  <a:pt x="578" y="866"/>
                </a:moveTo>
                <a:cubicBezTo>
                  <a:pt x="587" y="865"/>
                  <a:pt x="592" y="868"/>
                  <a:pt x="589" y="873"/>
                </a:cubicBezTo>
                <a:cubicBezTo>
                  <a:pt x="584" y="880"/>
                  <a:pt x="571" y="886"/>
                  <a:pt x="560" y="886"/>
                </a:cubicBezTo>
                <a:cubicBezTo>
                  <a:pt x="530" y="886"/>
                  <a:pt x="534" y="876"/>
                  <a:pt x="568" y="868"/>
                </a:cubicBezTo>
                <a:cubicBezTo>
                  <a:pt x="572" y="867"/>
                  <a:pt x="575" y="866"/>
                  <a:pt x="578" y="866"/>
                </a:cubicBezTo>
                <a:close/>
                <a:moveTo>
                  <a:pt x="799" y="873"/>
                </a:moveTo>
                <a:cubicBezTo>
                  <a:pt x="804" y="873"/>
                  <a:pt x="810" y="874"/>
                  <a:pt x="815" y="876"/>
                </a:cubicBezTo>
                <a:cubicBezTo>
                  <a:pt x="826" y="881"/>
                  <a:pt x="823" y="884"/>
                  <a:pt x="806" y="885"/>
                </a:cubicBezTo>
                <a:cubicBezTo>
                  <a:pt x="791" y="886"/>
                  <a:pt x="783" y="882"/>
                  <a:pt x="787" y="877"/>
                </a:cubicBezTo>
                <a:cubicBezTo>
                  <a:pt x="790" y="875"/>
                  <a:pt x="794" y="874"/>
                  <a:pt x="799" y="873"/>
                </a:cubicBezTo>
                <a:close/>
                <a:moveTo>
                  <a:pt x="237" y="886"/>
                </a:moveTo>
                <a:cubicBezTo>
                  <a:pt x="237" y="885"/>
                  <a:pt x="243" y="890"/>
                  <a:pt x="255" y="899"/>
                </a:cubicBezTo>
                <a:cubicBezTo>
                  <a:pt x="268" y="909"/>
                  <a:pt x="280" y="921"/>
                  <a:pt x="280" y="924"/>
                </a:cubicBezTo>
                <a:cubicBezTo>
                  <a:pt x="280" y="936"/>
                  <a:pt x="268" y="928"/>
                  <a:pt x="249" y="904"/>
                </a:cubicBezTo>
                <a:cubicBezTo>
                  <a:pt x="240" y="893"/>
                  <a:pt x="236" y="887"/>
                  <a:pt x="237" y="886"/>
                </a:cubicBezTo>
                <a:close/>
                <a:moveTo>
                  <a:pt x="1133" y="886"/>
                </a:moveTo>
                <a:cubicBezTo>
                  <a:pt x="1134" y="886"/>
                  <a:pt x="1135" y="887"/>
                  <a:pt x="1135" y="887"/>
                </a:cubicBezTo>
                <a:cubicBezTo>
                  <a:pt x="1139" y="891"/>
                  <a:pt x="1128" y="903"/>
                  <a:pt x="1110" y="913"/>
                </a:cubicBezTo>
                <a:cubicBezTo>
                  <a:pt x="1080" y="932"/>
                  <a:pt x="1080" y="931"/>
                  <a:pt x="1104" y="907"/>
                </a:cubicBezTo>
                <a:cubicBezTo>
                  <a:pt x="1114" y="896"/>
                  <a:pt x="1124" y="888"/>
                  <a:pt x="1131" y="887"/>
                </a:cubicBezTo>
                <a:cubicBezTo>
                  <a:pt x="1132" y="887"/>
                  <a:pt x="1133" y="886"/>
                  <a:pt x="1133" y="886"/>
                </a:cubicBezTo>
                <a:close/>
                <a:moveTo>
                  <a:pt x="485" y="917"/>
                </a:moveTo>
                <a:cubicBezTo>
                  <a:pt x="487" y="915"/>
                  <a:pt x="490" y="919"/>
                  <a:pt x="497" y="926"/>
                </a:cubicBezTo>
                <a:cubicBezTo>
                  <a:pt x="507" y="935"/>
                  <a:pt x="512" y="947"/>
                  <a:pt x="507" y="951"/>
                </a:cubicBezTo>
                <a:cubicBezTo>
                  <a:pt x="503" y="956"/>
                  <a:pt x="495" y="948"/>
                  <a:pt x="489" y="934"/>
                </a:cubicBezTo>
                <a:cubicBezTo>
                  <a:pt x="485" y="923"/>
                  <a:pt x="484" y="918"/>
                  <a:pt x="485" y="917"/>
                </a:cubicBezTo>
                <a:close/>
                <a:moveTo>
                  <a:pt x="717" y="920"/>
                </a:moveTo>
                <a:cubicBezTo>
                  <a:pt x="723" y="919"/>
                  <a:pt x="726" y="922"/>
                  <a:pt x="726" y="928"/>
                </a:cubicBezTo>
                <a:cubicBezTo>
                  <a:pt x="726" y="937"/>
                  <a:pt x="719" y="944"/>
                  <a:pt x="711" y="944"/>
                </a:cubicBezTo>
                <a:cubicBezTo>
                  <a:pt x="704" y="944"/>
                  <a:pt x="697" y="941"/>
                  <a:pt x="697" y="937"/>
                </a:cubicBezTo>
                <a:cubicBezTo>
                  <a:pt x="697" y="934"/>
                  <a:pt x="704" y="927"/>
                  <a:pt x="711" y="922"/>
                </a:cubicBezTo>
                <a:cubicBezTo>
                  <a:pt x="713" y="921"/>
                  <a:pt x="716" y="920"/>
                  <a:pt x="717" y="920"/>
                </a:cubicBezTo>
                <a:close/>
                <a:moveTo>
                  <a:pt x="874" y="920"/>
                </a:moveTo>
                <a:cubicBezTo>
                  <a:pt x="878" y="920"/>
                  <a:pt x="879" y="926"/>
                  <a:pt x="876" y="936"/>
                </a:cubicBezTo>
                <a:cubicBezTo>
                  <a:pt x="866" y="961"/>
                  <a:pt x="855" y="965"/>
                  <a:pt x="855" y="944"/>
                </a:cubicBezTo>
                <a:cubicBezTo>
                  <a:pt x="855" y="937"/>
                  <a:pt x="862" y="927"/>
                  <a:pt x="870" y="922"/>
                </a:cubicBezTo>
                <a:cubicBezTo>
                  <a:pt x="871" y="922"/>
                  <a:pt x="872" y="921"/>
                  <a:pt x="872" y="921"/>
                </a:cubicBezTo>
                <a:cubicBezTo>
                  <a:pt x="873" y="920"/>
                  <a:pt x="874" y="920"/>
                  <a:pt x="874" y="920"/>
                </a:cubicBezTo>
                <a:close/>
                <a:moveTo>
                  <a:pt x="1150" y="922"/>
                </a:moveTo>
                <a:cubicBezTo>
                  <a:pt x="1154" y="922"/>
                  <a:pt x="1154" y="930"/>
                  <a:pt x="1153" y="948"/>
                </a:cubicBezTo>
                <a:cubicBezTo>
                  <a:pt x="1150" y="984"/>
                  <a:pt x="1138" y="989"/>
                  <a:pt x="1092" y="971"/>
                </a:cubicBezTo>
                <a:cubicBezTo>
                  <a:pt x="1076" y="965"/>
                  <a:pt x="1073" y="960"/>
                  <a:pt x="1085" y="959"/>
                </a:cubicBezTo>
                <a:cubicBezTo>
                  <a:pt x="1096" y="959"/>
                  <a:pt x="1117" y="948"/>
                  <a:pt x="1130" y="935"/>
                </a:cubicBezTo>
                <a:cubicBezTo>
                  <a:pt x="1139" y="928"/>
                  <a:pt x="1144" y="923"/>
                  <a:pt x="1148" y="922"/>
                </a:cubicBezTo>
                <a:cubicBezTo>
                  <a:pt x="1148" y="922"/>
                  <a:pt x="1149" y="921"/>
                  <a:pt x="1150" y="922"/>
                </a:cubicBezTo>
                <a:close/>
                <a:moveTo>
                  <a:pt x="466" y="922"/>
                </a:moveTo>
                <a:lnTo>
                  <a:pt x="466" y="961"/>
                </a:lnTo>
                <a:cubicBezTo>
                  <a:pt x="467" y="1004"/>
                  <a:pt x="453" y="1019"/>
                  <a:pt x="426" y="1002"/>
                </a:cubicBezTo>
                <a:cubicBezTo>
                  <a:pt x="413" y="994"/>
                  <a:pt x="415" y="983"/>
                  <a:pt x="437" y="957"/>
                </a:cubicBezTo>
                <a:lnTo>
                  <a:pt x="466" y="922"/>
                </a:lnTo>
                <a:close/>
                <a:moveTo>
                  <a:pt x="217" y="923"/>
                </a:moveTo>
                <a:cubicBezTo>
                  <a:pt x="217" y="923"/>
                  <a:pt x="218" y="923"/>
                  <a:pt x="219" y="923"/>
                </a:cubicBezTo>
                <a:cubicBezTo>
                  <a:pt x="222" y="923"/>
                  <a:pt x="227" y="927"/>
                  <a:pt x="235" y="934"/>
                </a:cubicBezTo>
                <a:cubicBezTo>
                  <a:pt x="248" y="945"/>
                  <a:pt x="268" y="958"/>
                  <a:pt x="280" y="962"/>
                </a:cubicBezTo>
                <a:cubicBezTo>
                  <a:pt x="297" y="969"/>
                  <a:pt x="297" y="971"/>
                  <a:pt x="278" y="971"/>
                </a:cubicBezTo>
                <a:cubicBezTo>
                  <a:pt x="264" y="972"/>
                  <a:pt x="244" y="976"/>
                  <a:pt x="233" y="980"/>
                </a:cubicBezTo>
                <a:cubicBezTo>
                  <a:pt x="218" y="986"/>
                  <a:pt x="211" y="978"/>
                  <a:pt x="211" y="951"/>
                </a:cubicBezTo>
                <a:cubicBezTo>
                  <a:pt x="211" y="933"/>
                  <a:pt x="213" y="924"/>
                  <a:pt x="217" y="923"/>
                </a:cubicBezTo>
                <a:close/>
                <a:moveTo>
                  <a:pt x="899" y="923"/>
                </a:moveTo>
                <a:lnTo>
                  <a:pt x="930" y="954"/>
                </a:lnTo>
                <a:cubicBezTo>
                  <a:pt x="958" y="982"/>
                  <a:pt x="958" y="987"/>
                  <a:pt x="938" y="1007"/>
                </a:cubicBezTo>
                <a:cubicBezTo>
                  <a:pt x="918" y="1027"/>
                  <a:pt x="915" y="1027"/>
                  <a:pt x="908" y="1007"/>
                </a:cubicBezTo>
                <a:cubicBezTo>
                  <a:pt x="903" y="995"/>
                  <a:pt x="899" y="971"/>
                  <a:pt x="899" y="954"/>
                </a:cubicBezTo>
                <a:lnTo>
                  <a:pt x="899" y="923"/>
                </a:lnTo>
                <a:close/>
                <a:moveTo>
                  <a:pt x="309" y="999"/>
                </a:moveTo>
                <a:cubicBezTo>
                  <a:pt x="315" y="999"/>
                  <a:pt x="316" y="1013"/>
                  <a:pt x="316" y="1046"/>
                </a:cubicBezTo>
                <a:lnTo>
                  <a:pt x="316" y="1101"/>
                </a:lnTo>
                <a:cubicBezTo>
                  <a:pt x="316" y="1101"/>
                  <a:pt x="304" y="1093"/>
                  <a:pt x="291" y="1082"/>
                </a:cubicBezTo>
                <a:cubicBezTo>
                  <a:pt x="277" y="1072"/>
                  <a:pt x="265" y="1057"/>
                  <a:pt x="265" y="1049"/>
                </a:cubicBezTo>
                <a:cubicBezTo>
                  <a:pt x="265" y="1041"/>
                  <a:pt x="277" y="1024"/>
                  <a:pt x="291" y="1012"/>
                </a:cubicBezTo>
                <a:cubicBezTo>
                  <a:pt x="299" y="1004"/>
                  <a:pt x="305" y="999"/>
                  <a:pt x="309" y="999"/>
                </a:cubicBezTo>
                <a:close/>
                <a:moveTo>
                  <a:pt x="1023" y="1001"/>
                </a:moveTo>
                <a:cubicBezTo>
                  <a:pt x="1026" y="1001"/>
                  <a:pt x="1028" y="1021"/>
                  <a:pt x="1028" y="1044"/>
                </a:cubicBezTo>
                <a:cubicBezTo>
                  <a:pt x="1028" y="1068"/>
                  <a:pt x="1023" y="1087"/>
                  <a:pt x="1016" y="1087"/>
                </a:cubicBezTo>
                <a:cubicBezTo>
                  <a:pt x="1010" y="1087"/>
                  <a:pt x="1008" y="1068"/>
                  <a:pt x="1011" y="1044"/>
                </a:cubicBezTo>
                <a:cubicBezTo>
                  <a:pt x="1014" y="1021"/>
                  <a:pt x="1020" y="1001"/>
                  <a:pt x="1023" y="1001"/>
                </a:cubicBezTo>
                <a:close/>
                <a:moveTo>
                  <a:pt x="765" y="1002"/>
                </a:moveTo>
                <a:cubicBezTo>
                  <a:pt x="774" y="1001"/>
                  <a:pt x="786" y="1008"/>
                  <a:pt x="791" y="1016"/>
                </a:cubicBezTo>
                <a:cubicBezTo>
                  <a:pt x="802" y="1033"/>
                  <a:pt x="797" y="1033"/>
                  <a:pt x="769" y="1016"/>
                </a:cubicBezTo>
                <a:cubicBezTo>
                  <a:pt x="756" y="1007"/>
                  <a:pt x="755" y="1002"/>
                  <a:pt x="765" y="1002"/>
                </a:cubicBezTo>
                <a:close/>
                <a:moveTo>
                  <a:pt x="625" y="1003"/>
                </a:moveTo>
                <a:cubicBezTo>
                  <a:pt x="632" y="1003"/>
                  <a:pt x="638" y="1004"/>
                  <a:pt x="643" y="1006"/>
                </a:cubicBezTo>
                <a:cubicBezTo>
                  <a:pt x="653" y="1010"/>
                  <a:pt x="645" y="1013"/>
                  <a:pt x="625" y="1013"/>
                </a:cubicBezTo>
                <a:cubicBezTo>
                  <a:pt x="605" y="1013"/>
                  <a:pt x="597" y="1010"/>
                  <a:pt x="607" y="1006"/>
                </a:cubicBezTo>
                <a:cubicBezTo>
                  <a:pt x="612" y="1004"/>
                  <a:pt x="619" y="1003"/>
                  <a:pt x="625" y="1003"/>
                </a:cubicBezTo>
                <a:close/>
                <a:moveTo>
                  <a:pt x="1058" y="1003"/>
                </a:moveTo>
                <a:cubicBezTo>
                  <a:pt x="1065" y="1003"/>
                  <a:pt x="1077" y="1015"/>
                  <a:pt x="1093" y="1041"/>
                </a:cubicBezTo>
                <a:cubicBezTo>
                  <a:pt x="1107" y="1062"/>
                  <a:pt x="1114" y="1076"/>
                  <a:pt x="1107" y="1070"/>
                </a:cubicBezTo>
                <a:cubicBezTo>
                  <a:pt x="1101" y="1064"/>
                  <a:pt x="1088" y="1065"/>
                  <a:pt x="1078" y="1074"/>
                </a:cubicBezTo>
                <a:cubicBezTo>
                  <a:pt x="1065" y="1084"/>
                  <a:pt x="1059" y="1077"/>
                  <a:pt x="1054" y="1045"/>
                </a:cubicBezTo>
                <a:cubicBezTo>
                  <a:pt x="1050" y="1018"/>
                  <a:pt x="1052" y="1004"/>
                  <a:pt x="1058" y="1003"/>
                </a:cubicBezTo>
                <a:close/>
                <a:moveTo>
                  <a:pt x="144" y="1023"/>
                </a:moveTo>
                <a:cubicBezTo>
                  <a:pt x="146" y="1022"/>
                  <a:pt x="147" y="1022"/>
                  <a:pt x="149" y="1023"/>
                </a:cubicBezTo>
                <a:cubicBezTo>
                  <a:pt x="152" y="1023"/>
                  <a:pt x="154" y="1024"/>
                  <a:pt x="157" y="1025"/>
                </a:cubicBezTo>
                <a:cubicBezTo>
                  <a:pt x="169" y="1030"/>
                  <a:pt x="179" y="1036"/>
                  <a:pt x="179" y="1039"/>
                </a:cubicBezTo>
                <a:cubicBezTo>
                  <a:pt x="179" y="1042"/>
                  <a:pt x="169" y="1044"/>
                  <a:pt x="157" y="1044"/>
                </a:cubicBezTo>
                <a:cubicBezTo>
                  <a:pt x="146" y="1044"/>
                  <a:pt x="136" y="1038"/>
                  <a:pt x="136" y="1030"/>
                </a:cubicBezTo>
                <a:cubicBezTo>
                  <a:pt x="136" y="1026"/>
                  <a:pt x="139" y="1023"/>
                  <a:pt x="144" y="1023"/>
                </a:cubicBezTo>
                <a:close/>
                <a:moveTo>
                  <a:pt x="1217" y="1023"/>
                </a:moveTo>
                <a:cubicBezTo>
                  <a:pt x="1224" y="1022"/>
                  <a:pt x="1230" y="1025"/>
                  <a:pt x="1230" y="1030"/>
                </a:cubicBezTo>
                <a:cubicBezTo>
                  <a:pt x="1230" y="1038"/>
                  <a:pt x="1220" y="1044"/>
                  <a:pt x="1208" y="1044"/>
                </a:cubicBezTo>
                <a:cubicBezTo>
                  <a:pt x="1196" y="1044"/>
                  <a:pt x="1186" y="1042"/>
                  <a:pt x="1186" y="1039"/>
                </a:cubicBezTo>
                <a:cubicBezTo>
                  <a:pt x="1186" y="1036"/>
                  <a:pt x="1196" y="1030"/>
                  <a:pt x="1208" y="1025"/>
                </a:cubicBezTo>
                <a:cubicBezTo>
                  <a:pt x="1211" y="1024"/>
                  <a:pt x="1214" y="1023"/>
                  <a:pt x="1217" y="1023"/>
                </a:cubicBezTo>
                <a:close/>
                <a:moveTo>
                  <a:pt x="343" y="1044"/>
                </a:moveTo>
                <a:cubicBezTo>
                  <a:pt x="346" y="1044"/>
                  <a:pt x="353" y="1054"/>
                  <a:pt x="357" y="1066"/>
                </a:cubicBezTo>
                <a:cubicBezTo>
                  <a:pt x="362" y="1078"/>
                  <a:pt x="359" y="1087"/>
                  <a:pt x="351" y="1087"/>
                </a:cubicBezTo>
                <a:cubicBezTo>
                  <a:pt x="344" y="1087"/>
                  <a:pt x="337" y="1078"/>
                  <a:pt x="337" y="1066"/>
                </a:cubicBezTo>
                <a:cubicBezTo>
                  <a:pt x="337" y="1054"/>
                  <a:pt x="340" y="1044"/>
                  <a:pt x="343" y="1044"/>
                </a:cubicBezTo>
                <a:close/>
                <a:moveTo>
                  <a:pt x="734" y="1051"/>
                </a:moveTo>
                <a:cubicBezTo>
                  <a:pt x="741" y="1050"/>
                  <a:pt x="753" y="1057"/>
                  <a:pt x="770" y="1070"/>
                </a:cubicBezTo>
                <a:lnTo>
                  <a:pt x="803" y="1097"/>
                </a:lnTo>
                <a:lnTo>
                  <a:pt x="772" y="1105"/>
                </a:lnTo>
                <a:cubicBezTo>
                  <a:pt x="750" y="1111"/>
                  <a:pt x="739" y="1106"/>
                  <a:pt x="733" y="1085"/>
                </a:cubicBezTo>
                <a:cubicBezTo>
                  <a:pt x="725" y="1062"/>
                  <a:pt x="726" y="1051"/>
                  <a:pt x="734" y="1051"/>
                </a:cubicBezTo>
                <a:close/>
                <a:moveTo>
                  <a:pt x="628" y="1054"/>
                </a:moveTo>
                <a:cubicBezTo>
                  <a:pt x="633" y="1054"/>
                  <a:pt x="636" y="1055"/>
                  <a:pt x="637" y="1058"/>
                </a:cubicBezTo>
                <a:cubicBezTo>
                  <a:pt x="647" y="1086"/>
                  <a:pt x="619" y="1113"/>
                  <a:pt x="591" y="1103"/>
                </a:cubicBezTo>
                <a:cubicBezTo>
                  <a:pt x="564" y="1093"/>
                  <a:pt x="565" y="1091"/>
                  <a:pt x="598" y="1068"/>
                </a:cubicBezTo>
                <a:cubicBezTo>
                  <a:pt x="610" y="1060"/>
                  <a:pt x="621" y="1055"/>
                  <a:pt x="628" y="1054"/>
                </a:cubicBezTo>
                <a:close/>
                <a:moveTo>
                  <a:pt x="707" y="1189"/>
                </a:moveTo>
                <a:cubicBezTo>
                  <a:pt x="710" y="1189"/>
                  <a:pt x="711" y="1193"/>
                  <a:pt x="711" y="1200"/>
                </a:cubicBezTo>
                <a:cubicBezTo>
                  <a:pt x="711" y="1209"/>
                  <a:pt x="729" y="1226"/>
                  <a:pt x="751" y="1238"/>
                </a:cubicBezTo>
                <a:cubicBezTo>
                  <a:pt x="777" y="1252"/>
                  <a:pt x="783" y="1259"/>
                  <a:pt x="767" y="1260"/>
                </a:cubicBezTo>
                <a:cubicBezTo>
                  <a:pt x="754" y="1260"/>
                  <a:pt x="740" y="1268"/>
                  <a:pt x="737" y="1278"/>
                </a:cubicBezTo>
                <a:cubicBezTo>
                  <a:pt x="734" y="1287"/>
                  <a:pt x="724" y="1273"/>
                  <a:pt x="714" y="1247"/>
                </a:cubicBezTo>
                <a:cubicBezTo>
                  <a:pt x="705" y="1220"/>
                  <a:pt x="700" y="1195"/>
                  <a:pt x="704" y="1191"/>
                </a:cubicBezTo>
                <a:cubicBezTo>
                  <a:pt x="705" y="1190"/>
                  <a:pt x="707" y="1189"/>
                  <a:pt x="707" y="1189"/>
                </a:cubicBezTo>
                <a:close/>
                <a:moveTo>
                  <a:pt x="666" y="1194"/>
                </a:moveTo>
                <a:cubicBezTo>
                  <a:pt x="668" y="1195"/>
                  <a:pt x="668" y="1198"/>
                  <a:pt x="668" y="1204"/>
                </a:cubicBezTo>
                <a:cubicBezTo>
                  <a:pt x="668" y="1244"/>
                  <a:pt x="635" y="1273"/>
                  <a:pt x="604" y="1260"/>
                </a:cubicBezTo>
                <a:cubicBezTo>
                  <a:pt x="580" y="1250"/>
                  <a:pt x="580" y="1248"/>
                  <a:pt x="600" y="1247"/>
                </a:cubicBezTo>
                <a:cubicBezTo>
                  <a:pt x="613" y="1247"/>
                  <a:pt x="634" y="1231"/>
                  <a:pt x="646" y="1214"/>
                </a:cubicBezTo>
                <a:cubicBezTo>
                  <a:pt x="654" y="1203"/>
                  <a:pt x="660" y="1196"/>
                  <a:pt x="663" y="1194"/>
                </a:cubicBezTo>
                <a:cubicBezTo>
                  <a:pt x="664" y="1194"/>
                  <a:pt x="665" y="1194"/>
                  <a:pt x="666" y="1194"/>
                </a:cubicBezTo>
                <a:close/>
                <a:moveTo>
                  <a:pt x="701" y="1334"/>
                </a:moveTo>
                <a:cubicBezTo>
                  <a:pt x="702" y="1333"/>
                  <a:pt x="706" y="1336"/>
                  <a:pt x="713" y="1343"/>
                </a:cubicBezTo>
                <a:cubicBezTo>
                  <a:pt x="723" y="1353"/>
                  <a:pt x="728" y="1364"/>
                  <a:pt x="723" y="1369"/>
                </a:cubicBezTo>
                <a:cubicBezTo>
                  <a:pt x="719" y="1373"/>
                  <a:pt x="711" y="1365"/>
                  <a:pt x="705" y="1351"/>
                </a:cubicBezTo>
                <a:cubicBezTo>
                  <a:pt x="701" y="1341"/>
                  <a:pt x="700" y="1335"/>
                  <a:pt x="701" y="1334"/>
                </a:cubicBezTo>
                <a:close/>
                <a:moveTo>
                  <a:pt x="660" y="1337"/>
                </a:moveTo>
                <a:cubicBezTo>
                  <a:pt x="665" y="1336"/>
                  <a:pt x="668" y="1339"/>
                  <a:pt x="668" y="1345"/>
                </a:cubicBezTo>
                <a:cubicBezTo>
                  <a:pt x="668" y="1353"/>
                  <a:pt x="662" y="1363"/>
                  <a:pt x="654" y="1368"/>
                </a:cubicBezTo>
                <a:cubicBezTo>
                  <a:pt x="646" y="1373"/>
                  <a:pt x="640" y="1371"/>
                  <a:pt x="640" y="1363"/>
                </a:cubicBezTo>
                <a:cubicBezTo>
                  <a:pt x="640" y="1355"/>
                  <a:pt x="646" y="1344"/>
                  <a:pt x="654" y="1339"/>
                </a:cubicBezTo>
                <a:cubicBezTo>
                  <a:pt x="656" y="1338"/>
                  <a:pt x="658" y="1337"/>
                  <a:pt x="660" y="1337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1" name="Freeform 59"/>
          <p:cNvSpPr>
            <a:spLocks noEditPoints="1"/>
          </p:cNvSpPr>
          <p:nvPr/>
        </p:nvSpPr>
        <p:spPr bwMode="auto">
          <a:xfrm>
            <a:off x="6139225" y="2358317"/>
            <a:ext cx="369887" cy="374650"/>
          </a:xfrm>
          <a:custGeom>
            <a:avLst/>
            <a:gdLst>
              <a:gd name="T0" fmla="*/ 643 w 1374"/>
              <a:gd name="T1" fmla="*/ 26 h 1394"/>
              <a:gd name="T2" fmla="*/ 533 w 1374"/>
              <a:gd name="T3" fmla="*/ 161 h 1394"/>
              <a:gd name="T4" fmla="*/ 421 w 1374"/>
              <a:gd name="T5" fmla="*/ 324 h 1394"/>
              <a:gd name="T6" fmla="*/ 210 w 1374"/>
              <a:gd name="T7" fmla="*/ 241 h 1394"/>
              <a:gd name="T8" fmla="*/ 90 w 1374"/>
              <a:gd name="T9" fmla="*/ 396 h 1394"/>
              <a:gd name="T10" fmla="*/ 160 w 1374"/>
              <a:gd name="T11" fmla="*/ 571 h 1394"/>
              <a:gd name="T12" fmla="*/ 232 w 1374"/>
              <a:gd name="T13" fmla="*/ 734 h 1394"/>
              <a:gd name="T14" fmla="*/ 70 w 1374"/>
              <a:gd name="T15" fmla="*/ 913 h 1394"/>
              <a:gd name="T16" fmla="*/ 131 w 1374"/>
              <a:gd name="T17" fmla="*/ 1066 h 1394"/>
              <a:gd name="T18" fmla="*/ 313 w 1374"/>
              <a:gd name="T19" fmla="*/ 1102 h 1394"/>
              <a:gd name="T20" fmla="*/ 502 w 1374"/>
              <a:gd name="T21" fmla="*/ 1115 h 1394"/>
              <a:gd name="T22" fmla="*/ 547 w 1374"/>
              <a:gd name="T23" fmla="*/ 1341 h 1394"/>
              <a:gd name="T24" fmla="*/ 749 w 1374"/>
              <a:gd name="T25" fmla="*/ 1360 h 1394"/>
              <a:gd name="T26" fmla="*/ 846 w 1374"/>
              <a:gd name="T27" fmla="*/ 1221 h 1394"/>
              <a:gd name="T28" fmla="*/ 972 w 1374"/>
              <a:gd name="T29" fmla="*/ 1065 h 1394"/>
              <a:gd name="T30" fmla="*/ 1154 w 1374"/>
              <a:gd name="T31" fmla="*/ 1213 h 1394"/>
              <a:gd name="T32" fmla="*/ 1258 w 1374"/>
              <a:gd name="T33" fmla="*/ 1066 h 1394"/>
              <a:gd name="T34" fmla="*/ 1323 w 1374"/>
              <a:gd name="T35" fmla="*/ 899 h 1394"/>
              <a:gd name="T36" fmla="*/ 1176 w 1374"/>
              <a:gd name="T37" fmla="*/ 721 h 1394"/>
              <a:gd name="T38" fmla="*/ 1170 w 1374"/>
              <a:gd name="T39" fmla="*/ 585 h 1394"/>
              <a:gd name="T40" fmla="*/ 1326 w 1374"/>
              <a:gd name="T41" fmla="*/ 504 h 1394"/>
              <a:gd name="T42" fmla="*/ 1256 w 1374"/>
              <a:gd name="T43" fmla="*/ 332 h 1394"/>
              <a:gd name="T44" fmla="*/ 1171 w 1374"/>
              <a:gd name="T45" fmla="*/ 250 h 1394"/>
              <a:gd name="T46" fmla="*/ 970 w 1374"/>
              <a:gd name="T47" fmla="*/ 325 h 1394"/>
              <a:gd name="T48" fmla="*/ 841 w 1374"/>
              <a:gd name="T49" fmla="*/ 213 h 1394"/>
              <a:gd name="T50" fmla="*/ 739 w 1374"/>
              <a:gd name="T51" fmla="*/ 31 h 1394"/>
              <a:gd name="T52" fmla="*/ 616 w 1374"/>
              <a:gd name="T53" fmla="*/ 280 h 1394"/>
              <a:gd name="T54" fmla="*/ 773 w 1374"/>
              <a:gd name="T55" fmla="*/ 323 h 1394"/>
              <a:gd name="T56" fmla="*/ 712 w 1374"/>
              <a:gd name="T57" fmla="*/ 466 h 1394"/>
              <a:gd name="T58" fmla="*/ 660 w 1374"/>
              <a:gd name="T59" fmla="*/ 425 h 1394"/>
              <a:gd name="T60" fmla="*/ 358 w 1374"/>
              <a:gd name="T61" fmla="*/ 404 h 1394"/>
              <a:gd name="T62" fmla="*/ 425 w 1374"/>
              <a:gd name="T63" fmla="*/ 481 h 1394"/>
              <a:gd name="T64" fmla="*/ 491 w 1374"/>
              <a:gd name="T65" fmla="*/ 601 h 1394"/>
              <a:gd name="T66" fmla="*/ 322 w 1374"/>
              <a:gd name="T67" fmla="*/ 517 h 1394"/>
              <a:gd name="T68" fmla="*/ 358 w 1374"/>
              <a:gd name="T69" fmla="*/ 404 h 1394"/>
              <a:gd name="T70" fmla="*/ 1034 w 1374"/>
              <a:gd name="T71" fmla="*/ 480 h 1394"/>
              <a:gd name="T72" fmla="*/ 1077 w 1374"/>
              <a:gd name="T73" fmla="*/ 561 h 1394"/>
              <a:gd name="T74" fmla="*/ 880 w 1374"/>
              <a:gd name="T75" fmla="*/ 604 h 1394"/>
              <a:gd name="T76" fmla="*/ 900 w 1374"/>
              <a:gd name="T77" fmla="*/ 541 h 1394"/>
              <a:gd name="T78" fmla="*/ 590 w 1374"/>
              <a:gd name="T79" fmla="*/ 755 h 1394"/>
              <a:gd name="T80" fmla="*/ 427 w 1374"/>
              <a:gd name="T81" fmla="*/ 869 h 1394"/>
              <a:gd name="T82" fmla="*/ 396 w 1374"/>
              <a:gd name="T83" fmla="*/ 951 h 1394"/>
              <a:gd name="T84" fmla="*/ 306 w 1374"/>
              <a:gd name="T85" fmla="*/ 848 h 1394"/>
              <a:gd name="T86" fmla="*/ 505 w 1374"/>
              <a:gd name="T87" fmla="*/ 788 h 1394"/>
              <a:gd name="T88" fmla="*/ 867 w 1374"/>
              <a:gd name="T89" fmla="*/ 791 h 1394"/>
              <a:gd name="T90" fmla="*/ 1020 w 1374"/>
              <a:gd name="T91" fmla="*/ 817 h 1394"/>
              <a:gd name="T92" fmla="*/ 1046 w 1374"/>
              <a:gd name="T93" fmla="*/ 908 h 1394"/>
              <a:gd name="T94" fmla="*/ 957 w 1374"/>
              <a:gd name="T95" fmla="*/ 897 h 1394"/>
              <a:gd name="T96" fmla="*/ 867 w 1374"/>
              <a:gd name="T97" fmla="*/ 791 h 1394"/>
              <a:gd name="T98" fmla="*/ 714 w 1374"/>
              <a:gd name="T99" fmla="*/ 932 h 1394"/>
              <a:gd name="T100" fmla="*/ 773 w 1374"/>
              <a:gd name="T101" fmla="*/ 1076 h 1394"/>
              <a:gd name="T102" fmla="*/ 625 w 1374"/>
              <a:gd name="T103" fmla="*/ 1055 h 1394"/>
              <a:gd name="T104" fmla="*/ 712 w 1374"/>
              <a:gd name="T105" fmla="*/ 826 h 1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74" h="1394">
                <a:moveTo>
                  <a:pt x="690" y="1"/>
                </a:moveTo>
                <a:cubicBezTo>
                  <a:pt x="677" y="0"/>
                  <a:pt x="663" y="9"/>
                  <a:pt x="643" y="26"/>
                </a:cubicBezTo>
                <a:cubicBezTo>
                  <a:pt x="617" y="47"/>
                  <a:pt x="572" y="60"/>
                  <a:pt x="544" y="56"/>
                </a:cubicBezTo>
                <a:cubicBezTo>
                  <a:pt x="496" y="47"/>
                  <a:pt x="496" y="54"/>
                  <a:pt x="533" y="161"/>
                </a:cubicBezTo>
                <a:cubicBezTo>
                  <a:pt x="572" y="272"/>
                  <a:pt x="572" y="276"/>
                  <a:pt x="515" y="276"/>
                </a:cubicBezTo>
                <a:cubicBezTo>
                  <a:pt x="482" y="276"/>
                  <a:pt x="440" y="298"/>
                  <a:pt x="421" y="324"/>
                </a:cubicBezTo>
                <a:cubicBezTo>
                  <a:pt x="390" y="366"/>
                  <a:pt x="378" y="361"/>
                  <a:pt x="299" y="274"/>
                </a:cubicBezTo>
                <a:cubicBezTo>
                  <a:pt x="218" y="185"/>
                  <a:pt x="211" y="183"/>
                  <a:pt x="210" y="241"/>
                </a:cubicBezTo>
                <a:cubicBezTo>
                  <a:pt x="209" y="283"/>
                  <a:pt x="187" y="309"/>
                  <a:pt x="142" y="320"/>
                </a:cubicBezTo>
                <a:cubicBezTo>
                  <a:pt x="91" y="333"/>
                  <a:pt x="78" y="351"/>
                  <a:pt x="90" y="396"/>
                </a:cubicBezTo>
                <a:cubicBezTo>
                  <a:pt x="99" y="432"/>
                  <a:pt x="87" y="467"/>
                  <a:pt x="56" y="489"/>
                </a:cubicBezTo>
                <a:cubicBezTo>
                  <a:pt x="0" y="531"/>
                  <a:pt x="17" y="545"/>
                  <a:pt x="160" y="571"/>
                </a:cubicBezTo>
                <a:cubicBezTo>
                  <a:pt x="271" y="591"/>
                  <a:pt x="287" y="611"/>
                  <a:pt x="232" y="666"/>
                </a:cubicBezTo>
                <a:cubicBezTo>
                  <a:pt x="206" y="692"/>
                  <a:pt x="206" y="707"/>
                  <a:pt x="232" y="734"/>
                </a:cubicBezTo>
                <a:cubicBezTo>
                  <a:pt x="287" y="789"/>
                  <a:pt x="272" y="806"/>
                  <a:pt x="152" y="826"/>
                </a:cubicBezTo>
                <a:cubicBezTo>
                  <a:pt x="40" y="845"/>
                  <a:pt x="11" y="876"/>
                  <a:pt x="70" y="913"/>
                </a:cubicBezTo>
                <a:cubicBezTo>
                  <a:pt x="87" y="923"/>
                  <a:pt x="96" y="962"/>
                  <a:pt x="89" y="999"/>
                </a:cubicBezTo>
                <a:cubicBezTo>
                  <a:pt x="79" y="1052"/>
                  <a:pt x="88" y="1066"/>
                  <a:pt x="131" y="1066"/>
                </a:cubicBezTo>
                <a:cubicBezTo>
                  <a:pt x="163" y="1066"/>
                  <a:pt x="193" y="1091"/>
                  <a:pt x="201" y="1123"/>
                </a:cubicBezTo>
                <a:cubicBezTo>
                  <a:pt x="220" y="1196"/>
                  <a:pt x="232" y="1194"/>
                  <a:pt x="313" y="1102"/>
                </a:cubicBezTo>
                <a:cubicBezTo>
                  <a:pt x="378" y="1027"/>
                  <a:pt x="382" y="1026"/>
                  <a:pt x="421" y="1077"/>
                </a:cubicBezTo>
                <a:cubicBezTo>
                  <a:pt x="443" y="1106"/>
                  <a:pt x="479" y="1123"/>
                  <a:pt x="502" y="1115"/>
                </a:cubicBezTo>
                <a:cubicBezTo>
                  <a:pt x="568" y="1089"/>
                  <a:pt x="577" y="1123"/>
                  <a:pt x="533" y="1229"/>
                </a:cubicBezTo>
                <a:cubicBezTo>
                  <a:pt x="480" y="1354"/>
                  <a:pt x="481" y="1358"/>
                  <a:pt x="547" y="1341"/>
                </a:cubicBezTo>
                <a:cubicBezTo>
                  <a:pt x="577" y="1333"/>
                  <a:pt x="625" y="1343"/>
                  <a:pt x="653" y="1363"/>
                </a:cubicBezTo>
                <a:cubicBezTo>
                  <a:pt x="695" y="1394"/>
                  <a:pt x="711" y="1394"/>
                  <a:pt x="749" y="1360"/>
                </a:cubicBezTo>
                <a:cubicBezTo>
                  <a:pt x="774" y="1337"/>
                  <a:pt x="815" y="1327"/>
                  <a:pt x="840" y="1337"/>
                </a:cubicBezTo>
                <a:cubicBezTo>
                  <a:pt x="897" y="1359"/>
                  <a:pt x="897" y="1345"/>
                  <a:pt x="846" y="1221"/>
                </a:cubicBezTo>
                <a:cubicBezTo>
                  <a:pt x="804" y="1121"/>
                  <a:pt x="822" y="1083"/>
                  <a:pt x="896" y="1111"/>
                </a:cubicBezTo>
                <a:cubicBezTo>
                  <a:pt x="922" y="1121"/>
                  <a:pt x="951" y="1103"/>
                  <a:pt x="972" y="1065"/>
                </a:cubicBezTo>
                <a:cubicBezTo>
                  <a:pt x="1004" y="1005"/>
                  <a:pt x="1006" y="1006"/>
                  <a:pt x="1079" y="1109"/>
                </a:cubicBezTo>
                <a:lnTo>
                  <a:pt x="1154" y="1213"/>
                </a:lnTo>
                <a:lnTo>
                  <a:pt x="1177" y="1139"/>
                </a:lnTo>
                <a:cubicBezTo>
                  <a:pt x="1193" y="1094"/>
                  <a:pt x="1222" y="1066"/>
                  <a:pt x="1258" y="1066"/>
                </a:cubicBezTo>
                <a:cubicBezTo>
                  <a:pt x="1301" y="1066"/>
                  <a:pt x="1310" y="1054"/>
                  <a:pt x="1295" y="1008"/>
                </a:cubicBezTo>
                <a:cubicBezTo>
                  <a:pt x="1284" y="972"/>
                  <a:pt x="1294" y="930"/>
                  <a:pt x="1323" y="899"/>
                </a:cubicBezTo>
                <a:cubicBezTo>
                  <a:pt x="1366" y="851"/>
                  <a:pt x="1362" y="847"/>
                  <a:pt x="1255" y="830"/>
                </a:cubicBezTo>
                <a:cubicBezTo>
                  <a:pt x="1145" y="812"/>
                  <a:pt x="1097" y="747"/>
                  <a:pt x="1176" y="721"/>
                </a:cubicBezTo>
                <a:cubicBezTo>
                  <a:pt x="1203" y="711"/>
                  <a:pt x="1201" y="697"/>
                  <a:pt x="1170" y="660"/>
                </a:cubicBezTo>
                <a:cubicBezTo>
                  <a:pt x="1135" y="617"/>
                  <a:pt x="1135" y="607"/>
                  <a:pt x="1170" y="585"/>
                </a:cubicBezTo>
                <a:cubicBezTo>
                  <a:pt x="1193" y="571"/>
                  <a:pt x="1248" y="559"/>
                  <a:pt x="1293" y="559"/>
                </a:cubicBezTo>
                <a:cubicBezTo>
                  <a:pt x="1372" y="559"/>
                  <a:pt x="1374" y="557"/>
                  <a:pt x="1326" y="504"/>
                </a:cubicBezTo>
                <a:cubicBezTo>
                  <a:pt x="1295" y="470"/>
                  <a:pt x="1284" y="429"/>
                  <a:pt x="1295" y="392"/>
                </a:cubicBezTo>
                <a:cubicBezTo>
                  <a:pt x="1310" y="345"/>
                  <a:pt x="1302" y="332"/>
                  <a:pt x="1256" y="332"/>
                </a:cubicBezTo>
                <a:cubicBezTo>
                  <a:pt x="1224" y="332"/>
                  <a:pt x="1197" y="323"/>
                  <a:pt x="1197" y="311"/>
                </a:cubicBezTo>
                <a:cubicBezTo>
                  <a:pt x="1196" y="300"/>
                  <a:pt x="1185" y="272"/>
                  <a:pt x="1171" y="250"/>
                </a:cubicBezTo>
                <a:cubicBezTo>
                  <a:pt x="1151" y="218"/>
                  <a:pt x="1131" y="227"/>
                  <a:pt x="1072" y="293"/>
                </a:cubicBezTo>
                <a:cubicBezTo>
                  <a:pt x="1006" y="368"/>
                  <a:pt x="997" y="370"/>
                  <a:pt x="970" y="325"/>
                </a:cubicBezTo>
                <a:cubicBezTo>
                  <a:pt x="954" y="298"/>
                  <a:pt x="914" y="276"/>
                  <a:pt x="882" y="276"/>
                </a:cubicBezTo>
                <a:cubicBezTo>
                  <a:pt x="835" y="276"/>
                  <a:pt x="827" y="264"/>
                  <a:pt x="841" y="213"/>
                </a:cubicBezTo>
                <a:cubicBezTo>
                  <a:pt x="898" y="8"/>
                  <a:pt x="898" y="13"/>
                  <a:pt x="841" y="45"/>
                </a:cubicBezTo>
                <a:cubicBezTo>
                  <a:pt x="801" y="68"/>
                  <a:pt x="776" y="64"/>
                  <a:pt x="739" y="31"/>
                </a:cubicBezTo>
                <a:cubicBezTo>
                  <a:pt x="718" y="12"/>
                  <a:pt x="704" y="2"/>
                  <a:pt x="690" y="1"/>
                </a:cubicBezTo>
                <a:close/>
                <a:moveTo>
                  <a:pt x="616" y="280"/>
                </a:moveTo>
                <a:lnTo>
                  <a:pt x="695" y="282"/>
                </a:lnTo>
                <a:cubicBezTo>
                  <a:pt x="741" y="284"/>
                  <a:pt x="773" y="300"/>
                  <a:pt x="773" y="323"/>
                </a:cubicBezTo>
                <a:cubicBezTo>
                  <a:pt x="773" y="344"/>
                  <a:pt x="762" y="361"/>
                  <a:pt x="747" y="361"/>
                </a:cubicBezTo>
                <a:cubicBezTo>
                  <a:pt x="732" y="361"/>
                  <a:pt x="716" y="408"/>
                  <a:pt x="712" y="466"/>
                </a:cubicBezTo>
                <a:lnTo>
                  <a:pt x="703" y="571"/>
                </a:lnTo>
                <a:lnTo>
                  <a:pt x="660" y="425"/>
                </a:lnTo>
                <a:lnTo>
                  <a:pt x="616" y="280"/>
                </a:lnTo>
                <a:close/>
                <a:moveTo>
                  <a:pt x="358" y="404"/>
                </a:moveTo>
                <a:cubicBezTo>
                  <a:pt x="364" y="401"/>
                  <a:pt x="373" y="408"/>
                  <a:pt x="390" y="423"/>
                </a:cubicBezTo>
                <a:cubicBezTo>
                  <a:pt x="412" y="443"/>
                  <a:pt x="427" y="469"/>
                  <a:pt x="425" y="481"/>
                </a:cubicBezTo>
                <a:cubicBezTo>
                  <a:pt x="423" y="492"/>
                  <a:pt x="459" y="532"/>
                  <a:pt x="505" y="571"/>
                </a:cubicBezTo>
                <a:cubicBezTo>
                  <a:pt x="601" y="650"/>
                  <a:pt x="596" y="661"/>
                  <a:pt x="491" y="601"/>
                </a:cubicBezTo>
                <a:cubicBezTo>
                  <a:pt x="452" y="579"/>
                  <a:pt x="400" y="567"/>
                  <a:pt x="374" y="575"/>
                </a:cubicBezTo>
                <a:cubicBezTo>
                  <a:pt x="320" y="591"/>
                  <a:pt x="278" y="544"/>
                  <a:pt x="322" y="517"/>
                </a:cubicBezTo>
                <a:cubicBezTo>
                  <a:pt x="338" y="507"/>
                  <a:pt x="350" y="473"/>
                  <a:pt x="350" y="443"/>
                </a:cubicBezTo>
                <a:cubicBezTo>
                  <a:pt x="350" y="419"/>
                  <a:pt x="352" y="407"/>
                  <a:pt x="358" y="404"/>
                </a:cubicBezTo>
                <a:close/>
                <a:moveTo>
                  <a:pt x="1010" y="454"/>
                </a:moveTo>
                <a:cubicBezTo>
                  <a:pt x="1020" y="454"/>
                  <a:pt x="1027" y="463"/>
                  <a:pt x="1034" y="480"/>
                </a:cubicBezTo>
                <a:cubicBezTo>
                  <a:pt x="1045" y="508"/>
                  <a:pt x="1070" y="530"/>
                  <a:pt x="1090" y="531"/>
                </a:cubicBezTo>
                <a:cubicBezTo>
                  <a:pt x="1111" y="531"/>
                  <a:pt x="1106" y="544"/>
                  <a:pt x="1077" y="561"/>
                </a:cubicBezTo>
                <a:cubicBezTo>
                  <a:pt x="1049" y="577"/>
                  <a:pt x="1015" y="582"/>
                  <a:pt x="1000" y="573"/>
                </a:cubicBezTo>
                <a:cubicBezTo>
                  <a:pt x="985" y="564"/>
                  <a:pt x="931" y="578"/>
                  <a:pt x="880" y="604"/>
                </a:cubicBezTo>
                <a:lnTo>
                  <a:pt x="787" y="651"/>
                </a:lnTo>
                <a:lnTo>
                  <a:pt x="900" y="541"/>
                </a:lnTo>
                <a:cubicBezTo>
                  <a:pt x="962" y="480"/>
                  <a:pt x="992" y="454"/>
                  <a:pt x="1010" y="454"/>
                </a:cubicBezTo>
                <a:close/>
                <a:moveTo>
                  <a:pt x="590" y="755"/>
                </a:moveTo>
                <a:lnTo>
                  <a:pt x="519" y="811"/>
                </a:lnTo>
                <a:cubicBezTo>
                  <a:pt x="481" y="842"/>
                  <a:pt x="439" y="868"/>
                  <a:pt x="427" y="869"/>
                </a:cubicBezTo>
                <a:cubicBezTo>
                  <a:pt x="414" y="869"/>
                  <a:pt x="410" y="880"/>
                  <a:pt x="419" y="894"/>
                </a:cubicBezTo>
                <a:cubicBezTo>
                  <a:pt x="427" y="908"/>
                  <a:pt x="417" y="933"/>
                  <a:pt x="396" y="951"/>
                </a:cubicBezTo>
                <a:cubicBezTo>
                  <a:pt x="366" y="975"/>
                  <a:pt x="353" y="972"/>
                  <a:pt x="339" y="933"/>
                </a:cubicBezTo>
                <a:cubicBezTo>
                  <a:pt x="330" y="906"/>
                  <a:pt x="315" y="867"/>
                  <a:pt x="306" y="848"/>
                </a:cubicBezTo>
                <a:cubicBezTo>
                  <a:pt x="295" y="824"/>
                  <a:pt x="312" y="814"/>
                  <a:pt x="355" y="817"/>
                </a:cubicBezTo>
                <a:cubicBezTo>
                  <a:pt x="392" y="819"/>
                  <a:pt x="459" y="805"/>
                  <a:pt x="505" y="788"/>
                </a:cubicBezTo>
                <a:lnTo>
                  <a:pt x="590" y="755"/>
                </a:lnTo>
                <a:close/>
                <a:moveTo>
                  <a:pt x="867" y="791"/>
                </a:moveTo>
                <a:cubicBezTo>
                  <a:pt x="871" y="790"/>
                  <a:pt x="882" y="793"/>
                  <a:pt x="900" y="800"/>
                </a:cubicBezTo>
                <a:cubicBezTo>
                  <a:pt x="931" y="811"/>
                  <a:pt x="985" y="819"/>
                  <a:pt x="1020" y="817"/>
                </a:cubicBezTo>
                <a:cubicBezTo>
                  <a:pt x="1055" y="815"/>
                  <a:pt x="1084" y="818"/>
                  <a:pt x="1084" y="824"/>
                </a:cubicBezTo>
                <a:cubicBezTo>
                  <a:pt x="1084" y="830"/>
                  <a:pt x="1067" y="868"/>
                  <a:pt x="1046" y="908"/>
                </a:cubicBezTo>
                <a:cubicBezTo>
                  <a:pt x="1012" y="973"/>
                  <a:pt x="1003" y="977"/>
                  <a:pt x="972" y="940"/>
                </a:cubicBezTo>
                <a:cubicBezTo>
                  <a:pt x="952" y="917"/>
                  <a:pt x="945" y="897"/>
                  <a:pt x="957" y="897"/>
                </a:cubicBezTo>
                <a:cubicBezTo>
                  <a:pt x="968" y="897"/>
                  <a:pt x="948" y="871"/>
                  <a:pt x="911" y="839"/>
                </a:cubicBezTo>
                <a:cubicBezTo>
                  <a:pt x="875" y="807"/>
                  <a:pt x="860" y="793"/>
                  <a:pt x="867" y="791"/>
                </a:cubicBezTo>
                <a:close/>
                <a:moveTo>
                  <a:pt x="712" y="826"/>
                </a:moveTo>
                <a:lnTo>
                  <a:pt x="714" y="932"/>
                </a:lnTo>
                <a:cubicBezTo>
                  <a:pt x="716" y="990"/>
                  <a:pt x="730" y="1038"/>
                  <a:pt x="745" y="1038"/>
                </a:cubicBezTo>
                <a:cubicBezTo>
                  <a:pt x="761" y="1038"/>
                  <a:pt x="773" y="1055"/>
                  <a:pt x="773" y="1076"/>
                </a:cubicBezTo>
                <a:cubicBezTo>
                  <a:pt x="773" y="1099"/>
                  <a:pt x="740" y="1114"/>
                  <a:pt x="689" y="1114"/>
                </a:cubicBezTo>
                <a:cubicBezTo>
                  <a:pt x="605" y="1114"/>
                  <a:pt x="585" y="1095"/>
                  <a:pt x="625" y="1055"/>
                </a:cubicBezTo>
                <a:cubicBezTo>
                  <a:pt x="637" y="1043"/>
                  <a:pt x="661" y="987"/>
                  <a:pt x="679" y="930"/>
                </a:cubicBezTo>
                <a:lnTo>
                  <a:pt x="712" y="826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2" name="Freeform 60"/>
          <p:cNvSpPr>
            <a:spLocks/>
          </p:cNvSpPr>
          <p:nvPr/>
        </p:nvSpPr>
        <p:spPr bwMode="auto">
          <a:xfrm>
            <a:off x="2379512" y="2348792"/>
            <a:ext cx="371475" cy="384175"/>
          </a:xfrm>
          <a:custGeom>
            <a:avLst/>
            <a:gdLst>
              <a:gd name="T0" fmla="*/ 523 w 1376"/>
              <a:gd name="T1" fmla="*/ 1347 h 1431"/>
              <a:gd name="T2" fmla="*/ 499 w 1376"/>
              <a:gd name="T3" fmla="*/ 1170 h 1431"/>
              <a:gd name="T4" fmla="*/ 525 w 1376"/>
              <a:gd name="T5" fmla="*/ 980 h 1431"/>
              <a:gd name="T6" fmla="*/ 380 w 1376"/>
              <a:gd name="T7" fmla="*/ 1103 h 1431"/>
              <a:gd name="T8" fmla="*/ 297 w 1376"/>
              <a:gd name="T9" fmla="*/ 1193 h 1431"/>
              <a:gd name="T10" fmla="*/ 152 w 1376"/>
              <a:gd name="T11" fmla="*/ 1141 h 1431"/>
              <a:gd name="T12" fmla="*/ 77 w 1376"/>
              <a:gd name="T13" fmla="*/ 974 h 1431"/>
              <a:gd name="T14" fmla="*/ 125 w 1376"/>
              <a:gd name="T15" fmla="*/ 810 h 1431"/>
              <a:gd name="T16" fmla="*/ 296 w 1376"/>
              <a:gd name="T17" fmla="*/ 754 h 1431"/>
              <a:gd name="T18" fmla="*/ 278 w 1376"/>
              <a:gd name="T19" fmla="*/ 697 h 1431"/>
              <a:gd name="T20" fmla="*/ 132 w 1376"/>
              <a:gd name="T21" fmla="*/ 614 h 1431"/>
              <a:gd name="T22" fmla="*/ 59 w 1376"/>
              <a:gd name="T23" fmla="*/ 472 h 1431"/>
              <a:gd name="T24" fmla="*/ 58 w 1376"/>
              <a:gd name="T25" fmla="*/ 373 h 1431"/>
              <a:gd name="T26" fmla="*/ 220 w 1376"/>
              <a:gd name="T27" fmla="*/ 281 h 1431"/>
              <a:gd name="T28" fmla="*/ 391 w 1376"/>
              <a:gd name="T29" fmla="*/ 334 h 1431"/>
              <a:gd name="T30" fmla="*/ 505 w 1376"/>
              <a:gd name="T31" fmla="*/ 472 h 1431"/>
              <a:gd name="T32" fmla="*/ 503 w 1376"/>
              <a:gd name="T33" fmla="*/ 276 h 1431"/>
              <a:gd name="T34" fmla="*/ 522 w 1376"/>
              <a:gd name="T35" fmla="*/ 105 h 1431"/>
              <a:gd name="T36" fmla="*/ 682 w 1376"/>
              <a:gd name="T37" fmla="*/ 8 h 1431"/>
              <a:gd name="T38" fmla="*/ 788 w 1376"/>
              <a:gd name="T39" fmla="*/ 62 h 1431"/>
              <a:gd name="T40" fmla="*/ 936 w 1376"/>
              <a:gd name="T41" fmla="*/ 105 h 1431"/>
              <a:gd name="T42" fmla="*/ 870 w 1376"/>
              <a:gd name="T43" fmla="*/ 268 h 1431"/>
              <a:gd name="T44" fmla="*/ 841 w 1376"/>
              <a:gd name="T45" fmla="*/ 451 h 1431"/>
              <a:gd name="T46" fmla="*/ 973 w 1376"/>
              <a:gd name="T47" fmla="*/ 341 h 1431"/>
              <a:gd name="T48" fmla="*/ 1141 w 1376"/>
              <a:gd name="T49" fmla="*/ 274 h 1431"/>
              <a:gd name="T50" fmla="*/ 1316 w 1376"/>
              <a:gd name="T51" fmla="*/ 374 h 1431"/>
              <a:gd name="T52" fmla="*/ 1296 w 1376"/>
              <a:gd name="T53" fmla="*/ 542 h 1431"/>
              <a:gd name="T54" fmla="*/ 1172 w 1376"/>
              <a:gd name="T55" fmla="*/ 652 h 1431"/>
              <a:gd name="T56" fmla="*/ 986 w 1376"/>
              <a:gd name="T57" fmla="*/ 726 h 1431"/>
              <a:gd name="T58" fmla="*/ 1169 w 1376"/>
              <a:gd name="T59" fmla="*/ 782 h 1431"/>
              <a:gd name="T60" fmla="*/ 1274 w 1376"/>
              <a:gd name="T61" fmla="*/ 949 h 1431"/>
              <a:gd name="T62" fmla="*/ 1307 w 1376"/>
              <a:gd name="T63" fmla="*/ 1073 h 1431"/>
              <a:gd name="T64" fmla="*/ 1141 w 1376"/>
              <a:gd name="T65" fmla="*/ 1176 h 1431"/>
              <a:gd name="T66" fmla="*/ 987 w 1376"/>
              <a:gd name="T67" fmla="*/ 1119 h 1431"/>
              <a:gd name="T68" fmla="*/ 834 w 1376"/>
              <a:gd name="T69" fmla="*/ 975 h 1431"/>
              <a:gd name="T70" fmla="*/ 873 w 1376"/>
              <a:gd name="T71" fmla="*/ 1177 h 1431"/>
              <a:gd name="T72" fmla="*/ 842 w 1376"/>
              <a:gd name="T73" fmla="*/ 1347 h 1431"/>
              <a:gd name="T74" fmla="*/ 689 w 1376"/>
              <a:gd name="T75" fmla="*/ 1431 h 1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76" h="1431">
                <a:moveTo>
                  <a:pt x="580" y="1389"/>
                </a:moveTo>
                <a:cubicBezTo>
                  <a:pt x="592" y="1358"/>
                  <a:pt x="577" y="1347"/>
                  <a:pt x="523" y="1347"/>
                </a:cubicBezTo>
                <a:cubicBezTo>
                  <a:pt x="439" y="1347"/>
                  <a:pt x="433" y="1327"/>
                  <a:pt x="492" y="1242"/>
                </a:cubicBezTo>
                <a:cubicBezTo>
                  <a:pt x="524" y="1197"/>
                  <a:pt x="526" y="1179"/>
                  <a:pt x="499" y="1170"/>
                </a:cubicBezTo>
                <a:cubicBezTo>
                  <a:pt x="474" y="1162"/>
                  <a:pt x="478" y="1139"/>
                  <a:pt x="514" y="1084"/>
                </a:cubicBezTo>
                <a:cubicBezTo>
                  <a:pt x="572" y="995"/>
                  <a:pt x="574" y="980"/>
                  <a:pt x="525" y="980"/>
                </a:cubicBezTo>
                <a:cubicBezTo>
                  <a:pt x="504" y="980"/>
                  <a:pt x="472" y="1011"/>
                  <a:pt x="455" y="1050"/>
                </a:cubicBezTo>
                <a:cubicBezTo>
                  <a:pt x="434" y="1095"/>
                  <a:pt x="408" y="1114"/>
                  <a:pt x="380" y="1103"/>
                </a:cubicBezTo>
                <a:cubicBezTo>
                  <a:pt x="356" y="1094"/>
                  <a:pt x="337" y="1098"/>
                  <a:pt x="337" y="1112"/>
                </a:cubicBezTo>
                <a:cubicBezTo>
                  <a:pt x="337" y="1127"/>
                  <a:pt x="319" y="1163"/>
                  <a:pt x="297" y="1193"/>
                </a:cubicBezTo>
                <a:cubicBezTo>
                  <a:pt x="258" y="1245"/>
                  <a:pt x="256" y="1245"/>
                  <a:pt x="222" y="1170"/>
                </a:cubicBezTo>
                <a:cubicBezTo>
                  <a:pt x="190" y="1101"/>
                  <a:pt x="183" y="1098"/>
                  <a:pt x="152" y="1141"/>
                </a:cubicBezTo>
                <a:cubicBezTo>
                  <a:pt x="121" y="1183"/>
                  <a:pt x="113" y="1179"/>
                  <a:pt x="75" y="1105"/>
                </a:cubicBezTo>
                <a:cubicBezTo>
                  <a:pt x="24" y="1006"/>
                  <a:pt x="25" y="962"/>
                  <a:pt x="77" y="974"/>
                </a:cubicBezTo>
                <a:cubicBezTo>
                  <a:pt x="106" y="981"/>
                  <a:pt x="108" y="970"/>
                  <a:pt x="84" y="927"/>
                </a:cubicBezTo>
                <a:cubicBezTo>
                  <a:pt x="38" y="840"/>
                  <a:pt x="48" y="810"/>
                  <a:pt x="125" y="810"/>
                </a:cubicBezTo>
                <a:cubicBezTo>
                  <a:pt x="164" y="810"/>
                  <a:pt x="195" y="798"/>
                  <a:pt x="195" y="782"/>
                </a:cubicBezTo>
                <a:cubicBezTo>
                  <a:pt x="195" y="767"/>
                  <a:pt x="241" y="754"/>
                  <a:pt x="296" y="754"/>
                </a:cubicBezTo>
                <a:cubicBezTo>
                  <a:pt x="356" y="754"/>
                  <a:pt x="389" y="742"/>
                  <a:pt x="379" y="726"/>
                </a:cubicBezTo>
                <a:cubicBezTo>
                  <a:pt x="369" y="710"/>
                  <a:pt x="324" y="697"/>
                  <a:pt x="278" y="697"/>
                </a:cubicBezTo>
                <a:cubicBezTo>
                  <a:pt x="222" y="697"/>
                  <a:pt x="195" y="683"/>
                  <a:pt x="195" y="653"/>
                </a:cubicBezTo>
                <a:cubicBezTo>
                  <a:pt x="195" y="624"/>
                  <a:pt x="173" y="611"/>
                  <a:pt x="132" y="614"/>
                </a:cubicBezTo>
                <a:cubicBezTo>
                  <a:pt x="28" y="622"/>
                  <a:pt x="23" y="616"/>
                  <a:pt x="71" y="542"/>
                </a:cubicBezTo>
                <a:cubicBezTo>
                  <a:pt x="115" y="475"/>
                  <a:pt x="115" y="472"/>
                  <a:pt x="59" y="472"/>
                </a:cubicBezTo>
                <a:lnTo>
                  <a:pt x="0" y="472"/>
                </a:lnTo>
                <a:lnTo>
                  <a:pt x="58" y="373"/>
                </a:lnTo>
                <a:cubicBezTo>
                  <a:pt x="119" y="269"/>
                  <a:pt x="155" y="250"/>
                  <a:pt x="174" y="309"/>
                </a:cubicBezTo>
                <a:cubicBezTo>
                  <a:pt x="182" y="331"/>
                  <a:pt x="199" y="320"/>
                  <a:pt x="220" y="281"/>
                </a:cubicBezTo>
                <a:cubicBezTo>
                  <a:pt x="264" y="198"/>
                  <a:pt x="292" y="201"/>
                  <a:pt x="334" y="294"/>
                </a:cubicBezTo>
                <a:cubicBezTo>
                  <a:pt x="359" y="348"/>
                  <a:pt x="375" y="359"/>
                  <a:pt x="391" y="334"/>
                </a:cubicBezTo>
                <a:cubicBezTo>
                  <a:pt x="406" y="310"/>
                  <a:pt x="424" y="325"/>
                  <a:pt x="449" y="385"/>
                </a:cubicBezTo>
                <a:cubicBezTo>
                  <a:pt x="468" y="433"/>
                  <a:pt x="494" y="472"/>
                  <a:pt x="505" y="472"/>
                </a:cubicBezTo>
                <a:cubicBezTo>
                  <a:pt x="554" y="472"/>
                  <a:pt x="559" y="428"/>
                  <a:pt x="517" y="365"/>
                </a:cubicBezTo>
                <a:cubicBezTo>
                  <a:pt x="486" y="316"/>
                  <a:pt x="481" y="289"/>
                  <a:pt x="503" y="276"/>
                </a:cubicBezTo>
                <a:cubicBezTo>
                  <a:pt x="525" y="262"/>
                  <a:pt x="522" y="240"/>
                  <a:pt x="493" y="202"/>
                </a:cubicBezTo>
                <a:cubicBezTo>
                  <a:pt x="434" y="124"/>
                  <a:pt x="440" y="105"/>
                  <a:pt x="522" y="105"/>
                </a:cubicBezTo>
                <a:cubicBezTo>
                  <a:pt x="580" y="105"/>
                  <a:pt x="591" y="94"/>
                  <a:pt x="578" y="52"/>
                </a:cubicBezTo>
                <a:cubicBezTo>
                  <a:pt x="563" y="5"/>
                  <a:pt x="574" y="0"/>
                  <a:pt x="682" y="8"/>
                </a:cubicBezTo>
                <a:cubicBezTo>
                  <a:pt x="748" y="13"/>
                  <a:pt x="807" y="17"/>
                  <a:pt x="813" y="18"/>
                </a:cubicBezTo>
                <a:cubicBezTo>
                  <a:pt x="819" y="19"/>
                  <a:pt x="807" y="39"/>
                  <a:pt x="788" y="62"/>
                </a:cubicBezTo>
                <a:cubicBezTo>
                  <a:pt x="758" y="99"/>
                  <a:pt x="766" y="105"/>
                  <a:pt x="844" y="105"/>
                </a:cubicBezTo>
                <a:lnTo>
                  <a:pt x="936" y="105"/>
                </a:lnTo>
                <a:lnTo>
                  <a:pt x="886" y="181"/>
                </a:lnTo>
                <a:cubicBezTo>
                  <a:pt x="850" y="235"/>
                  <a:pt x="846" y="260"/>
                  <a:pt x="870" y="268"/>
                </a:cubicBezTo>
                <a:cubicBezTo>
                  <a:pt x="895" y="277"/>
                  <a:pt x="891" y="299"/>
                  <a:pt x="857" y="350"/>
                </a:cubicBezTo>
                <a:cubicBezTo>
                  <a:pt x="825" y="400"/>
                  <a:pt x="820" y="430"/>
                  <a:pt x="841" y="451"/>
                </a:cubicBezTo>
                <a:cubicBezTo>
                  <a:pt x="861" y="471"/>
                  <a:pt x="881" y="457"/>
                  <a:pt x="905" y="404"/>
                </a:cubicBezTo>
                <a:cubicBezTo>
                  <a:pt x="924" y="363"/>
                  <a:pt x="955" y="334"/>
                  <a:pt x="973" y="341"/>
                </a:cubicBezTo>
                <a:cubicBezTo>
                  <a:pt x="992" y="348"/>
                  <a:pt x="1023" y="324"/>
                  <a:pt x="1043" y="286"/>
                </a:cubicBezTo>
                <a:cubicBezTo>
                  <a:pt x="1088" y="203"/>
                  <a:pt x="1117" y="199"/>
                  <a:pt x="1141" y="274"/>
                </a:cubicBezTo>
                <a:cubicBezTo>
                  <a:pt x="1159" y="332"/>
                  <a:pt x="1211" y="353"/>
                  <a:pt x="1211" y="302"/>
                </a:cubicBezTo>
                <a:cubicBezTo>
                  <a:pt x="1211" y="248"/>
                  <a:pt x="1254" y="277"/>
                  <a:pt x="1316" y="374"/>
                </a:cubicBezTo>
                <a:cubicBezTo>
                  <a:pt x="1376" y="468"/>
                  <a:pt x="1376" y="472"/>
                  <a:pt x="1323" y="472"/>
                </a:cubicBezTo>
                <a:cubicBezTo>
                  <a:pt x="1265" y="472"/>
                  <a:pt x="1249" y="513"/>
                  <a:pt x="1296" y="542"/>
                </a:cubicBezTo>
                <a:cubicBezTo>
                  <a:pt x="1360" y="582"/>
                  <a:pt x="1323" y="631"/>
                  <a:pt x="1239" y="619"/>
                </a:cubicBezTo>
                <a:cubicBezTo>
                  <a:pt x="1170" y="609"/>
                  <a:pt x="1158" y="615"/>
                  <a:pt x="1172" y="652"/>
                </a:cubicBezTo>
                <a:cubicBezTo>
                  <a:pt x="1186" y="689"/>
                  <a:pt x="1170" y="697"/>
                  <a:pt x="1088" y="697"/>
                </a:cubicBezTo>
                <a:cubicBezTo>
                  <a:pt x="1032" y="697"/>
                  <a:pt x="986" y="710"/>
                  <a:pt x="986" y="726"/>
                </a:cubicBezTo>
                <a:cubicBezTo>
                  <a:pt x="986" y="741"/>
                  <a:pt x="1031" y="754"/>
                  <a:pt x="1086" y="754"/>
                </a:cubicBezTo>
                <a:cubicBezTo>
                  <a:pt x="1146" y="754"/>
                  <a:pt x="1180" y="765"/>
                  <a:pt x="1169" y="782"/>
                </a:cubicBezTo>
                <a:cubicBezTo>
                  <a:pt x="1159" y="799"/>
                  <a:pt x="1189" y="810"/>
                  <a:pt x="1241" y="810"/>
                </a:cubicBezTo>
                <a:cubicBezTo>
                  <a:pt x="1334" y="810"/>
                  <a:pt x="1333" y="805"/>
                  <a:pt x="1274" y="949"/>
                </a:cubicBezTo>
                <a:cubicBezTo>
                  <a:pt x="1263" y="978"/>
                  <a:pt x="1272" y="984"/>
                  <a:pt x="1305" y="971"/>
                </a:cubicBezTo>
                <a:cubicBezTo>
                  <a:pt x="1364" y="949"/>
                  <a:pt x="1364" y="960"/>
                  <a:pt x="1307" y="1073"/>
                </a:cubicBezTo>
                <a:cubicBezTo>
                  <a:pt x="1246" y="1191"/>
                  <a:pt x="1247" y="1191"/>
                  <a:pt x="1200" y="1152"/>
                </a:cubicBezTo>
                <a:cubicBezTo>
                  <a:pt x="1168" y="1124"/>
                  <a:pt x="1156" y="1129"/>
                  <a:pt x="1141" y="1176"/>
                </a:cubicBezTo>
                <a:cubicBezTo>
                  <a:pt x="1116" y="1254"/>
                  <a:pt x="1086" y="1249"/>
                  <a:pt x="1045" y="1158"/>
                </a:cubicBezTo>
                <a:cubicBezTo>
                  <a:pt x="1019" y="1100"/>
                  <a:pt x="1004" y="1091"/>
                  <a:pt x="987" y="1119"/>
                </a:cubicBezTo>
                <a:cubicBezTo>
                  <a:pt x="969" y="1147"/>
                  <a:pt x="948" y="1128"/>
                  <a:pt x="908" y="1050"/>
                </a:cubicBezTo>
                <a:cubicBezTo>
                  <a:pt x="875" y="986"/>
                  <a:pt x="845" y="956"/>
                  <a:pt x="834" y="975"/>
                </a:cubicBezTo>
                <a:cubicBezTo>
                  <a:pt x="823" y="992"/>
                  <a:pt x="834" y="1045"/>
                  <a:pt x="858" y="1092"/>
                </a:cubicBezTo>
                <a:cubicBezTo>
                  <a:pt x="885" y="1143"/>
                  <a:pt x="891" y="1177"/>
                  <a:pt x="873" y="1177"/>
                </a:cubicBezTo>
                <a:cubicBezTo>
                  <a:pt x="852" y="1177"/>
                  <a:pt x="851" y="1194"/>
                  <a:pt x="872" y="1232"/>
                </a:cubicBezTo>
                <a:cubicBezTo>
                  <a:pt x="916" y="1314"/>
                  <a:pt x="907" y="1347"/>
                  <a:pt x="842" y="1347"/>
                </a:cubicBezTo>
                <a:cubicBezTo>
                  <a:pt x="800" y="1347"/>
                  <a:pt x="787" y="1359"/>
                  <a:pt x="798" y="1389"/>
                </a:cubicBezTo>
                <a:cubicBezTo>
                  <a:pt x="811" y="1423"/>
                  <a:pt x="789" y="1431"/>
                  <a:pt x="689" y="1431"/>
                </a:cubicBezTo>
                <a:cubicBezTo>
                  <a:pt x="590" y="1431"/>
                  <a:pt x="567" y="1423"/>
                  <a:pt x="580" y="1389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3" name="Freeform 61"/>
          <p:cNvSpPr>
            <a:spLocks/>
          </p:cNvSpPr>
          <p:nvPr/>
        </p:nvSpPr>
        <p:spPr bwMode="auto">
          <a:xfrm>
            <a:off x="4781250" y="2347204"/>
            <a:ext cx="350837" cy="385763"/>
          </a:xfrm>
          <a:custGeom>
            <a:avLst/>
            <a:gdLst>
              <a:gd name="T0" fmla="*/ 484 w 1303"/>
              <a:gd name="T1" fmla="*/ 1335 h 1440"/>
              <a:gd name="T2" fmla="*/ 543 w 1303"/>
              <a:gd name="T3" fmla="*/ 1213 h 1440"/>
              <a:gd name="T4" fmla="*/ 625 w 1303"/>
              <a:gd name="T5" fmla="*/ 1015 h 1440"/>
              <a:gd name="T6" fmla="*/ 463 w 1303"/>
              <a:gd name="T7" fmla="*/ 1056 h 1440"/>
              <a:gd name="T8" fmla="*/ 400 w 1303"/>
              <a:gd name="T9" fmla="*/ 1016 h 1440"/>
              <a:gd name="T10" fmla="*/ 260 w 1303"/>
              <a:gd name="T11" fmla="*/ 1068 h 1440"/>
              <a:gd name="T12" fmla="*/ 134 w 1303"/>
              <a:gd name="T13" fmla="*/ 1088 h 1440"/>
              <a:gd name="T14" fmla="*/ 94 w 1303"/>
              <a:gd name="T15" fmla="*/ 947 h 1440"/>
              <a:gd name="T16" fmla="*/ 202 w 1303"/>
              <a:gd name="T17" fmla="*/ 880 h 1440"/>
              <a:gd name="T18" fmla="*/ 428 w 1303"/>
              <a:gd name="T19" fmla="*/ 813 h 1440"/>
              <a:gd name="T20" fmla="*/ 371 w 1303"/>
              <a:gd name="T21" fmla="*/ 664 h 1440"/>
              <a:gd name="T22" fmla="*/ 187 w 1303"/>
              <a:gd name="T23" fmla="*/ 659 h 1440"/>
              <a:gd name="T24" fmla="*/ 33 w 1303"/>
              <a:gd name="T25" fmla="*/ 570 h 1440"/>
              <a:gd name="T26" fmla="*/ 93 w 1303"/>
              <a:gd name="T27" fmla="*/ 449 h 1440"/>
              <a:gd name="T28" fmla="*/ 278 w 1303"/>
              <a:gd name="T29" fmla="*/ 380 h 1440"/>
              <a:gd name="T30" fmla="*/ 449 w 1303"/>
              <a:gd name="T31" fmla="*/ 558 h 1440"/>
              <a:gd name="T32" fmla="*/ 456 w 1303"/>
              <a:gd name="T33" fmla="*/ 410 h 1440"/>
              <a:gd name="T34" fmla="*/ 625 w 1303"/>
              <a:gd name="T35" fmla="*/ 438 h 1440"/>
              <a:gd name="T36" fmla="*/ 563 w 1303"/>
              <a:gd name="T37" fmla="*/ 260 h 1440"/>
              <a:gd name="T38" fmla="*/ 484 w 1303"/>
              <a:gd name="T39" fmla="*/ 124 h 1440"/>
              <a:gd name="T40" fmla="*/ 668 w 1303"/>
              <a:gd name="T41" fmla="*/ 0 h 1440"/>
              <a:gd name="T42" fmla="*/ 851 w 1303"/>
              <a:gd name="T43" fmla="*/ 135 h 1440"/>
              <a:gd name="T44" fmla="*/ 777 w 1303"/>
              <a:gd name="T45" fmla="*/ 268 h 1440"/>
              <a:gd name="T46" fmla="*/ 761 w 1303"/>
              <a:gd name="T47" fmla="*/ 445 h 1440"/>
              <a:gd name="T48" fmla="*/ 908 w 1303"/>
              <a:gd name="T49" fmla="*/ 450 h 1440"/>
              <a:gd name="T50" fmla="*/ 936 w 1303"/>
              <a:gd name="T51" fmla="*/ 452 h 1440"/>
              <a:gd name="T52" fmla="*/ 1069 w 1303"/>
              <a:gd name="T53" fmla="*/ 378 h 1440"/>
              <a:gd name="T54" fmla="*/ 1194 w 1303"/>
              <a:gd name="T55" fmla="*/ 385 h 1440"/>
              <a:gd name="T56" fmla="*/ 1177 w 1303"/>
              <a:gd name="T57" fmla="*/ 489 h 1440"/>
              <a:gd name="T58" fmla="*/ 1119 w 1303"/>
              <a:gd name="T59" fmla="*/ 552 h 1440"/>
              <a:gd name="T60" fmla="*/ 908 w 1303"/>
              <a:gd name="T61" fmla="*/ 654 h 1440"/>
              <a:gd name="T62" fmla="*/ 951 w 1303"/>
              <a:gd name="T63" fmla="*/ 791 h 1440"/>
              <a:gd name="T64" fmla="*/ 1130 w 1303"/>
              <a:gd name="T65" fmla="*/ 882 h 1440"/>
              <a:gd name="T66" fmla="*/ 1240 w 1303"/>
              <a:gd name="T67" fmla="*/ 951 h 1440"/>
              <a:gd name="T68" fmla="*/ 1303 w 1303"/>
              <a:gd name="T69" fmla="*/ 1088 h 1440"/>
              <a:gd name="T70" fmla="*/ 1095 w 1303"/>
              <a:gd name="T71" fmla="*/ 1189 h 1440"/>
              <a:gd name="T72" fmla="*/ 1021 w 1303"/>
              <a:gd name="T73" fmla="*/ 1059 h 1440"/>
              <a:gd name="T74" fmla="*/ 879 w 1303"/>
              <a:gd name="T75" fmla="*/ 974 h 1440"/>
              <a:gd name="T76" fmla="*/ 851 w 1303"/>
              <a:gd name="T77" fmla="*/ 1071 h 1440"/>
              <a:gd name="T78" fmla="*/ 812 w 1303"/>
              <a:gd name="T79" fmla="*/ 1129 h 1440"/>
              <a:gd name="T80" fmla="*/ 738 w 1303"/>
              <a:gd name="T81" fmla="*/ 1228 h 1440"/>
              <a:gd name="T82" fmla="*/ 781 w 1303"/>
              <a:gd name="T83" fmla="*/ 1344 h 1440"/>
              <a:gd name="T84" fmla="*/ 625 w 1303"/>
              <a:gd name="T85" fmla="*/ 1369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03" h="1440">
                <a:moveTo>
                  <a:pt x="625" y="1369"/>
                </a:moveTo>
                <a:cubicBezTo>
                  <a:pt x="625" y="1299"/>
                  <a:pt x="624" y="1298"/>
                  <a:pt x="555" y="1344"/>
                </a:cubicBezTo>
                <a:cubicBezTo>
                  <a:pt x="488" y="1387"/>
                  <a:pt x="484" y="1387"/>
                  <a:pt x="484" y="1335"/>
                </a:cubicBezTo>
                <a:cubicBezTo>
                  <a:pt x="484" y="1302"/>
                  <a:pt x="515" y="1265"/>
                  <a:pt x="558" y="1246"/>
                </a:cubicBezTo>
                <a:cubicBezTo>
                  <a:pt x="599" y="1227"/>
                  <a:pt x="626" y="1205"/>
                  <a:pt x="617" y="1196"/>
                </a:cubicBezTo>
                <a:cubicBezTo>
                  <a:pt x="609" y="1188"/>
                  <a:pt x="576" y="1195"/>
                  <a:pt x="543" y="1213"/>
                </a:cubicBezTo>
                <a:cubicBezTo>
                  <a:pt x="493" y="1239"/>
                  <a:pt x="484" y="1236"/>
                  <a:pt x="484" y="1191"/>
                </a:cubicBezTo>
                <a:cubicBezTo>
                  <a:pt x="484" y="1162"/>
                  <a:pt x="516" y="1124"/>
                  <a:pt x="555" y="1106"/>
                </a:cubicBezTo>
                <a:cubicBezTo>
                  <a:pt x="597" y="1087"/>
                  <a:pt x="625" y="1051"/>
                  <a:pt x="625" y="1015"/>
                </a:cubicBezTo>
                <a:cubicBezTo>
                  <a:pt x="625" y="983"/>
                  <a:pt x="613" y="964"/>
                  <a:pt x="597" y="974"/>
                </a:cubicBezTo>
                <a:cubicBezTo>
                  <a:pt x="582" y="984"/>
                  <a:pt x="569" y="1009"/>
                  <a:pt x="569" y="1030"/>
                </a:cubicBezTo>
                <a:cubicBezTo>
                  <a:pt x="569" y="1083"/>
                  <a:pt x="506" y="1099"/>
                  <a:pt x="463" y="1056"/>
                </a:cubicBezTo>
                <a:cubicBezTo>
                  <a:pt x="421" y="1013"/>
                  <a:pt x="417" y="960"/>
                  <a:pt x="456" y="960"/>
                </a:cubicBezTo>
                <a:cubicBezTo>
                  <a:pt x="472" y="960"/>
                  <a:pt x="484" y="946"/>
                  <a:pt x="484" y="929"/>
                </a:cubicBezTo>
                <a:cubicBezTo>
                  <a:pt x="484" y="857"/>
                  <a:pt x="412" y="931"/>
                  <a:pt x="400" y="1016"/>
                </a:cubicBezTo>
                <a:cubicBezTo>
                  <a:pt x="382" y="1132"/>
                  <a:pt x="315" y="1166"/>
                  <a:pt x="315" y="1059"/>
                </a:cubicBezTo>
                <a:cubicBezTo>
                  <a:pt x="315" y="1015"/>
                  <a:pt x="303" y="992"/>
                  <a:pt x="285" y="1003"/>
                </a:cubicBezTo>
                <a:cubicBezTo>
                  <a:pt x="269" y="1013"/>
                  <a:pt x="258" y="1042"/>
                  <a:pt x="260" y="1068"/>
                </a:cubicBezTo>
                <a:cubicBezTo>
                  <a:pt x="268" y="1150"/>
                  <a:pt x="259" y="1186"/>
                  <a:pt x="230" y="1186"/>
                </a:cubicBezTo>
                <a:cubicBezTo>
                  <a:pt x="215" y="1186"/>
                  <a:pt x="202" y="1154"/>
                  <a:pt x="202" y="1115"/>
                </a:cubicBezTo>
                <a:cubicBezTo>
                  <a:pt x="202" y="1046"/>
                  <a:pt x="200" y="1045"/>
                  <a:pt x="134" y="1088"/>
                </a:cubicBezTo>
                <a:cubicBezTo>
                  <a:pt x="40" y="1149"/>
                  <a:pt x="0" y="1084"/>
                  <a:pt x="90" y="1016"/>
                </a:cubicBezTo>
                <a:lnTo>
                  <a:pt x="155" y="967"/>
                </a:lnTo>
                <a:lnTo>
                  <a:pt x="94" y="947"/>
                </a:lnTo>
                <a:cubicBezTo>
                  <a:pt x="60" y="937"/>
                  <a:pt x="33" y="915"/>
                  <a:pt x="33" y="898"/>
                </a:cubicBezTo>
                <a:cubicBezTo>
                  <a:pt x="33" y="869"/>
                  <a:pt x="105" y="876"/>
                  <a:pt x="216" y="917"/>
                </a:cubicBezTo>
                <a:cubicBezTo>
                  <a:pt x="261" y="933"/>
                  <a:pt x="259" y="926"/>
                  <a:pt x="202" y="880"/>
                </a:cubicBezTo>
                <a:cubicBezTo>
                  <a:pt x="141" y="829"/>
                  <a:pt x="138" y="820"/>
                  <a:pt x="180" y="804"/>
                </a:cubicBezTo>
                <a:cubicBezTo>
                  <a:pt x="206" y="794"/>
                  <a:pt x="255" y="805"/>
                  <a:pt x="289" y="828"/>
                </a:cubicBezTo>
                <a:cubicBezTo>
                  <a:pt x="351" y="872"/>
                  <a:pt x="428" y="863"/>
                  <a:pt x="428" y="813"/>
                </a:cubicBezTo>
                <a:cubicBezTo>
                  <a:pt x="428" y="797"/>
                  <a:pt x="404" y="790"/>
                  <a:pt x="375" y="798"/>
                </a:cubicBezTo>
                <a:cubicBezTo>
                  <a:pt x="294" y="819"/>
                  <a:pt x="262" y="786"/>
                  <a:pt x="290" y="711"/>
                </a:cubicBezTo>
                <a:cubicBezTo>
                  <a:pt x="308" y="662"/>
                  <a:pt x="329" y="650"/>
                  <a:pt x="371" y="664"/>
                </a:cubicBezTo>
                <a:cubicBezTo>
                  <a:pt x="402" y="673"/>
                  <a:pt x="428" y="669"/>
                  <a:pt x="428" y="654"/>
                </a:cubicBezTo>
                <a:cubicBezTo>
                  <a:pt x="428" y="606"/>
                  <a:pt x="351" y="596"/>
                  <a:pt x="292" y="638"/>
                </a:cubicBezTo>
                <a:cubicBezTo>
                  <a:pt x="261" y="660"/>
                  <a:pt x="213" y="669"/>
                  <a:pt x="187" y="659"/>
                </a:cubicBezTo>
                <a:cubicBezTo>
                  <a:pt x="144" y="643"/>
                  <a:pt x="146" y="635"/>
                  <a:pt x="206" y="586"/>
                </a:cubicBezTo>
                <a:cubicBezTo>
                  <a:pt x="262" y="540"/>
                  <a:pt x="264" y="535"/>
                  <a:pt x="216" y="552"/>
                </a:cubicBezTo>
                <a:cubicBezTo>
                  <a:pt x="105" y="592"/>
                  <a:pt x="33" y="599"/>
                  <a:pt x="33" y="570"/>
                </a:cubicBezTo>
                <a:cubicBezTo>
                  <a:pt x="33" y="554"/>
                  <a:pt x="61" y="532"/>
                  <a:pt x="95" y="521"/>
                </a:cubicBezTo>
                <a:lnTo>
                  <a:pt x="157" y="501"/>
                </a:lnTo>
                <a:lnTo>
                  <a:pt x="93" y="449"/>
                </a:lnTo>
                <a:cubicBezTo>
                  <a:pt x="7" y="379"/>
                  <a:pt x="42" y="320"/>
                  <a:pt x="134" y="381"/>
                </a:cubicBezTo>
                <a:cubicBezTo>
                  <a:pt x="200" y="424"/>
                  <a:pt x="202" y="423"/>
                  <a:pt x="202" y="351"/>
                </a:cubicBezTo>
                <a:cubicBezTo>
                  <a:pt x="202" y="252"/>
                  <a:pt x="270" y="277"/>
                  <a:pt x="278" y="380"/>
                </a:cubicBezTo>
                <a:cubicBezTo>
                  <a:pt x="286" y="485"/>
                  <a:pt x="315" y="510"/>
                  <a:pt x="315" y="412"/>
                </a:cubicBezTo>
                <a:cubicBezTo>
                  <a:pt x="315" y="302"/>
                  <a:pt x="382" y="334"/>
                  <a:pt x="400" y="452"/>
                </a:cubicBezTo>
                <a:cubicBezTo>
                  <a:pt x="407" y="504"/>
                  <a:pt x="430" y="551"/>
                  <a:pt x="449" y="558"/>
                </a:cubicBezTo>
                <a:cubicBezTo>
                  <a:pt x="491" y="572"/>
                  <a:pt x="497" y="519"/>
                  <a:pt x="456" y="494"/>
                </a:cubicBezTo>
                <a:cubicBezTo>
                  <a:pt x="441" y="485"/>
                  <a:pt x="428" y="458"/>
                  <a:pt x="428" y="435"/>
                </a:cubicBezTo>
                <a:cubicBezTo>
                  <a:pt x="428" y="411"/>
                  <a:pt x="441" y="400"/>
                  <a:pt x="456" y="410"/>
                </a:cubicBezTo>
                <a:cubicBezTo>
                  <a:pt x="472" y="419"/>
                  <a:pt x="484" y="414"/>
                  <a:pt x="484" y="397"/>
                </a:cubicBezTo>
                <a:cubicBezTo>
                  <a:pt x="484" y="344"/>
                  <a:pt x="546" y="365"/>
                  <a:pt x="561" y="424"/>
                </a:cubicBezTo>
                <a:cubicBezTo>
                  <a:pt x="578" y="489"/>
                  <a:pt x="625" y="500"/>
                  <a:pt x="625" y="438"/>
                </a:cubicBezTo>
                <a:cubicBezTo>
                  <a:pt x="625" y="416"/>
                  <a:pt x="594" y="376"/>
                  <a:pt x="555" y="351"/>
                </a:cubicBezTo>
                <a:cubicBezTo>
                  <a:pt x="516" y="325"/>
                  <a:pt x="484" y="287"/>
                  <a:pt x="484" y="265"/>
                </a:cubicBezTo>
                <a:cubicBezTo>
                  <a:pt x="484" y="217"/>
                  <a:pt x="518" y="215"/>
                  <a:pt x="563" y="260"/>
                </a:cubicBezTo>
                <a:cubicBezTo>
                  <a:pt x="581" y="278"/>
                  <a:pt x="604" y="285"/>
                  <a:pt x="613" y="276"/>
                </a:cubicBezTo>
                <a:cubicBezTo>
                  <a:pt x="623" y="267"/>
                  <a:pt x="597" y="237"/>
                  <a:pt x="557" y="211"/>
                </a:cubicBezTo>
                <a:cubicBezTo>
                  <a:pt x="517" y="185"/>
                  <a:pt x="484" y="146"/>
                  <a:pt x="484" y="124"/>
                </a:cubicBezTo>
                <a:cubicBezTo>
                  <a:pt x="484" y="79"/>
                  <a:pt x="529" y="72"/>
                  <a:pt x="555" y="113"/>
                </a:cubicBezTo>
                <a:cubicBezTo>
                  <a:pt x="587" y="165"/>
                  <a:pt x="625" y="142"/>
                  <a:pt x="625" y="71"/>
                </a:cubicBezTo>
                <a:cubicBezTo>
                  <a:pt x="625" y="27"/>
                  <a:pt x="641" y="0"/>
                  <a:pt x="668" y="0"/>
                </a:cubicBezTo>
                <a:cubicBezTo>
                  <a:pt x="694" y="0"/>
                  <a:pt x="710" y="27"/>
                  <a:pt x="710" y="71"/>
                </a:cubicBezTo>
                <a:cubicBezTo>
                  <a:pt x="710" y="142"/>
                  <a:pt x="748" y="165"/>
                  <a:pt x="781" y="113"/>
                </a:cubicBezTo>
                <a:cubicBezTo>
                  <a:pt x="809" y="68"/>
                  <a:pt x="851" y="81"/>
                  <a:pt x="851" y="135"/>
                </a:cubicBezTo>
                <a:cubicBezTo>
                  <a:pt x="851" y="162"/>
                  <a:pt x="823" y="197"/>
                  <a:pt x="790" y="212"/>
                </a:cubicBezTo>
                <a:cubicBezTo>
                  <a:pt x="756" y="228"/>
                  <a:pt x="722" y="257"/>
                  <a:pt x="716" y="278"/>
                </a:cubicBezTo>
                <a:cubicBezTo>
                  <a:pt x="707" y="306"/>
                  <a:pt x="724" y="303"/>
                  <a:pt x="777" y="268"/>
                </a:cubicBezTo>
                <a:cubicBezTo>
                  <a:pt x="878" y="202"/>
                  <a:pt x="878" y="273"/>
                  <a:pt x="777" y="353"/>
                </a:cubicBezTo>
                <a:cubicBezTo>
                  <a:pt x="729" y="392"/>
                  <a:pt x="708" y="431"/>
                  <a:pt x="717" y="467"/>
                </a:cubicBezTo>
                <a:cubicBezTo>
                  <a:pt x="728" y="516"/>
                  <a:pt x="733" y="513"/>
                  <a:pt x="761" y="445"/>
                </a:cubicBezTo>
                <a:cubicBezTo>
                  <a:pt x="793" y="369"/>
                  <a:pt x="851" y="338"/>
                  <a:pt x="851" y="397"/>
                </a:cubicBezTo>
                <a:cubicBezTo>
                  <a:pt x="851" y="414"/>
                  <a:pt x="864" y="419"/>
                  <a:pt x="879" y="410"/>
                </a:cubicBezTo>
                <a:cubicBezTo>
                  <a:pt x="895" y="400"/>
                  <a:pt x="908" y="418"/>
                  <a:pt x="908" y="450"/>
                </a:cubicBezTo>
                <a:cubicBezTo>
                  <a:pt x="908" y="482"/>
                  <a:pt x="895" y="508"/>
                  <a:pt x="879" y="508"/>
                </a:cubicBezTo>
                <a:cubicBezTo>
                  <a:pt x="864" y="508"/>
                  <a:pt x="851" y="522"/>
                  <a:pt x="851" y="539"/>
                </a:cubicBezTo>
                <a:cubicBezTo>
                  <a:pt x="851" y="611"/>
                  <a:pt x="923" y="538"/>
                  <a:pt x="936" y="452"/>
                </a:cubicBezTo>
                <a:cubicBezTo>
                  <a:pt x="953" y="336"/>
                  <a:pt x="1021" y="302"/>
                  <a:pt x="1021" y="409"/>
                </a:cubicBezTo>
                <a:cubicBezTo>
                  <a:pt x="1021" y="456"/>
                  <a:pt x="1032" y="476"/>
                  <a:pt x="1051" y="464"/>
                </a:cubicBezTo>
                <a:cubicBezTo>
                  <a:pt x="1068" y="454"/>
                  <a:pt x="1077" y="415"/>
                  <a:pt x="1069" y="378"/>
                </a:cubicBezTo>
                <a:cubicBezTo>
                  <a:pt x="1062" y="341"/>
                  <a:pt x="1074" y="297"/>
                  <a:pt x="1095" y="279"/>
                </a:cubicBezTo>
                <a:cubicBezTo>
                  <a:pt x="1136" y="245"/>
                  <a:pt x="1143" y="259"/>
                  <a:pt x="1134" y="364"/>
                </a:cubicBezTo>
                <a:cubicBezTo>
                  <a:pt x="1129" y="428"/>
                  <a:pt x="1131" y="429"/>
                  <a:pt x="1194" y="385"/>
                </a:cubicBezTo>
                <a:cubicBezTo>
                  <a:pt x="1274" y="328"/>
                  <a:pt x="1303" y="327"/>
                  <a:pt x="1303" y="380"/>
                </a:cubicBezTo>
                <a:cubicBezTo>
                  <a:pt x="1303" y="403"/>
                  <a:pt x="1274" y="437"/>
                  <a:pt x="1240" y="455"/>
                </a:cubicBezTo>
                <a:lnTo>
                  <a:pt x="1177" y="489"/>
                </a:lnTo>
                <a:lnTo>
                  <a:pt x="1240" y="517"/>
                </a:lnTo>
                <a:cubicBezTo>
                  <a:pt x="1274" y="533"/>
                  <a:pt x="1303" y="557"/>
                  <a:pt x="1303" y="572"/>
                </a:cubicBezTo>
                <a:cubicBezTo>
                  <a:pt x="1303" y="599"/>
                  <a:pt x="1228" y="591"/>
                  <a:pt x="1119" y="552"/>
                </a:cubicBezTo>
                <a:cubicBezTo>
                  <a:pt x="1072" y="535"/>
                  <a:pt x="1074" y="540"/>
                  <a:pt x="1130" y="586"/>
                </a:cubicBezTo>
                <a:cubicBezTo>
                  <a:pt x="1216" y="657"/>
                  <a:pt x="1165" y="695"/>
                  <a:pt x="1057" y="640"/>
                </a:cubicBezTo>
                <a:cubicBezTo>
                  <a:pt x="975" y="599"/>
                  <a:pt x="908" y="605"/>
                  <a:pt x="908" y="654"/>
                </a:cubicBezTo>
                <a:cubicBezTo>
                  <a:pt x="908" y="669"/>
                  <a:pt x="930" y="679"/>
                  <a:pt x="957" y="676"/>
                </a:cubicBezTo>
                <a:cubicBezTo>
                  <a:pt x="1046" y="667"/>
                  <a:pt x="1065" y="677"/>
                  <a:pt x="1065" y="734"/>
                </a:cubicBezTo>
                <a:cubicBezTo>
                  <a:pt x="1065" y="792"/>
                  <a:pt x="1046" y="801"/>
                  <a:pt x="951" y="791"/>
                </a:cubicBezTo>
                <a:cubicBezTo>
                  <a:pt x="904" y="786"/>
                  <a:pt x="902" y="792"/>
                  <a:pt x="933" y="829"/>
                </a:cubicBezTo>
                <a:cubicBezTo>
                  <a:pt x="966" y="869"/>
                  <a:pt x="978" y="869"/>
                  <a:pt x="1052" y="831"/>
                </a:cubicBezTo>
                <a:cubicBezTo>
                  <a:pt x="1163" y="774"/>
                  <a:pt x="1218" y="810"/>
                  <a:pt x="1130" y="882"/>
                </a:cubicBezTo>
                <a:cubicBezTo>
                  <a:pt x="1074" y="928"/>
                  <a:pt x="1072" y="934"/>
                  <a:pt x="1119" y="917"/>
                </a:cubicBezTo>
                <a:cubicBezTo>
                  <a:pt x="1228" y="877"/>
                  <a:pt x="1303" y="869"/>
                  <a:pt x="1303" y="896"/>
                </a:cubicBezTo>
                <a:cubicBezTo>
                  <a:pt x="1303" y="911"/>
                  <a:pt x="1274" y="936"/>
                  <a:pt x="1240" y="951"/>
                </a:cubicBezTo>
                <a:lnTo>
                  <a:pt x="1177" y="979"/>
                </a:lnTo>
                <a:lnTo>
                  <a:pt x="1240" y="1013"/>
                </a:lnTo>
                <a:cubicBezTo>
                  <a:pt x="1274" y="1031"/>
                  <a:pt x="1303" y="1065"/>
                  <a:pt x="1303" y="1088"/>
                </a:cubicBezTo>
                <a:cubicBezTo>
                  <a:pt x="1303" y="1141"/>
                  <a:pt x="1274" y="1140"/>
                  <a:pt x="1196" y="1085"/>
                </a:cubicBezTo>
                <a:cubicBezTo>
                  <a:pt x="1135" y="1043"/>
                  <a:pt x="1133" y="1044"/>
                  <a:pt x="1133" y="1131"/>
                </a:cubicBezTo>
                <a:cubicBezTo>
                  <a:pt x="1133" y="1204"/>
                  <a:pt x="1126" y="1215"/>
                  <a:pt x="1095" y="1189"/>
                </a:cubicBezTo>
                <a:cubicBezTo>
                  <a:pt x="1074" y="1171"/>
                  <a:pt x="1060" y="1125"/>
                  <a:pt x="1064" y="1087"/>
                </a:cubicBezTo>
                <a:cubicBezTo>
                  <a:pt x="1068" y="1048"/>
                  <a:pt x="1060" y="1009"/>
                  <a:pt x="1046" y="1001"/>
                </a:cubicBezTo>
                <a:cubicBezTo>
                  <a:pt x="1032" y="992"/>
                  <a:pt x="1021" y="1018"/>
                  <a:pt x="1021" y="1059"/>
                </a:cubicBezTo>
                <a:cubicBezTo>
                  <a:pt x="1021" y="1166"/>
                  <a:pt x="953" y="1132"/>
                  <a:pt x="936" y="1016"/>
                </a:cubicBezTo>
                <a:cubicBezTo>
                  <a:pt x="928" y="965"/>
                  <a:pt x="906" y="917"/>
                  <a:pt x="886" y="910"/>
                </a:cubicBezTo>
                <a:cubicBezTo>
                  <a:pt x="845" y="897"/>
                  <a:pt x="839" y="949"/>
                  <a:pt x="879" y="974"/>
                </a:cubicBezTo>
                <a:cubicBezTo>
                  <a:pt x="895" y="984"/>
                  <a:pt x="908" y="1011"/>
                  <a:pt x="908" y="1034"/>
                </a:cubicBezTo>
                <a:cubicBezTo>
                  <a:pt x="908" y="1057"/>
                  <a:pt x="895" y="1068"/>
                  <a:pt x="879" y="1059"/>
                </a:cubicBezTo>
                <a:cubicBezTo>
                  <a:pt x="864" y="1049"/>
                  <a:pt x="851" y="1055"/>
                  <a:pt x="851" y="1071"/>
                </a:cubicBezTo>
                <a:cubicBezTo>
                  <a:pt x="851" y="1130"/>
                  <a:pt x="793" y="1099"/>
                  <a:pt x="761" y="1023"/>
                </a:cubicBezTo>
                <a:cubicBezTo>
                  <a:pt x="735" y="960"/>
                  <a:pt x="727" y="955"/>
                  <a:pt x="717" y="997"/>
                </a:cubicBezTo>
                <a:cubicBezTo>
                  <a:pt x="703" y="1056"/>
                  <a:pt x="756" y="1129"/>
                  <a:pt x="812" y="1129"/>
                </a:cubicBezTo>
                <a:cubicBezTo>
                  <a:pt x="834" y="1129"/>
                  <a:pt x="851" y="1155"/>
                  <a:pt x="851" y="1187"/>
                </a:cubicBezTo>
                <a:cubicBezTo>
                  <a:pt x="851" y="1235"/>
                  <a:pt x="842" y="1239"/>
                  <a:pt x="797" y="1215"/>
                </a:cubicBezTo>
                <a:cubicBezTo>
                  <a:pt x="719" y="1174"/>
                  <a:pt x="697" y="1179"/>
                  <a:pt x="738" y="1228"/>
                </a:cubicBezTo>
                <a:cubicBezTo>
                  <a:pt x="758" y="1251"/>
                  <a:pt x="791" y="1270"/>
                  <a:pt x="812" y="1270"/>
                </a:cubicBezTo>
                <a:cubicBezTo>
                  <a:pt x="834" y="1270"/>
                  <a:pt x="851" y="1297"/>
                  <a:pt x="851" y="1330"/>
                </a:cubicBezTo>
                <a:cubicBezTo>
                  <a:pt x="851" y="1387"/>
                  <a:pt x="848" y="1388"/>
                  <a:pt x="781" y="1344"/>
                </a:cubicBezTo>
                <a:cubicBezTo>
                  <a:pt x="712" y="1298"/>
                  <a:pt x="710" y="1299"/>
                  <a:pt x="710" y="1369"/>
                </a:cubicBezTo>
                <a:cubicBezTo>
                  <a:pt x="710" y="1413"/>
                  <a:pt x="694" y="1440"/>
                  <a:pt x="668" y="1440"/>
                </a:cubicBezTo>
                <a:cubicBezTo>
                  <a:pt x="641" y="1440"/>
                  <a:pt x="625" y="1413"/>
                  <a:pt x="625" y="1369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4" name="Freeform 62"/>
          <p:cNvSpPr>
            <a:spLocks/>
          </p:cNvSpPr>
          <p:nvPr/>
        </p:nvSpPr>
        <p:spPr bwMode="auto">
          <a:xfrm>
            <a:off x="8141376" y="2357249"/>
            <a:ext cx="368300" cy="381000"/>
          </a:xfrm>
          <a:custGeom>
            <a:avLst/>
            <a:gdLst>
              <a:gd name="T0" fmla="*/ 648 w 1367"/>
              <a:gd name="T1" fmla="*/ 1150 h 1421"/>
              <a:gd name="T2" fmla="*/ 582 w 1367"/>
              <a:gd name="T3" fmla="*/ 1151 h 1421"/>
              <a:gd name="T4" fmla="*/ 506 w 1367"/>
              <a:gd name="T5" fmla="*/ 1216 h 1421"/>
              <a:gd name="T6" fmla="*/ 337 w 1367"/>
              <a:gd name="T7" fmla="*/ 1132 h 1421"/>
              <a:gd name="T8" fmla="*/ 358 w 1367"/>
              <a:gd name="T9" fmla="*/ 936 h 1421"/>
              <a:gd name="T10" fmla="*/ 183 w 1367"/>
              <a:gd name="T11" fmla="*/ 1074 h 1421"/>
              <a:gd name="T12" fmla="*/ 72 w 1367"/>
              <a:gd name="T13" fmla="*/ 1092 h 1421"/>
              <a:gd name="T14" fmla="*/ 254 w 1367"/>
              <a:gd name="T15" fmla="*/ 915 h 1421"/>
              <a:gd name="T16" fmla="*/ 273 w 1367"/>
              <a:gd name="T17" fmla="*/ 849 h 1421"/>
              <a:gd name="T18" fmla="*/ 166 w 1367"/>
              <a:gd name="T19" fmla="*/ 817 h 1421"/>
              <a:gd name="T20" fmla="*/ 161 w 1367"/>
              <a:gd name="T21" fmla="*/ 610 h 1421"/>
              <a:gd name="T22" fmla="*/ 270 w 1367"/>
              <a:gd name="T23" fmla="*/ 573 h 1421"/>
              <a:gd name="T24" fmla="*/ 228 w 1367"/>
              <a:gd name="T25" fmla="*/ 509 h 1421"/>
              <a:gd name="T26" fmla="*/ 88 w 1367"/>
              <a:gd name="T27" fmla="*/ 440 h 1421"/>
              <a:gd name="T28" fmla="*/ 44 w 1367"/>
              <a:gd name="T29" fmla="*/ 384 h 1421"/>
              <a:gd name="T30" fmla="*/ 155 w 1367"/>
              <a:gd name="T31" fmla="*/ 349 h 1421"/>
              <a:gd name="T32" fmla="*/ 270 w 1367"/>
              <a:gd name="T33" fmla="*/ 426 h 1421"/>
              <a:gd name="T34" fmla="*/ 334 w 1367"/>
              <a:gd name="T35" fmla="*/ 296 h 1421"/>
              <a:gd name="T36" fmla="*/ 524 w 1367"/>
              <a:gd name="T37" fmla="*/ 245 h 1421"/>
              <a:gd name="T38" fmla="*/ 595 w 1367"/>
              <a:gd name="T39" fmla="*/ 302 h 1421"/>
              <a:gd name="T40" fmla="*/ 638 w 1367"/>
              <a:gd name="T41" fmla="*/ 231 h 1421"/>
              <a:gd name="T42" fmla="*/ 612 w 1367"/>
              <a:gd name="T43" fmla="*/ 51 h 1421"/>
              <a:gd name="T44" fmla="*/ 746 w 1367"/>
              <a:gd name="T45" fmla="*/ 51 h 1421"/>
              <a:gd name="T46" fmla="*/ 722 w 1367"/>
              <a:gd name="T47" fmla="*/ 229 h 1421"/>
              <a:gd name="T48" fmla="*/ 754 w 1367"/>
              <a:gd name="T49" fmla="*/ 302 h 1421"/>
              <a:gd name="T50" fmla="*/ 834 w 1367"/>
              <a:gd name="T51" fmla="*/ 245 h 1421"/>
              <a:gd name="T52" fmla="*/ 1025 w 1367"/>
              <a:gd name="T53" fmla="*/ 296 h 1421"/>
              <a:gd name="T54" fmla="*/ 1077 w 1367"/>
              <a:gd name="T55" fmla="*/ 432 h 1421"/>
              <a:gd name="T56" fmla="*/ 1212 w 1367"/>
              <a:gd name="T57" fmla="*/ 341 h 1421"/>
              <a:gd name="T58" fmla="*/ 1272 w 1367"/>
              <a:gd name="T59" fmla="*/ 328 h 1421"/>
              <a:gd name="T60" fmla="*/ 1270 w 1367"/>
              <a:gd name="T61" fmla="*/ 440 h 1421"/>
              <a:gd name="T62" fmla="*/ 1131 w 1367"/>
              <a:gd name="T63" fmla="*/ 509 h 1421"/>
              <a:gd name="T64" fmla="*/ 1088 w 1367"/>
              <a:gd name="T65" fmla="*/ 573 h 1421"/>
              <a:gd name="T66" fmla="*/ 1200 w 1367"/>
              <a:gd name="T67" fmla="*/ 610 h 1421"/>
              <a:gd name="T68" fmla="*/ 1255 w 1367"/>
              <a:gd name="T69" fmla="*/ 781 h 1421"/>
              <a:gd name="T70" fmla="*/ 1145 w 1367"/>
              <a:gd name="T71" fmla="*/ 836 h 1421"/>
              <a:gd name="T72" fmla="*/ 1038 w 1367"/>
              <a:gd name="T73" fmla="*/ 868 h 1421"/>
              <a:gd name="T74" fmla="*/ 1323 w 1367"/>
              <a:gd name="T75" fmla="*/ 1029 h 1421"/>
              <a:gd name="T76" fmla="*/ 1218 w 1367"/>
              <a:gd name="T77" fmla="*/ 1111 h 1421"/>
              <a:gd name="T78" fmla="*/ 1081 w 1367"/>
              <a:gd name="T79" fmla="*/ 1008 h 1421"/>
              <a:gd name="T80" fmla="*/ 1009 w 1367"/>
              <a:gd name="T81" fmla="*/ 997 h 1421"/>
              <a:gd name="T82" fmla="*/ 999 w 1367"/>
              <a:gd name="T83" fmla="*/ 1089 h 1421"/>
              <a:gd name="T84" fmla="*/ 940 w 1367"/>
              <a:gd name="T85" fmla="*/ 1254 h 1421"/>
              <a:gd name="T86" fmla="*/ 805 w 1367"/>
              <a:gd name="T87" fmla="*/ 1189 h 1421"/>
              <a:gd name="T88" fmla="*/ 716 w 1367"/>
              <a:gd name="T89" fmla="*/ 1089 h 1421"/>
              <a:gd name="T90" fmla="*/ 735 w 1367"/>
              <a:gd name="T91" fmla="*/ 1319 h 1421"/>
              <a:gd name="T92" fmla="*/ 620 w 1367"/>
              <a:gd name="T93" fmla="*/ 1296 h 1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67" h="1421">
                <a:moveTo>
                  <a:pt x="620" y="1296"/>
                </a:moveTo>
                <a:cubicBezTo>
                  <a:pt x="626" y="1231"/>
                  <a:pt x="639" y="1166"/>
                  <a:pt x="648" y="1150"/>
                </a:cubicBezTo>
                <a:cubicBezTo>
                  <a:pt x="658" y="1134"/>
                  <a:pt x="653" y="1114"/>
                  <a:pt x="637" y="1104"/>
                </a:cubicBezTo>
                <a:cubicBezTo>
                  <a:pt x="621" y="1094"/>
                  <a:pt x="596" y="1115"/>
                  <a:pt x="582" y="1151"/>
                </a:cubicBezTo>
                <a:cubicBezTo>
                  <a:pt x="568" y="1187"/>
                  <a:pt x="555" y="1206"/>
                  <a:pt x="554" y="1193"/>
                </a:cubicBezTo>
                <a:cubicBezTo>
                  <a:pt x="553" y="1181"/>
                  <a:pt x="532" y="1191"/>
                  <a:pt x="506" y="1216"/>
                </a:cubicBezTo>
                <a:cubicBezTo>
                  <a:pt x="481" y="1241"/>
                  <a:pt x="434" y="1258"/>
                  <a:pt x="401" y="1253"/>
                </a:cubicBezTo>
                <a:cubicBezTo>
                  <a:pt x="352" y="1246"/>
                  <a:pt x="340" y="1224"/>
                  <a:pt x="337" y="1132"/>
                </a:cubicBezTo>
                <a:cubicBezTo>
                  <a:pt x="335" y="1070"/>
                  <a:pt x="345" y="1004"/>
                  <a:pt x="360" y="986"/>
                </a:cubicBezTo>
                <a:cubicBezTo>
                  <a:pt x="376" y="966"/>
                  <a:pt x="375" y="947"/>
                  <a:pt x="358" y="936"/>
                </a:cubicBezTo>
                <a:cubicBezTo>
                  <a:pt x="343" y="927"/>
                  <a:pt x="303" y="958"/>
                  <a:pt x="270" y="1005"/>
                </a:cubicBezTo>
                <a:cubicBezTo>
                  <a:pt x="237" y="1052"/>
                  <a:pt x="197" y="1083"/>
                  <a:pt x="183" y="1074"/>
                </a:cubicBezTo>
                <a:cubicBezTo>
                  <a:pt x="169" y="1065"/>
                  <a:pt x="149" y="1078"/>
                  <a:pt x="140" y="1102"/>
                </a:cubicBezTo>
                <a:cubicBezTo>
                  <a:pt x="116" y="1163"/>
                  <a:pt x="72" y="1157"/>
                  <a:pt x="72" y="1092"/>
                </a:cubicBezTo>
                <a:cubicBezTo>
                  <a:pt x="72" y="1062"/>
                  <a:pt x="57" y="1032"/>
                  <a:pt x="37" y="1026"/>
                </a:cubicBezTo>
                <a:cubicBezTo>
                  <a:pt x="0" y="1013"/>
                  <a:pt x="162" y="930"/>
                  <a:pt x="254" y="915"/>
                </a:cubicBezTo>
                <a:cubicBezTo>
                  <a:pt x="283" y="910"/>
                  <a:pt x="313" y="889"/>
                  <a:pt x="320" y="868"/>
                </a:cubicBezTo>
                <a:cubicBezTo>
                  <a:pt x="330" y="840"/>
                  <a:pt x="317" y="835"/>
                  <a:pt x="273" y="849"/>
                </a:cubicBezTo>
                <a:cubicBezTo>
                  <a:pt x="240" y="859"/>
                  <a:pt x="214" y="855"/>
                  <a:pt x="214" y="841"/>
                </a:cubicBezTo>
                <a:cubicBezTo>
                  <a:pt x="214" y="826"/>
                  <a:pt x="192" y="815"/>
                  <a:pt x="166" y="817"/>
                </a:cubicBezTo>
                <a:cubicBezTo>
                  <a:pt x="102" y="823"/>
                  <a:pt x="36" y="696"/>
                  <a:pt x="77" y="646"/>
                </a:cubicBezTo>
                <a:cubicBezTo>
                  <a:pt x="94" y="626"/>
                  <a:pt x="131" y="610"/>
                  <a:pt x="161" y="610"/>
                </a:cubicBezTo>
                <a:cubicBezTo>
                  <a:pt x="190" y="610"/>
                  <a:pt x="214" y="598"/>
                  <a:pt x="214" y="584"/>
                </a:cubicBezTo>
                <a:cubicBezTo>
                  <a:pt x="214" y="570"/>
                  <a:pt x="239" y="565"/>
                  <a:pt x="270" y="573"/>
                </a:cubicBezTo>
                <a:cubicBezTo>
                  <a:pt x="301" y="581"/>
                  <a:pt x="326" y="574"/>
                  <a:pt x="326" y="558"/>
                </a:cubicBezTo>
                <a:cubicBezTo>
                  <a:pt x="326" y="541"/>
                  <a:pt x="282" y="519"/>
                  <a:pt x="228" y="509"/>
                </a:cubicBezTo>
                <a:cubicBezTo>
                  <a:pt x="174" y="499"/>
                  <a:pt x="136" y="479"/>
                  <a:pt x="145" y="465"/>
                </a:cubicBezTo>
                <a:cubicBezTo>
                  <a:pt x="153" y="452"/>
                  <a:pt x="128" y="440"/>
                  <a:pt x="88" y="440"/>
                </a:cubicBezTo>
                <a:cubicBezTo>
                  <a:pt x="49" y="440"/>
                  <a:pt x="16" y="428"/>
                  <a:pt x="16" y="412"/>
                </a:cubicBezTo>
                <a:cubicBezTo>
                  <a:pt x="16" y="397"/>
                  <a:pt x="29" y="384"/>
                  <a:pt x="44" y="384"/>
                </a:cubicBezTo>
                <a:cubicBezTo>
                  <a:pt x="60" y="384"/>
                  <a:pt x="72" y="365"/>
                  <a:pt x="72" y="342"/>
                </a:cubicBezTo>
                <a:cubicBezTo>
                  <a:pt x="72" y="284"/>
                  <a:pt x="120" y="288"/>
                  <a:pt x="155" y="349"/>
                </a:cubicBezTo>
                <a:cubicBezTo>
                  <a:pt x="171" y="376"/>
                  <a:pt x="184" y="386"/>
                  <a:pt x="184" y="372"/>
                </a:cubicBezTo>
                <a:cubicBezTo>
                  <a:pt x="185" y="357"/>
                  <a:pt x="223" y="382"/>
                  <a:pt x="270" y="426"/>
                </a:cubicBezTo>
                <a:cubicBezTo>
                  <a:pt x="351" y="504"/>
                  <a:pt x="412" y="510"/>
                  <a:pt x="366" y="436"/>
                </a:cubicBezTo>
                <a:cubicBezTo>
                  <a:pt x="354" y="416"/>
                  <a:pt x="339" y="353"/>
                  <a:pt x="334" y="296"/>
                </a:cubicBezTo>
                <a:cubicBezTo>
                  <a:pt x="327" y="221"/>
                  <a:pt x="337" y="188"/>
                  <a:pt x="370" y="176"/>
                </a:cubicBezTo>
                <a:cubicBezTo>
                  <a:pt x="422" y="156"/>
                  <a:pt x="524" y="202"/>
                  <a:pt x="524" y="245"/>
                </a:cubicBezTo>
                <a:cubicBezTo>
                  <a:pt x="524" y="261"/>
                  <a:pt x="536" y="267"/>
                  <a:pt x="550" y="258"/>
                </a:cubicBezTo>
                <a:cubicBezTo>
                  <a:pt x="565" y="249"/>
                  <a:pt x="585" y="269"/>
                  <a:pt x="595" y="302"/>
                </a:cubicBezTo>
                <a:cubicBezTo>
                  <a:pt x="607" y="339"/>
                  <a:pt x="624" y="351"/>
                  <a:pt x="641" y="335"/>
                </a:cubicBezTo>
                <a:cubicBezTo>
                  <a:pt x="657" y="318"/>
                  <a:pt x="656" y="279"/>
                  <a:pt x="638" y="231"/>
                </a:cubicBezTo>
                <a:cubicBezTo>
                  <a:pt x="622" y="188"/>
                  <a:pt x="615" y="142"/>
                  <a:pt x="624" y="128"/>
                </a:cubicBezTo>
                <a:cubicBezTo>
                  <a:pt x="632" y="114"/>
                  <a:pt x="627" y="80"/>
                  <a:pt x="612" y="51"/>
                </a:cubicBezTo>
                <a:cubicBezTo>
                  <a:pt x="588" y="7"/>
                  <a:pt x="596" y="0"/>
                  <a:pt x="679" y="0"/>
                </a:cubicBezTo>
                <a:cubicBezTo>
                  <a:pt x="762" y="0"/>
                  <a:pt x="771" y="7"/>
                  <a:pt x="746" y="51"/>
                </a:cubicBezTo>
                <a:cubicBezTo>
                  <a:pt x="731" y="80"/>
                  <a:pt x="726" y="114"/>
                  <a:pt x="735" y="128"/>
                </a:cubicBezTo>
                <a:cubicBezTo>
                  <a:pt x="743" y="142"/>
                  <a:pt x="737" y="187"/>
                  <a:pt x="722" y="229"/>
                </a:cubicBezTo>
                <a:cubicBezTo>
                  <a:pt x="706" y="270"/>
                  <a:pt x="701" y="318"/>
                  <a:pt x="712" y="335"/>
                </a:cubicBezTo>
                <a:cubicBezTo>
                  <a:pt x="723" y="353"/>
                  <a:pt x="740" y="340"/>
                  <a:pt x="754" y="302"/>
                </a:cubicBezTo>
                <a:cubicBezTo>
                  <a:pt x="767" y="268"/>
                  <a:pt x="790" y="247"/>
                  <a:pt x="806" y="257"/>
                </a:cubicBezTo>
                <a:cubicBezTo>
                  <a:pt x="822" y="266"/>
                  <a:pt x="834" y="261"/>
                  <a:pt x="834" y="245"/>
                </a:cubicBezTo>
                <a:cubicBezTo>
                  <a:pt x="834" y="202"/>
                  <a:pt x="937" y="156"/>
                  <a:pt x="989" y="176"/>
                </a:cubicBezTo>
                <a:cubicBezTo>
                  <a:pt x="1022" y="188"/>
                  <a:pt x="1032" y="221"/>
                  <a:pt x="1025" y="296"/>
                </a:cubicBezTo>
                <a:cubicBezTo>
                  <a:pt x="1019" y="353"/>
                  <a:pt x="1005" y="416"/>
                  <a:pt x="992" y="436"/>
                </a:cubicBezTo>
                <a:cubicBezTo>
                  <a:pt x="946" y="511"/>
                  <a:pt x="1011" y="508"/>
                  <a:pt x="1077" y="432"/>
                </a:cubicBezTo>
                <a:cubicBezTo>
                  <a:pt x="1114" y="388"/>
                  <a:pt x="1156" y="359"/>
                  <a:pt x="1170" y="368"/>
                </a:cubicBezTo>
                <a:cubicBezTo>
                  <a:pt x="1184" y="377"/>
                  <a:pt x="1203" y="365"/>
                  <a:pt x="1212" y="341"/>
                </a:cubicBezTo>
                <a:cubicBezTo>
                  <a:pt x="1221" y="318"/>
                  <a:pt x="1242" y="299"/>
                  <a:pt x="1259" y="299"/>
                </a:cubicBezTo>
                <a:cubicBezTo>
                  <a:pt x="1275" y="299"/>
                  <a:pt x="1281" y="312"/>
                  <a:pt x="1272" y="328"/>
                </a:cubicBezTo>
                <a:cubicBezTo>
                  <a:pt x="1262" y="343"/>
                  <a:pt x="1274" y="364"/>
                  <a:pt x="1298" y="373"/>
                </a:cubicBezTo>
                <a:cubicBezTo>
                  <a:pt x="1367" y="399"/>
                  <a:pt x="1350" y="440"/>
                  <a:pt x="1270" y="440"/>
                </a:cubicBezTo>
                <a:cubicBezTo>
                  <a:pt x="1231" y="440"/>
                  <a:pt x="1205" y="452"/>
                  <a:pt x="1214" y="465"/>
                </a:cubicBezTo>
                <a:cubicBezTo>
                  <a:pt x="1222" y="479"/>
                  <a:pt x="1185" y="499"/>
                  <a:pt x="1131" y="509"/>
                </a:cubicBezTo>
                <a:cubicBezTo>
                  <a:pt x="1076" y="519"/>
                  <a:pt x="1032" y="541"/>
                  <a:pt x="1032" y="558"/>
                </a:cubicBezTo>
                <a:cubicBezTo>
                  <a:pt x="1032" y="574"/>
                  <a:pt x="1057" y="581"/>
                  <a:pt x="1088" y="573"/>
                </a:cubicBezTo>
                <a:cubicBezTo>
                  <a:pt x="1119" y="565"/>
                  <a:pt x="1145" y="570"/>
                  <a:pt x="1145" y="584"/>
                </a:cubicBezTo>
                <a:cubicBezTo>
                  <a:pt x="1145" y="598"/>
                  <a:pt x="1170" y="610"/>
                  <a:pt x="1200" y="610"/>
                </a:cubicBezTo>
                <a:cubicBezTo>
                  <a:pt x="1231" y="610"/>
                  <a:pt x="1270" y="637"/>
                  <a:pt x="1288" y="671"/>
                </a:cubicBezTo>
                <a:cubicBezTo>
                  <a:pt x="1316" y="722"/>
                  <a:pt x="1311" y="739"/>
                  <a:pt x="1255" y="781"/>
                </a:cubicBezTo>
                <a:cubicBezTo>
                  <a:pt x="1219" y="809"/>
                  <a:pt x="1179" y="825"/>
                  <a:pt x="1167" y="817"/>
                </a:cubicBezTo>
                <a:cubicBezTo>
                  <a:pt x="1155" y="810"/>
                  <a:pt x="1145" y="818"/>
                  <a:pt x="1145" y="836"/>
                </a:cubicBezTo>
                <a:cubicBezTo>
                  <a:pt x="1145" y="855"/>
                  <a:pt x="1122" y="860"/>
                  <a:pt x="1085" y="849"/>
                </a:cubicBezTo>
                <a:cubicBezTo>
                  <a:pt x="1042" y="835"/>
                  <a:pt x="1029" y="840"/>
                  <a:pt x="1038" y="868"/>
                </a:cubicBezTo>
                <a:cubicBezTo>
                  <a:pt x="1045" y="889"/>
                  <a:pt x="1075" y="910"/>
                  <a:pt x="1105" y="915"/>
                </a:cubicBezTo>
                <a:cubicBezTo>
                  <a:pt x="1199" y="931"/>
                  <a:pt x="1351" y="1010"/>
                  <a:pt x="1323" y="1029"/>
                </a:cubicBezTo>
                <a:cubicBezTo>
                  <a:pt x="1308" y="1039"/>
                  <a:pt x="1286" y="1073"/>
                  <a:pt x="1275" y="1104"/>
                </a:cubicBezTo>
                <a:cubicBezTo>
                  <a:pt x="1255" y="1156"/>
                  <a:pt x="1251" y="1157"/>
                  <a:pt x="1218" y="1111"/>
                </a:cubicBezTo>
                <a:cubicBezTo>
                  <a:pt x="1198" y="1084"/>
                  <a:pt x="1175" y="1069"/>
                  <a:pt x="1167" y="1077"/>
                </a:cubicBezTo>
                <a:cubicBezTo>
                  <a:pt x="1159" y="1085"/>
                  <a:pt x="1120" y="1054"/>
                  <a:pt x="1081" y="1008"/>
                </a:cubicBezTo>
                <a:cubicBezTo>
                  <a:pt x="1042" y="961"/>
                  <a:pt x="1002" y="931"/>
                  <a:pt x="993" y="940"/>
                </a:cubicBezTo>
                <a:cubicBezTo>
                  <a:pt x="984" y="950"/>
                  <a:pt x="991" y="975"/>
                  <a:pt x="1009" y="997"/>
                </a:cubicBezTo>
                <a:cubicBezTo>
                  <a:pt x="1035" y="1028"/>
                  <a:pt x="1034" y="1043"/>
                  <a:pt x="1002" y="1063"/>
                </a:cubicBezTo>
                <a:cubicBezTo>
                  <a:pt x="971" y="1083"/>
                  <a:pt x="970" y="1089"/>
                  <a:pt x="999" y="1089"/>
                </a:cubicBezTo>
                <a:cubicBezTo>
                  <a:pt x="1022" y="1089"/>
                  <a:pt x="1033" y="1117"/>
                  <a:pt x="1027" y="1167"/>
                </a:cubicBezTo>
                <a:cubicBezTo>
                  <a:pt x="1020" y="1228"/>
                  <a:pt x="1001" y="1247"/>
                  <a:pt x="940" y="1254"/>
                </a:cubicBezTo>
                <a:cubicBezTo>
                  <a:pt x="890" y="1259"/>
                  <a:pt x="856" y="1247"/>
                  <a:pt x="845" y="1219"/>
                </a:cubicBezTo>
                <a:cubicBezTo>
                  <a:pt x="836" y="1194"/>
                  <a:pt x="818" y="1181"/>
                  <a:pt x="805" y="1189"/>
                </a:cubicBezTo>
                <a:cubicBezTo>
                  <a:pt x="793" y="1197"/>
                  <a:pt x="774" y="1178"/>
                  <a:pt x="764" y="1146"/>
                </a:cubicBezTo>
                <a:cubicBezTo>
                  <a:pt x="754" y="1115"/>
                  <a:pt x="733" y="1089"/>
                  <a:pt x="716" y="1089"/>
                </a:cubicBezTo>
                <a:cubicBezTo>
                  <a:pt x="699" y="1089"/>
                  <a:pt x="695" y="1115"/>
                  <a:pt x="707" y="1153"/>
                </a:cubicBezTo>
                <a:cubicBezTo>
                  <a:pt x="718" y="1188"/>
                  <a:pt x="731" y="1263"/>
                  <a:pt x="735" y="1319"/>
                </a:cubicBezTo>
                <a:cubicBezTo>
                  <a:pt x="743" y="1412"/>
                  <a:pt x="737" y="1421"/>
                  <a:pt x="676" y="1418"/>
                </a:cubicBezTo>
                <a:cubicBezTo>
                  <a:pt x="615" y="1414"/>
                  <a:pt x="610" y="1404"/>
                  <a:pt x="620" y="1296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5" name="Freeform 63"/>
          <p:cNvSpPr>
            <a:spLocks noEditPoints="1"/>
          </p:cNvSpPr>
          <p:nvPr/>
        </p:nvSpPr>
        <p:spPr bwMode="auto">
          <a:xfrm>
            <a:off x="4410006" y="2350379"/>
            <a:ext cx="412750" cy="382588"/>
          </a:xfrm>
          <a:custGeom>
            <a:avLst/>
            <a:gdLst>
              <a:gd name="T0" fmla="*/ 500 w 1530"/>
              <a:gd name="T1" fmla="*/ 21 h 1423"/>
              <a:gd name="T2" fmla="*/ 408 w 1530"/>
              <a:gd name="T3" fmla="*/ 126 h 1423"/>
              <a:gd name="T4" fmla="*/ 134 w 1530"/>
              <a:gd name="T5" fmla="*/ 469 h 1423"/>
              <a:gd name="T6" fmla="*/ 85 w 1530"/>
              <a:gd name="T7" fmla="*/ 688 h 1423"/>
              <a:gd name="T8" fmla="*/ 134 w 1530"/>
              <a:gd name="T9" fmla="*/ 945 h 1423"/>
              <a:gd name="T10" fmla="*/ 247 w 1530"/>
              <a:gd name="T11" fmla="*/ 1137 h 1423"/>
              <a:gd name="T12" fmla="*/ 459 w 1530"/>
              <a:gd name="T13" fmla="*/ 1321 h 1423"/>
              <a:gd name="T14" fmla="*/ 671 w 1530"/>
              <a:gd name="T15" fmla="*/ 1361 h 1423"/>
              <a:gd name="T16" fmla="*/ 1080 w 1530"/>
              <a:gd name="T17" fmla="*/ 1320 h 1423"/>
              <a:gd name="T18" fmla="*/ 1277 w 1530"/>
              <a:gd name="T19" fmla="*/ 1137 h 1423"/>
              <a:gd name="T20" fmla="*/ 1445 w 1530"/>
              <a:gd name="T21" fmla="*/ 729 h 1423"/>
              <a:gd name="T22" fmla="*/ 1329 w 1530"/>
              <a:gd name="T23" fmla="*/ 434 h 1423"/>
              <a:gd name="T24" fmla="*/ 1219 w 1530"/>
              <a:gd name="T25" fmla="*/ 137 h 1423"/>
              <a:gd name="T26" fmla="*/ 1080 w 1530"/>
              <a:gd name="T27" fmla="*/ 114 h 1423"/>
              <a:gd name="T28" fmla="*/ 867 w 1530"/>
              <a:gd name="T29" fmla="*/ 51 h 1423"/>
              <a:gd name="T30" fmla="*/ 670 w 1530"/>
              <a:gd name="T31" fmla="*/ 49 h 1423"/>
              <a:gd name="T32" fmla="*/ 459 w 1530"/>
              <a:gd name="T33" fmla="*/ 189 h 1423"/>
              <a:gd name="T34" fmla="*/ 651 w 1530"/>
              <a:gd name="T35" fmla="*/ 405 h 1423"/>
              <a:gd name="T36" fmla="*/ 459 w 1530"/>
              <a:gd name="T37" fmla="*/ 298 h 1423"/>
              <a:gd name="T38" fmla="*/ 1052 w 1530"/>
              <a:gd name="T39" fmla="*/ 197 h 1423"/>
              <a:gd name="T40" fmla="*/ 967 w 1530"/>
              <a:gd name="T41" fmla="*/ 458 h 1423"/>
              <a:gd name="T42" fmla="*/ 883 w 1530"/>
              <a:gd name="T43" fmla="*/ 401 h 1423"/>
              <a:gd name="T44" fmla="*/ 1052 w 1530"/>
              <a:gd name="T45" fmla="*/ 197 h 1423"/>
              <a:gd name="T46" fmla="*/ 854 w 1530"/>
              <a:gd name="T47" fmla="*/ 621 h 1423"/>
              <a:gd name="T48" fmla="*/ 903 w 1530"/>
              <a:gd name="T49" fmla="*/ 734 h 1423"/>
              <a:gd name="T50" fmla="*/ 797 w 1530"/>
              <a:gd name="T51" fmla="*/ 830 h 1423"/>
              <a:gd name="T52" fmla="*/ 656 w 1530"/>
              <a:gd name="T53" fmla="*/ 808 h 1423"/>
              <a:gd name="T54" fmla="*/ 621 w 1530"/>
              <a:gd name="T55" fmla="*/ 687 h 1423"/>
              <a:gd name="T56" fmla="*/ 755 w 1530"/>
              <a:gd name="T57" fmla="*/ 573 h 1423"/>
              <a:gd name="T58" fmla="*/ 515 w 1530"/>
              <a:gd name="T59" fmla="*/ 702 h 1423"/>
              <a:gd name="T60" fmla="*/ 266 w 1530"/>
              <a:gd name="T61" fmla="*/ 762 h 1423"/>
              <a:gd name="T62" fmla="*/ 244 w 1530"/>
              <a:gd name="T63" fmla="*/ 666 h 1423"/>
              <a:gd name="T64" fmla="*/ 1163 w 1530"/>
              <a:gd name="T65" fmla="*/ 618 h 1423"/>
              <a:gd name="T66" fmla="*/ 1253 w 1530"/>
              <a:gd name="T67" fmla="*/ 763 h 1423"/>
              <a:gd name="T68" fmla="*/ 990 w 1530"/>
              <a:gd name="T69" fmla="*/ 713 h 1423"/>
              <a:gd name="T70" fmla="*/ 1163 w 1530"/>
              <a:gd name="T71" fmla="*/ 618 h 1423"/>
              <a:gd name="T72" fmla="*/ 656 w 1530"/>
              <a:gd name="T73" fmla="*/ 1006 h 1423"/>
              <a:gd name="T74" fmla="*/ 478 w 1530"/>
              <a:gd name="T75" fmla="*/ 1206 h 1423"/>
              <a:gd name="T76" fmla="*/ 565 w 1530"/>
              <a:gd name="T77" fmla="*/ 953 h 1423"/>
              <a:gd name="T78" fmla="*/ 882 w 1530"/>
              <a:gd name="T79" fmla="*/ 903 h 1423"/>
              <a:gd name="T80" fmla="*/ 1052 w 1530"/>
              <a:gd name="T81" fmla="*/ 1105 h 1423"/>
              <a:gd name="T82" fmla="*/ 960 w 1530"/>
              <a:gd name="T83" fmla="*/ 1161 h 1423"/>
              <a:gd name="T84" fmla="*/ 882 w 1530"/>
              <a:gd name="T85" fmla="*/ 90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30" h="1423">
                <a:moveTo>
                  <a:pt x="557" y="6"/>
                </a:moveTo>
                <a:cubicBezTo>
                  <a:pt x="539" y="6"/>
                  <a:pt x="521" y="11"/>
                  <a:pt x="500" y="21"/>
                </a:cubicBezTo>
                <a:cubicBezTo>
                  <a:pt x="453" y="42"/>
                  <a:pt x="438" y="67"/>
                  <a:pt x="450" y="98"/>
                </a:cubicBezTo>
                <a:cubicBezTo>
                  <a:pt x="464" y="135"/>
                  <a:pt x="455" y="141"/>
                  <a:pt x="408" y="126"/>
                </a:cubicBezTo>
                <a:cubicBezTo>
                  <a:pt x="298" y="91"/>
                  <a:pt x="233" y="154"/>
                  <a:pt x="233" y="295"/>
                </a:cubicBezTo>
                <a:cubicBezTo>
                  <a:pt x="233" y="412"/>
                  <a:pt x="225" y="425"/>
                  <a:pt x="134" y="469"/>
                </a:cubicBezTo>
                <a:cubicBezTo>
                  <a:pt x="57" y="506"/>
                  <a:pt x="36" y="533"/>
                  <a:pt x="36" y="592"/>
                </a:cubicBezTo>
                <a:cubicBezTo>
                  <a:pt x="36" y="639"/>
                  <a:pt x="55" y="676"/>
                  <a:pt x="85" y="688"/>
                </a:cubicBezTo>
                <a:cubicBezTo>
                  <a:pt x="132" y="706"/>
                  <a:pt x="132" y="708"/>
                  <a:pt x="85" y="734"/>
                </a:cubicBezTo>
                <a:cubicBezTo>
                  <a:pt x="0" y="782"/>
                  <a:pt x="24" y="886"/>
                  <a:pt x="134" y="945"/>
                </a:cubicBezTo>
                <a:cubicBezTo>
                  <a:pt x="189" y="974"/>
                  <a:pt x="235" y="1005"/>
                  <a:pt x="237" y="1013"/>
                </a:cubicBezTo>
                <a:cubicBezTo>
                  <a:pt x="239" y="1021"/>
                  <a:pt x="243" y="1077"/>
                  <a:pt x="247" y="1137"/>
                </a:cubicBezTo>
                <a:cubicBezTo>
                  <a:pt x="255" y="1258"/>
                  <a:pt x="301" y="1303"/>
                  <a:pt x="395" y="1281"/>
                </a:cubicBezTo>
                <a:cubicBezTo>
                  <a:pt x="444" y="1270"/>
                  <a:pt x="459" y="1279"/>
                  <a:pt x="459" y="1321"/>
                </a:cubicBezTo>
                <a:cubicBezTo>
                  <a:pt x="459" y="1351"/>
                  <a:pt x="475" y="1382"/>
                  <a:pt x="494" y="1390"/>
                </a:cubicBezTo>
                <a:cubicBezTo>
                  <a:pt x="552" y="1413"/>
                  <a:pt x="566" y="1411"/>
                  <a:pt x="671" y="1361"/>
                </a:cubicBezTo>
                <a:cubicBezTo>
                  <a:pt x="767" y="1315"/>
                  <a:pt x="777" y="1315"/>
                  <a:pt x="866" y="1363"/>
                </a:cubicBezTo>
                <a:cubicBezTo>
                  <a:pt x="978" y="1423"/>
                  <a:pt x="1080" y="1403"/>
                  <a:pt x="1080" y="1320"/>
                </a:cubicBezTo>
                <a:cubicBezTo>
                  <a:pt x="1080" y="1278"/>
                  <a:pt x="1093" y="1268"/>
                  <a:pt x="1133" y="1280"/>
                </a:cubicBezTo>
                <a:cubicBezTo>
                  <a:pt x="1234" y="1312"/>
                  <a:pt x="1277" y="1269"/>
                  <a:pt x="1277" y="1137"/>
                </a:cubicBezTo>
                <a:cubicBezTo>
                  <a:pt x="1277" y="1025"/>
                  <a:pt x="1287" y="1008"/>
                  <a:pt x="1386" y="946"/>
                </a:cubicBezTo>
                <a:cubicBezTo>
                  <a:pt x="1500" y="874"/>
                  <a:pt x="1525" y="781"/>
                  <a:pt x="1445" y="729"/>
                </a:cubicBezTo>
                <a:cubicBezTo>
                  <a:pt x="1418" y="711"/>
                  <a:pt x="1415" y="696"/>
                  <a:pt x="1435" y="681"/>
                </a:cubicBezTo>
                <a:cubicBezTo>
                  <a:pt x="1530" y="615"/>
                  <a:pt x="1471" y="479"/>
                  <a:pt x="1329" y="434"/>
                </a:cubicBezTo>
                <a:cubicBezTo>
                  <a:pt x="1290" y="421"/>
                  <a:pt x="1277" y="388"/>
                  <a:pt x="1277" y="292"/>
                </a:cubicBezTo>
                <a:cubicBezTo>
                  <a:pt x="1277" y="196"/>
                  <a:pt x="1264" y="161"/>
                  <a:pt x="1219" y="137"/>
                </a:cubicBezTo>
                <a:cubicBezTo>
                  <a:pt x="1176" y="114"/>
                  <a:pt x="1150" y="115"/>
                  <a:pt x="1120" y="140"/>
                </a:cubicBezTo>
                <a:cubicBezTo>
                  <a:pt x="1087" y="167"/>
                  <a:pt x="1080" y="162"/>
                  <a:pt x="1080" y="114"/>
                </a:cubicBezTo>
                <a:cubicBezTo>
                  <a:pt x="1080" y="82"/>
                  <a:pt x="1054" y="41"/>
                  <a:pt x="1022" y="24"/>
                </a:cubicBezTo>
                <a:cubicBezTo>
                  <a:pt x="976" y="0"/>
                  <a:pt x="944" y="5"/>
                  <a:pt x="867" y="51"/>
                </a:cubicBezTo>
                <a:lnTo>
                  <a:pt x="769" y="108"/>
                </a:lnTo>
                <a:lnTo>
                  <a:pt x="670" y="49"/>
                </a:lnTo>
                <a:cubicBezTo>
                  <a:pt x="618" y="19"/>
                  <a:pt x="587" y="5"/>
                  <a:pt x="557" y="6"/>
                </a:cubicBezTo>
                <a:close/>
                <a:moveTo>
                  <a:pt x="459" y="189"/>
                </a:moveTo>
                <a:lnTo>
                  <a:pt x="551" y="248"/>
                </a:lnTo>
                <a:cubicBezTo>
                  <a:pt x="621" y="292"/>
                  <a:pt x="644" y="328"/>
                  <a:pt x="651" y="405"/>
                </a:cubicBezTo>
                <a:cubicBezTo>
                  <a:pt x="661" y="516"/>
                  <a:pt x="649" y="521"/>
                  <a:pt x="536" y="453"/>
                </a:cubicBezTo>
                <a:cubicBezTo>
                  <a:pt x="473" y="415"/>
                  <a:pt x="459" y="386"/>
                  <a:pt x="459" y="298"/>
                </a:cubicBezTo>
                <a:lnTo>
                  <a:pt x="459" y="189"/>
                </a:lnTo>
                <a:close/>
                <a:moveTo>
                  <a:pt x="1052" y="197"/>
                </a:moveTo>
                <a:lnTo>
                  <a:pt x="1052" y="303"/>
                </a:lnTo>
                <a:cubicBezTo>
                  <a:pt x="1052" y="390"/>
                  <a:pt x="1037" y="417"/>
                  <a:pt x="967" y="458"/>
                </a:cubicBezTo>
                <a:lnTo>
                  <a:pt x="882" y="509"/>
                </a:lnTo>
                <a:lnTo>
                  <a:pt x="883" y="401"/>
                </a:lnTo>
                <a:cubicBezTo>
                  <a:pt x="883" y="311"/>
                  <a:pt x="897" y="286"/>
                  <a:pt x="968" y="246"/>
                </a:cubicBezTo>
                <a:lnTo>
                  <a:pt x="1052" y="197"/>
                </a:lnTo>
                <a:close/>
                <a:moveTo>
                  <a:pt x="755" y="573"/>
                </a:moveTo>
                <a:cubicBezTo>
                  <a:pt x="829" y="573"/>
                  <a:pt x="854" y="585"/>
                  <a:pt x="854" y="621"/>
                </a:cubicBezTo>
                <a:cubicBezTo>
                  <a:pt x="854" y="647"/>
                  <a:pt x="876" y="677"/>
                  <a:pt x="903" y="688"/>
                </a:cubicBezTo>
                <a:cubicBezTo>
                  <a:pt x="950" y="706"/>
                  <a:pt x="950" y="708"/>
                  <a:pt x="903" y="734"/>
                </a:cubicBezTo>
                <a:cubicBezTo>
                  <a:pt x="876" y="750"/>
                  <a:pt x="854" y="781"/>
                  <a:pt x="854" y="805"/>
                </a:cubicBezTo>
                <a:cubicBezTo>
                  <a:pt x="854" y="835"/>
                  <a:pt x="838" y="843"/>
                  <a:pt x="797" y="830"/>
                </a:cubicBezTo>
                <a:cubicBezTo>
                  <a:pt x="765" y="819"/>
                  <a:pt x="720" y="827"/>
                  <a:pt x="698" y="845"/>
                </a:cubicBezTo>
                <a:cubicBezTo>
                  <a:pt x="664" y="874"/>
                  <a:pt x="656" y="867"/>
                  <a:pt x="656" y="808"/>
                </a:cubicBezTo>
                <a:cubicBezTo>
                  <a:pt x="656" y="768"/>
                  <a:pt x="641" y="728"/>
                  <a:pt x="621" y="719"/>
                </a:cubicBezTo>
                <a:cubicBezTo>
                  <a:pt x="593" y="706"/>
                  <a:pt x="593" y="700"/>
                  <a:pt x="621" y="687"/>
                </a:cubicBezTo>
                <a:cubicBezTo>
                  <a:pt x="641" y="678"/>
                  <a:pt x="656" y="648"/>
                  <a:pt x="656" y="621"/>
                </a:cubicBezTo>
                <a:cubicBezTo>
                  <a:pt x="656" y="585"/>
                  <a:pt x="681" y="573"/>
                  <a:pt x="755" y="573"/>
                </a:cubicBezTo>
                <a:close/>
                <a:moveTo>
                  <a:pt x="344" y="618"/>
                </a:moveTo>
                <a:cubicBezTo>
                  <a:pt x="386" y="618"/>
                  <a:pt x="515" y="681"/>
                  <a:pt x="515" y="702"/>
                </a:cubicBezTo>
                <a:cubicBezTo>
                  <a:pt x="515" y="711"/>
                  <a:pt x="480" y="739"/>
                  <a:pt x="438" y="764"/>
                </a:cubicBezTo>
                <a:cubicBezTo>
                  <a:pt x="366" y="807"/>
                  <a:pt x="353" y="807"/>
                  <a:pt x="266" y="762"/>
                </a:cubicBezTo>
                <a:lnTo>
                  <a:pt x="171" y="713"/>
                </a:lnTo>
                <a:lnTo>
                  <a:pt x="244" y="666"/>
                </a:lnTo>
                <a:cubicBezTo>
                  <a:pt x="283" y="640"/>
                  <a:pt x="329" y="618"/>
                  <a:pt x="344" y="618"/>
                </a:cubicBezTo>
                <a:close/>
                <a:moveTo>
                  <a:pt x="1163" y="618"/>
                </a:moveTo>
                <a:cubicBezTo>
                  <a:pt x="1203" y="618"/>
                  <a:pt x="1334" y="680"/>
                  <a:pt x="1334" y="700"/>
                </a:cubicBezTo>
                <a:cubicBezTo>
                  <a:pt x="1334" y="709"/>
                  <a:pt x="1297" y="738"/>
                  <a:pt x="1253" y="763"/>
                </a:cubicBezTo>
                <a:cubicBezTo>
                  <a:pt x="1180" y="804"/>
                  <a:pt x="1167" y="804"/>
                  <a:pt x="1082" y="760"/>
                </a:cubicBezTo>
                <a:lnTo>
                  <a:pt x="990" y="713"/>
                </a:lnTo>
                <a:lnTo>
                  <a:pt x="1062" y="666"/>
                </a:lnTo>
                <a:cubicBezTo>
                  <a:pt x="1102" y="640"/>
                  <a:pt x="1147" y="618"/>
                  <a:pt x="1163" y="618"/>
                </a:cubicBezTo>
                <a:close/>
                <a:moveTo>
                  <a:pt x="656" y="895"/>
                </a:moveTo>
                <a:lnTo>
                  <a:pt x="656" y="1006"/>
                </a:lnTo>
                <a:cubicBezTo>
                  <a:pt x="656" y="1099"/>
                  <a:pt x="644" y="1123"/>
                  <a:pt x="579" y="1156"/>
                </a:cubicBezTo>
                <a:cubicBezTo>
                  <a:pt x="536" y="1177"/>
                  <a:pt x="491" y="1200"/>
                  <a:pt x="478" y="1206"/>
                </a:cubicBezTo>
                <a:cubicBezTo>
                  <a:pt x="466" y="1212"/>
                  <a:pt x="459" y="1170"/>
                  <a:pt x="464" y="1114"/>
                </a:cubicBezTo>
                <a:cubicBezTo>
                  <a:pt x="471" y="1033"/>
                  <a:pt x="493" y="998"/>
                  <a:pt x="565" y="953"/>
                </a:cubicBezTo>
                <a:lnTo>
                  <a:pt x="656" y="895"/>
                </a:lnTo>
                <a:close/>
                <a:moveTo>
                  <a:pt x="882" y="903"/>
                </a:moveTo>
                <a:lnTo>
                  <a:pt x="967" y="951"/>
                </a:lnTo>
                <a:cubicBezTo>
                  <a:pt x="1037" y="991"/>
                  <a:pt x="1051" y="1017"/>
                  <a:pt x="1052" y="1105"/>
                </a:cubicBezTo>
                <a:cubicBezTo>
                  <a:pt x="1052" y="1163"/>
                  <a:pt x="1048" y="1210"/>
                  <a:pt x="1044" y="1210"/>
                </a:cubicBezTo>
                <a:cubicBezTo>
                  <a:pt x="1041" y="1209"/>
                  <a:pt x="1002" y="1188"/>
                  <a:pt x="960" y="1161"/>
                </a:cubicBezTo>
                <a:cubicBezTo>
                  <a:pt x="898" y="1123"/>
                  <a:pt x="882" y="1092"/>
                  <a:pt x="882" y="1008"/>
                </a:cubicBezTo>
                <a:lnTo>
                  <a:pt x="882" y="903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6" name="Freeform 64"/>
          <p:cNvSpPr>
            <a:spLocks noEditPoints="1"/>
          </p:cNvSpPr>
          <p:nvPr/>
        </p:nvSpPr>
        <p:spPr bwMode="auto">
          <a:xfrm>
            <a:off x="7270417" y="2345617"/>
            <a:ext cx="388937" cy="387350"/>
          </a:xfrm>
          <a:custGeom>
            <a:avLst/>
            <a:gdLst>
              <a:gd name="T0" fmla="*/ 425 w 1440"/>
              <a:gd name="T1" fmla="*/ 134 h 1441"/>
              <a:gd name="T2" fmla="*/ 198 w 1440"/>
              <a:gd name="T3" fmla="*/ 247 h 1441"/>
              <a:gd name="T4" fmla="*/ 379 w 1440"/>
              <a:gd name="T5" fmla="*/ 459 h 1441"/>
              <a:gd name="T6" fmla="*/ 223 w 1440"/>
              <a:gd name="T7" fmla="*/ 588 h 1441"/>
              <a:gd name="T8" fmla="*/ 72 w 1440"/>
              <a:gd name="T9" fmla="*/ 601 h 1441"/>
              <a:gd name="T10" fmla="*/ 60 w 1440"/>
              <a:gd name="T11" fmla="*/ 768 h 1441"/>
              <a:gd name="T12" fmla="*/ 153 w 1440"/>
              <a:gd name="T13" fmla="*/ 860 h 1441"/>
              <a:gd name="T14" fmla="*/ 380 w 1440"/>
              <a:gd name="T15" fmla="*/ 979 h 1441"/>
              <a:gd name="T16" fmla="*/ 198 w 1440"/>
              <a:gd name="T17" fmla="*/ 1177 h 1441"/>
              <a:gd name="T18" fmla="*/ 362 w 1440"/>
              <a:gd name="T19" fmla="*/ 1339 h 1441"/>
              <a:gd name="T20" fmla="*/ 568 w 1440"/>
              <a:gd name="T21" fmla="*/ 1430 h 1441"/>
              <a:gd name="T22" fmla="*/ 676 w 1440"/>
              <a:gd name="T23" fmla="*/ 1143 h 1441"/>
              <a:gd name="T24" fmla="*/ 860 w 1440"/>
              <a:gd name="T25" fmla="*/ 1220 h 1441"/>
              <a:gd name="T26" fmla="*/ 932 w 1440"/>
              <a:gd name="T27" fmla="*/ 1363 h 1441"/>
              <a:gd name="T28" fmla="*/ 1175 w 1440"/>
              <a:gd name="T29" fmla="*/ 1220 h 1441"/>
              <a:gd name="T30" fmla="*/ 1090 w 1440"/>
              <a:gd name="T31" fmla="*/ 1095 h 1441"/>
              <a:gd name="T32" fmla="*/ 1116 w 1440"/>
              <a:gd name="T33" fmla="*/ 881 h 1441"/>
              <a:gd name="T34" fmla="*/ 1411 w 1440"/>
              <a:gd name="T35" fmla="*/ 930 h 1441"/>
              <a:gd name="T36" fmla="*/ 1440 w 1440"/>
              <a:gd name="T37" fmla="*/ 726 h 1441"/>
              <a:gd name="T38" fmla="*/ 1374 w 1440"/>
              <a:gd name="T39" fmla="*/ 486 h 1441"/>
              <a:gd name="T40" fmla="*/ 1105 w 1440"/>
              <a:gd name="T41" fmla="*/ 542 h 1441"/>
              <a:gd name="T42" fmla="*/ 1079 w 1440"/>
              <a:gd name="T43" fmla="*/ 344 h 1441"/>
              <a:gd name="T44" fmla="*/ 1159 w 1440"/>
              <a:gd name="T45" fmla="*/ 228 h 1441"/>
              <a:gd name="T46" fmla="*/ 1016 w 1440"/>
              <a:gd name="T47" fmla="*/ 119 h 1441"/>
              <a:gd name="T48" fmla="*/ 873 w 1440"/>
              <a:gd name="T49" fmla="*/ 144 h 1441"/>
              <a:gd name="T50" fmla="*/ 665 w 1440"/>
              <a:gd name="T51" fmla="*/ 292 h 1441"/>
              <a:gd name="T52" fmla="*/ 572 w 1440"/>
              <a:gd name="T53" fmla="*/ 6 h 1441"/>
              <a:gd name="T54" fmla="*/ 675 w 1440"/>
              <a:gd name="T55" fmla="*/ 455 h 1441"/>
              <a:gd name="T56" fmla="*/ 990 w 1440"/>
              <a:gd name="T57" fmla="*/ 332 h 1441"/>
              <a:gd name="T58" fmla="*/ 1030 w 1440"/>
              <a:gd name="T59" fmla="*/ 627 h 1441"/>
              <a:gd name="T60" fmla="*/ 961 w 1440"/>
              <a:gd name="T61" fmla="*/ 952 h 1441"/>
              <a:gd name="T62" fmla="*/ 730 w 1440"/>
              <a:gd name="T63" fmla="*/ 902 h 1441"/>
              <a:gd name="T64" fmla="*/ 572 w 1440"/>
              <a:gd name="T65" fmla="*/ 825 h 1441"/>
              <a:gd name="T66" fmla="*/ 607 w 1440"/>
              <a:gd name="T67" fmla="*/ 994 h 1441"/>
              <a:gd name="T68" fmla="*/ 909 w 1440"/>
              <a:gd name="T69" fmla="*/ 968 h 1441"/>
              <a:gd name="T70" fmla="*/ 1019 w 1440"/>
              <a:gd name="T71" fmla="*/ 683 h 1441"/>
              <a:gd name="T72" fmla="*/ 839 w 1440"/>
              <a:gd name="T73" fmla="*/ 444 h 1441"/>
              <a:gd name="T74" fmla="*/ 539 w 1440"/>
              <a:gd name="T75" fmla="*/ 475 h 1441"/>
              <a:gd name="T76" fmla="*/ 429 w 1440"/>
              <a:gd name="T77" fmla="*/ 768 h 1441"/>
              <a:gd name="T78" fmla="*/ 411 w 1440"/>
              <a:gd name="T79" fmla="*/ 627 h 1441"/>
              <a:gd name="T80" fmla="*/ 456 w 1440"/>
              <a:gd name="T81" fmla="*/ 337 h 1441"/>
              <a:gd name="T82" fmla="*/ 775 w 1440"/>
              <a:gd name="T83" fmla="*/ 78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440" h="1441">
                <a:moveTo>
                  <a:pt x="572" y="6"/>
                </a:moveTo>
                <a:cubicBezTo>
                  <a:pt x="556" y="6"/>
                  <a:pt x="528" y="45"/>
                  <a:pt x="508" y="92"/>
                </a:cubicBezTo>
                <a:cubicBezTo>
                  <a:pt x="476" y="170"/>
                  <a:pt x="469" y="174"/>
                  <a:pt x="425" y="134"/>
                </a:cubicBezTo>
                <a:cubicBezTo>
                  <a:pt x="356" y="71"/>
                  <a:pt x="331" y="81"/>
                  <a:pt x="351" y="164"/>
                </a:cubicBezTo>
                <a:cubicBezTo>
                  <a:pt x="368" y="230"/>
                  <a:pt x="363" y="236"/>
                  <a:pt x="291" y="228"/>
                </a:cubicBezTo>
                <a:cubicBezTo>
                  <a:pt x="248" y="224"/>
                  <a:pt x="206" y="232"/>
                  <a:pt x="198" y="247"/>
                </a:cubicBezTo>
                <a:cubicBezTo>
                  <a:pt x="190" y="262"/>
                  <a:pt x="233" y="278"/>
                  <a:pt x="292" y="283"/>
                </a:cubicBezTo>
                <a:cubicBezTo>
                  <a:pt x="384" y="291"/>
                  <a:pt x="395" y="298"/>
                  <a:pt x="365" y="334"/>
                </a:cubicBezTo>
                <a:cubicBezTo>
                  <a:pt x="336" y="368"/>
                  <a:pt x="339" y="392"/>
                  <a:pt x="379" y="459"/>
                </a:cubicBezTo>
                <a:lnTo>
                  <a:pt x="427" y="542"/>
                </a:lnTo>
                <a:lnTo>
                  <a:pt x="350" y="542"/>
                </a:lnTo>
                <a:cubicBezTo>
                  <a:pt x="308" y="542"/>
                  <a:pt x="250" y="563"/>
                  <a:pt x="223" y="588"/>
                </a:cubicBezTo>
                <a:cubicBezTo>
                  <a:pt x="175" y="631"/>
                  <a:pt x="169" y="629"/>
                  <a:pt x="138" y="560"/>
                </a:cubicBezTo>
                <a:cubicBezTo>
                  <a:pt x="119" y="519"/>
                  <a:pt x="87" y="486"/>
                  <a:pt x="67" y="486"/>
                </a:cubicBezTo>
                <a:cubicBezTo>
                  <a:pt x="19" y="486"/>
                  <a:pt x="19" y="499"/>
                  <a:pt x="72" y="601"/>
                </a:cubicBezTo>
                <a:cubicBezTo>
                  <a:pt x="113" y="680"/>
                  <a:pt x="112" y="683"/>
                  <a:pt x="58" y="683"/>
                </a:cubicBezTo>
                <a:cubicBezTo>
                  <a:pt x="26" y="683"/>
                  <a:pt x="0" y="702"/>
                  <a:pt x="0" y="726"/>
                </a:cubicBezTo>
                <a:cubicBezTo>
                  <a:pt x="0" y="750"/>
                  <a:pt x="26" y="768"/>
                  <a:pt x="60" y="768"/>
                </a:cubicBezTo>
                <a:cubicBezTo>
                  <a:pt x="117" y="768"/>
                  <a:pt x="118" y="771"/>
                  <a:pt x="74" y="838"/>
                </a:cubicBezTo>
                <a:cubicBezTo>
                  <a:pt x="18" y="924"/>
                  <a:pt x="17" y="937"/>
                  <a:pt x="70" y="937"/>
                </a:cubicBezTo>
                <a:cubicBezTo>
                  <a:pt x="93" y="937"/>
                  <a:pt x="130" y="903"/>
                  <a:pt x="153" y="860"/>
                </a:cubicBezTo>
                <a:cubicBezTo>
                  <a:pt x="188" y="793"/>
                  <a:pt x="196" y="789"/>
                  <a:pt x="213" y="832"/>
                </a:cubicBezTo>
                <a:cubicBezTo>
                  <a:pt x="226" y="865"/>
                  <a:pt x="263" y="881"/>
                  <a:pt x="328" y="881"/>
                </a:cubicBezTo>
                <a:cubicBezTo>
                  <a:pt x="434" y="881"/>
                  <a:pt x="442" y="897"/>
                  <a:pt x="380" y="979"/>
                </a:cubicBezTo>
                <a:cubicBezTo>
                  <a:pt x="358" y="1009"/>
                  <a:pt x="346" y="1057"/>
                  <a:pt x="355" y="1085"/>
                </a:cubicBezTo>
                <a:cubicBezTo>
                  <a:pt x="368" y="1126"/>
                  <a:pt x="356" y="1135"/>
                  <a:pt x="285" y="1135"/>
                </a:cubicBezTo>
                <a:cubicBezTo>
                  <a:pt x="227" y="1135"/>
                  <a:pt x="198" y="1149"/>
                  <a:pt x="198" y="1177"/>
                </a:cubicBezTo>
                <a:cubicBezTo>
                  <a:pt x="198" y="1207"/>
                  <a:pt x="228" y="1220"/>
                  <a:pt x="300" y="1220"/>
                </a:cubicBezTo>
                <a:cubicBezTo>
                  <a:pt x="389" y="1220"/>
                  <a:pt x="398" y="1226"/>
                  <a:pt x="366" y="1264"/>
                </a:cubicBezTo>
                <a:cubicBezTo>
                  <a:pt x="340" y="1296"/>
                  <a:pt x="338" y="1315"/>
                  <a:pt x="362" y="1339"/>
                </a:cubicBezTo>
                <a:cubicBezTo>
                  <a:pt x="385" y="1362"/>
                  <a:pt x="399" y="1359"/>
                  <a:pt x="412" y="1324"/>
                </a:cubicBezTo>
                <a:cubicBezTo>
                  <a:pt x="439" y="1254"/>
                  <a:pt x="469" y="1266"/>
                  <a:pt x="508" y="1361"/>
                </a:cubicBezTo>
                <a:cubicBezTo>
                  <a:pt x="528" y="1407"/>
                  <a:pt x="555" y="1438"/>
                  <a:pt x="568" y="1430"/>
                </a:cubicBezTo>
                <a:cubicBezTo>
                  <a:pt x="602" y="1409"/>
                  <a:pt x="600" y="1312"/>
                  <a:pt x="565" y="1290"/>
                </a:cubicBezTo>
                <a:cubicBezTo>
                  <a:pt x="519" y="1262"/>
                  <a:pt x="533" y="1220"/>
                  <a:pt x="589" y="1220"/>
                </a:cubicBezTo>
                <a:cubicBezTo>
                  <a:pt x="618" y="1220"/>
                  <a:pt x="656" y="1186"/>
                  <a:pt x="676" y="1143"/>
                </a:cubicBezTo>
                <a:cubicBezTo>
                  <a:pt x="710" y="1068"/>
                  <a:pt x="712" y="1067"/>
                  <a:pt x="751" y="1120"/>
                </a:cubicBezTo>
                <a:cubicBezTo>
                  <a:pt x="773" y="1150"/>
                  <a:pt x="791" y="1184"/>
                  <a:pt x="791" y="1197"/>
                </a:cubicBezTo>
                <a:cubicBezTo>
                  <a:pt x="791" y="1209"/>
                  <a:pt x="822" y="1220"/>
                  <a:pt x="860" y="1220"/>
                </a:cubicBezTo>
                <a:cubicBezTo>
                  <a:pt x="929" y="1220"/>
                  <a:pt x="929" y="1221"/>
                  <a:pt x="881" y="1303"/>
                </a:cubicBezTo>
                <a:cubicBezTo>
                  <a:pt x="847" y="1364"/>
                  <a:pt x="842" y="1396"/>
                  <a:pt x="865" y="1418"/>
                </a:cubicBezTo>
                <a:cubicBezTo>
                  <a:pt x="887" y="1441"/>
                  <a:pt x="906" y="1425"/>
                  <a:pt x="932" y="1363"/>
                </a:cubicBezTo>
                <a:cubicBezTo>
                  <a:pt x="971" y="1268"/>
                  <a:pt x="1002" y="1253"/>
                  <a:pt x="1027" y="1318"/>
                </a:cubicBezTo>
                <a:cubicBezTo>
                  <a:pt x="1055" y="1392"/>
                  <a:pt x="1109" y="1367"/>
                  <a:pt x="1090" y="1290"/>
                </a:cubicBezTo>
                <a:cubicBezTo>
                  <a:pt x="1073" y="1225"/>
                  <a:pt x="1080" y="1220"/>
                  <a:pt x="1175" y="1220"/>
                </a:cubicBezTo>
                <a:cubicBezTo>
                  <a:pt x="1263" y="1220"/>
                  <a:pt x="1272" y="1214"/>
                  <a:pt x="1242" y="1177"/>
                </a:cubicBezTo>
                <a:cubicBezTo>
                  <a:pt x="1223" y="1154"/>
                  <a:pt x="1178" y="1135"/>
                  <a:pt x="1142" y="1135"/>
                </a:cubicBezTo>
                <a:cubicBezTo>
                  <a:pt x="1096" y="1135"/>
                  <a:pt x="1080" y="1123"/>
                  <a:pt x="1090" y="1095"/>
                </a:cubicBezTo>
                <a:cubicBezTo>
                  <a:pt x="1099" y="1073"/>
                  <a:pt x="1085" y="1016"/>
                  <a:pt x="1060" y="968"/>
                </a:cubicBezTo>
                <a:lnTo>
                  <a:pt x="1015" y="881"/>
                </a:lnTo>
                <a:lnTo>
                  <a:pt x="1116" y="881"/>
                </a:lnTo>
                <a:cubicBezTo>
                  <a:pt x="1181" y="881"/>
                  <a:pt x="1222" y="866"/>
                  <a:pt x="1233" y="838"/>
                </a:cubicBezTo>
                <a:cubicBezTo>
                  <a:pt x="1246" y="804"/>
                  <a:pt x="1262" y="813"/>
                  <a:pt x="1302" y="880"/>
                </a:cubicBezTo>
                <a:cubicBezTo>
                  <a:pt x="1356" y="969"/>
                  <a:pt x="1411" y="993"/>
                  <a:pt x="1411" y="930"/>
                </a:cubicBezTo>
                <a:cubicBezTo>
                  <a:pt x="1411" y="910"/>
                  <a:pt x="1392" y="865"/>
                  <a:pt x="1368" y="831"/>
                </a:cubicBezTo>
                <a:cubicBezTo>
                  <a:pt x="1327" y="772"/>
                  <a:pt x="1328" y="768"/>
                  <a:pt x="1382" y="768"/>
                </a:cubicBezTo>
                <a:cubicBezTo>
                  <a:pt x="1415" y="768"/>
                  <a:pt x="1440" y="750"/>
                  <a:pt x="1440" y="726"/>
                </a:cubicBezTo>
                <a:cubicBezTo>
                  <a:pt x="1440" y="702"/>
                  <a:pt x="1415" y="683"/>
                  <a:pt x="1381" y="683"/>
                </a:cubicBezTo>
                <a:cubicBezTo>
                  <a:pt x="1324" y="683"/>
                  <a:pt x="1323" y="680"/>
                  <a:pt x="1366" y="614"/>
                </a:cubicBezTo>
                <a:cubicBezTo>
                  <a:pt x="1422" y="529"/>
                  <a:pt x="1425" y="486"/>
                  <a:pt x="1374" y="486"/>
                </a:cubicBezTo>
                <a:cubicBezTo>
                  <a:pt x="1354" y="486"/>
                  <a:pt x="1321" y="521"/>
                  <a:pt x="1301" y="564"/>
                </a:cubicBezTo>
                <a:cubicBezTo>
                  <a:pt x="1269" y="635"/>
                  <a:pt x="1263" y="637"/>
                  <a:pt x="1230" y="592"/>
                </a:cubicBezTo>
                <a:cubicBezTo>
                  <a:pt x="1209" y="563"/>
                  <a:pt x="1157" y="542"/>
                  <a:pt x="1105" y="542"/>
                </a:cubicBezTo>
                <a:lnTo>
                  <a:pt x="1015" y="542"/>
                </a:lnTo>
                <a:lnTo>
                  <a:pt x="1063" y="469"/>
                </a:lnTo>
                <a:cubicBezTo>
                  <a:pt x="1101" y="411"/>
                  <a:pt x="1105" y="385"/>
                  <a:pt x="1079" y="344"/>
                </a:cubicBezTo>
                <a:cubicBezTo>
                  <a:pt x="1050" y="297"/>
                  <a:pt x="1057" y="291"/>
                  <a:pt x="1151" y="283"/>
                </a:cubicBezTo>
                <a:cubicBezTo>
                  <a:pt x="1209" y="278"/>
                  <a:pt x="1255" y="262"/>
                  <a:pt x="1253" y="246"/>
                </a:cubicBezTo>
                <a:cubicBezTo>
                  <a:pt x="1250" y="231"/>
                  <a:pt x="1208" y="222"/>
                  <a:pt x="1159" y="228"/>
                </a:cubicBezTo>
                <a:cubicBezTo>
                  <a:pt x="1077" y="236"/>
                  <a:pt x="1073" y="232"/>
                  <a:pt x="1090" y="164"/>
                </a:cubicBezTo>
                <a:cubicBezTo>
                  <a:pt x="1104" y="108"/>
                  <a:pt x="1097" y="91"/>
                  <a:pt x="1062" y="91"/>
                </a:cubicBezTo>
                <a:cubicBezTo>
                  <a:pt x="1037" y="91"/>
                  <a:pt x="1016" y="104"/>
                  <a:pt x="1016" y="119"/>
                </a:cubicBezTo>
                <a:cubicBezTo>
                  <a:pt x="1016" y="174"/>
                  <a:pt x="961" y="146"/>
                  <a:pt x="921" y="70"/>
                </a:cubicBezTo>
                <a:cubicBezTo>
                  <a:pt x="887" y="5"/>
                  <a:pt x="876" y="0"/>
                  <a:pt x="861" y="40"/>
                </a:cubicBezTo>
                <a:cubicBezTo>
                  <a:pt x="851" y="66"/>
                  <a:pt x="857" y="112"/>
                  <a:pt x="873" y="144"/>
                </a:cubicBezTo>
                <a:cubicBezTo>
                  <a:pt x="911" y="214"/>
                  <a:pt x="912" y="240"/>
                  <a:pt x="877" y="219"/>
                </a:cubicBezTo>
                <a:cubicBezTo>
                  <a:pt x="850" y="202"/>
                  <a:pt x="820" y="228"/>
                  <a:pt x="751" y="329"/>
                </a:cubicBezTo>
                <a:cubicBezTo>
                  <a:pt x="715" y="381"/>
                  <a:pt x="711" y="380"/>
                  <a:pt x="665" y="292"/>
                </a:cubicBezTo>
                <a:cubicBezTo>
                  <a:pt x="633" y="229"/>
                  <a:pt x="604" y="205"/>
                  <a:pt x="575" y="216"/>
                </a:cubicBezTo>
                <a:cubicBezTo>
                  <a:pt x="542" y="229"/>
                  <a:pt x="536" y="221"/>
                  <a:pt x="552" y="183"/>
                </a:cubicBezTo>
                <a:cubicBezTo>
                  <a:pt x="590" y="91"/>
                  <a:pt x="600" y="6"/>
                  <a:pt x="572" y="6"/>
                </a:cubicBezTo>
                <a:close/>
                <a:moveTo>
                  <a:pt x="537" y="290"/>
                </a:moveTo>
                <a:cubicBezTo>
                  <a:pt x="567" y="290"/>
                  <a:pt x="596" y="306"/>
                  <a:pt x="606" y="338"/>
                </a:cubicBezTo>
                <a:cubicBezTo>
                  <a:pt x="615" y="365"/>
                  <a:pt x="646" y="418"/>
                  <a:pt x="675" y="455"/>
                </a:cubicBezTo>
                <a:lnTo>
                  <a:pt x="728" y="524"/>
                </a:lnTo>
                <a:lnTo>
                  <a:pt x="794" y="407"/>
                </a:lnTo>
                <a:cubicBezTo>
                  <a:pt x="864" y="284"/>
                  <a:pt x="929" y="259"/>
                  <a:pt x="990" y="332"/>
                </a:cubicBezTo>
                <a:cubicBezTo>
                  <a:pt x="1020" y="369"/>
                  <a:pt x="1016" y="394"/>
                  <a:pt x="965" y="484"/>
                </a:cubicBezTo>
                <a:cubicBezTo>
                  <a:pt x="932" y="544"/>
                  <a:pt x="903" y="601"/>
                  <a:pt x="903" y="610"/>
                </a:cubicBezTo>
                <a:cubicBezTo>
                  <a:pt x="903" y="620"/>
                  <a:pt x="961" y="627"/>
                  <a:pt x="1030" y="627"/>
                </a:cubicBezTo>
                <a:cubicBezTo>
                  <a:pt x="1167" y="627"/>
                  <a:pt x="1230" y="686"/>
                  <a:pt x="1185" y="771"/>
                </a:cubicBezTo>
                <a:cubicBezTo>
                  <a:pt x="1166" y="805"/>
                  <a:pt x="1127" y="815"/>
                  <a:pt x="1032" y="810"/>
                </a:cubicBezTo>
                <a:cubicBezTo>
                  <a:pt x="888" y="801"/>
                  <a:pt x="879" y="819"/>
                  <a:pt x="961" y="952"/>
                </a:cubicBezTo>
                <a:cubicBezTo>
                  <a:pt x="1028" y="1061"/>
                  <a:pt x="1009" y="1135"/>
                  <a:pt x="916" y="1135"/>
                </a:cubicBezTo>
                <a:cubicBezTo>
                  <a:pt x="866" y="1135"/>
                  <a:pt x="833" y="1106"/>
                  <a:pt x="789" y="1019"/>
                </a:cubicBezTo>
                <a:lnTo>
                  <a:pt x="730" y="902"/>
                </a:lnTo>
                <a:lnTo>
                  <a:pt x="660" y="1019"/>
                </a:lnTo>
                <a:cubicBezTo>
                  <a:pt x="586" y="1142"/>
                  <a:pt x="475" y="1179"/>
                  <a:pt x="441" y="1091"/>
                </a:cubicBezTo>
                <a:cubicBezTo>
                  <a:pt x="424" y="1046"/>
                  <a:pt x="533" y="826"/>
                  <a:pt x="572" y="825"/>
                </a:cubicBezTo>
                <a:cubicBezTo>
                  <a:pt x="606" y="825"/>
                  <a:pt x="597" y="861"/>
                  <a:pt x="537" y="960"/>
                </a:cubicBezTo>
                <a:cubicBezTo>
                  <a:pt x="506" y="1010"/>
                  <a:pt x="480" y="1064"/>
                  <a:pt x="480" y="1079"/>
                </a:cubicBezTo>
                <a:cubicBezTo>
                  <a:pt x="480" y="1141"/>
                  <a:pt x="540" y="1100"/>
                  <a:pt x="607" y="994"/>
                </a:cubicBezTo>
                <a:cubicBezTo>
                  <a:pt x="646" y="932"/>
                  <a:pt x="691" y="881"/>
                  <a:pt x="707" y="881"/>
                </a:cubicBezTo>
                <a:cubicBezTo>
                  <a:pt x="736" y="881"/>
                  <a:pt x="786" y="932"/>
                  <a:pt x="874" y="1050"/>
                </a:cubicBezTo>
                <a:cubicBezTo>
                  <a:pt x="953" y="1156"/>
                  <a:pt x="979" y="1094"/>
                  <a:pt x="909" y="968"/>
                </a:cubicBezTo>
                <a:cubicBezTo>
                  <a:pt x="823" y="815"/>
                  <a:pt x="849" y="768"/>
                  <a:pt x="1020" y="768"/>
                </a:cubicBezTo>
                <a:cubicBezTo>
                  <a:pt x="1124" y="768"/>
                  <a:pt x="1157" y="758"/>
                  <a:pt x="1157" y="726"/>
                </a:cubicBezTo>
                <a:cubicBezTo>
                  <a:pt x="1157" y="694"/>
                  <a:pt x="1124" y="683"/>
                  <a:pt x="1019" y="683"/>
                </a:cubicBezTo>
                <a:cubicBezTo>
                  <a:pt x="849" y="683"/>
                  <a:pt x="815" y="625"/>
                  <a:pt x="903" y="482"/>
                </a:cubicBezTo>
                <a:cubicBezTo>
                  <a:pt x="970" y="371"/>
                  <a:pt x="973" y="345"/>
                  <a:pt x="923" y="345"/>
                </a:cubicBezTo>
                <a:cubicBezTo>
                  <a:pt x="902" y="345"/>
                  <a:pt x="865" y="389"/>
                  <a:pt x="839" y="444"/>
                </a:cubicBezTo>
                <a:cubicBezTo>
                  <a:pt x="775" y="578"/>
                  <a:pt x="682" y="578"/>
                  <a:pt x="610" y="444"/>
                </a:cubicBezTo>
                <a:cubicBezTo>
                  <a:pt x="581" y="389"/>
                  <a:pt x="539" y="345"/>
                  <a:pt x="518" y="345"/>
                </a:cubicBezTo>
                <a:cubicBezTo>
                  <a:pt x="467" y="345"/>
                  <a:pt x="471" y="364"/>
                  <a:pt x="539" y="475"/>
                </a:cubicBezTo>
                <a:cubicBezTo>
                  <a:pt x="629" y="621"/>
                  <a:pt x="594" y="683"/>
                  <a:pt x="422" y="683"/>
                </a:cubicBezTo>
                <a:cubicBezTo>
                  <a:pt x="317" y="683"/>
                  <a:pt x="283" y="694"/>
                  <a:pt x="283" y="726"/>
                </a:cubicBezTo>
                <a:cubicBezTo>
                  <a:pt x="283" y="758"/>
                  <a:pt x="318" y="768"/>
                  <a:pt x="429" y="768"/>
                </a:cubicBezTo>
                <a:cubicBezTo>
                  <a:pt x="605" y="768"/>
                  <a:pt x="592" y="800"/>
                  <a:pt x="411" y="812"/>
                </a:cubicBezTo>
                <a:cubicBezTo>
                  <a:pt x="313" y="819"/>
                  <a:pt x="277" y="809"/>
                  <a:pt x="257" y="773"/>
                </a:cubicBezTo>
                <a:cubicBezTo>
                  <a:pt x="210" y="686"/>
                  <a:pt x="273" y="627"/>
                  <a:pt x="411" y="627"/>
                </a:cubicBezTo>
                <a:cubicBezTo>
                  <a:pt x="480" y="627"/>
                  <a:pt x="537" y="620"/>
                  <a:pt x="537" y="612"/>
                </a:cubicBezTo>
                <a:cubicBezTo>
                  <a:pt x="537" y="604"/>
                  <a:pt x="512" y="549"/>
                  <a:pt x="483" y="491"/>
                </a:cubicBezTo>
                <a:cubicBezTo>
                  <a:pt x="444" y="416"/>
                  <a:pt x="437" y="371"/>
                  <a:pt x="456" y="337"/>
                </a:cubicBezTo>
                <a:cubicBezTo>
                  <a:pt x="474" y="305"/>
                  <a:pt x="506" y="290"/>
                  <a:pt x="537" y="290"/>
                </a:cubicBezTo>
                <a:close/>
                <a:moveTo>
                  <a:pt x="720" y="627"/>
                </a:moveTo>
                <a:cubicBezTo>
                  <a:pt x="810" y="627"/>
                  <a:pt x="847" y="735"/>
                  <a:pt x="775" y="788"/>
                </a:cubicBezTo>
                <a:cubicBezTo>
                  <a:pt x="710" y="835"/>
                  <a:pt x="693" y="835"/>
                  <a:pt x="651" y="784"/>
                </a:cubicBezTo>
                <a:cubicBezTo>
                  <a:pt x="600" y="722"/>
                  <a:pt x="641" y="627"/>
                  <a:pt x="720" y="627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7" name="Freeform 65"/>
          <p:cNvSpPr>
            <a:spLocks noEditPoints="1"/>
          </p:cNvSpPr>
          <p:nvPr/>
        </p:nvSpPr>
        <p:spPr bwMode="auto">
          <a:xfrm>
            <a:off x="6304209" y="2364667"/>
            <a:ext cx="417512" cy="368300"/>
          </a:xfrm>
          <a:custGeom>
            <a:avLst/>
            <a:gdLst>
              <a:gd name="T0" fmla="*/ 903 w 1549"/>
              <a:gd name="T1" fmla="*/ 244 h 1376"/>
              <a:gd name="T2" fmla="*/ 920 w 1549"/>
              <a:gd name="T3" fmla="*/ 74 h 1376"/>
              <a:gd name="T4" fmla="*/ 670 w 1549"/>
              <a:gd name="T5" fmla="*/ 45 h 1376"/>
              <a:gd name="T6" fmla="*/ 647 w 1549"/>
              <a:gd name="T7" fmla="*/ 235 h 1376"/>
              <a:gd name="T8" fmla="*/ 372 w 1549"/>
              <a:gd name="T9" fmla="*/ 132 h 1376"/>
              <a:gd name="T10" fmla="*/ 418 w 1549"/>
              <a:gd name="T11" fmla="*/ 271 h 1376"/>
              <a:gd name="T12" fmla="*/ 356 w 1549"/>
              <a:gd name="T13" fmla="*/ 341 h 1376"/>
              <a:gd name="T14" fmla="*/ 243 w 1549"/>
              <a:gd name="T15" fmla="*/ 412 h 1376"/>
              <a:gd name="T16" fmla="*/ 353 w 1549"/>
              <a:gd name="T17" fmla="*/ 564 h 1376"/>
              <a:gd name="T18" fmla="*/ 72 w 1549"/>
              <a:gd name="T19" fmla="*/ 618 h 1376"/>
              <a:gd name="T20" fmla="*/ 235 w 1549"/>
              <a:gd name="T21" fmla="*/ 808 h 1376"/>
              <a:gd name="T22" fmla="*/ 228 w 1549"/>
              <a:gd name="T23" fmla="*/ 948 h 1376"/>
              <a:gd name="T24" fmla="*/ 464 w 1549"/>
              <a:gd name="T25" fmla="*/ 1028 h 1376"/>
              <a:gd name="T26" fmla="*/ 344 w 1549"/>
              <a:gd name="T27" fmla="*/ 1255 h 1376"/>
              <a:gd name="T28" fmla="*/ 620 w 1549"/>
              <a:gd name="T29" fmla="*/ 1239 h 1376"/>
              <a:gd name="T30" fmla="*/ 666 w 1549"/>
              <a:gd name="T31" fmla="*/ 1272 h 1376"/>
              <a:gd name="T32" fmla="*/ 859 w 1549"/>
              <a:gd name="T33" fmla="*/ 1211 h 1376"/>
              <a:gd name="T34" fmla="*/ 1058 w 1549"/>
              <a:gd name="T35" fmla="*/ 1338 h 1376"/>
              <a:gd name="T36" fmla="*/ 1127 w 1549"/>
              <a:gd name="T37" fmla="*/ 1089 h 1376"/>
              <a:gd name="T38" fmla="*/ 1292 w 1549"/>
              <a:gd name="T39" fmla="*/ 1024 h 1376"/>
              <a:gd name="T40" fmla="*/ 1276 w 1549"/>
              <a:gd name="T41" fmla="*/ 889 h 1376"/>
              <a:gd name="T42" fmla="*/ 1342 w 1549"/>
              <a:gd name="T43" fmla="*/ 805 h 1376"/>
              <a:gd name="T44" fmla="*/ 1511 w 1549"/>
              <a:gd name="T45" fmla="*/ 629 h 1376"/>
              <a:gd name="T46" fmla="*/ 1234 w 1549"/>
              <a:gd name="T47" fmla="*/ 570 h 1376"/>
              <a:gd name="T48" fmla="*/ 1290 w 1549"/>
              <a:gd name="T49" fmla="*/ 359 h 1376"/>
              <a:gd name="T50" fmla="*/ 1133 w 1549"/>
              <a:gd name="T51" fmla="*/ 436 h 1376"/>
              <a:gd name="T52" fmla="*/ 1238 w 1549"/>
              <a:gd name="T53" fmla="*/ 165 h 1376"/>
              <a:gd name="T54" fmla="*/ 1033 w 1549"/>
              <a:gd name="T55" fmla="*/ 49 h 1376"/>
              <a:gd name="T56" fmla="*/ 721 w 1549"/>
              <a:gd name="T57" fmla="*/ 433 h 1376"/>
              <a:gd name="T58" fmla="*/ 602 w 1549"/>
              <a:gd name="T59" fmla="*/ 440 h 1376"/>
              <a:gd name="T60" fmla="*/ 845 w 1549"/>
              <a:gd name="T61" fmla="*/ 370 h 1376"/>
              <a:gd name="T62" fmla="*/ 1033 w 1549"/>
              <a:gd name="T63" fmla="*/ 468 h 1376"/>
              <a:gd name="T64" fmla="*/ 484 w 1549"/>
              <a:gd name="T65" fmla="*/ 553 h 1376"/>
              <a:gd name="T66" fmla="*/ 478 w 1549"/>
              <a:gd name="T67" fmla="*/ 684 h 1376"/>
              <a:gd name="T68" fmla="*/ 880 w 1549"/>
              <a:gd name="T69" fmla="*/ 583 h 1376"/>
              <a:gd name="T70" fmla="*/ 654 w 1549"/>
              <a:gd name="T71" fmla="*/ 648 h 1376"/>
              <a:gd name="T72" fmla="*/ 1076 w 1549"/>
              <a:gd name="T73" fmla="*/ 647 h 1376"/>
              <a:gd name="T74" fmla="*/ 1040 w 1549"/>
              <a:gd name="T75" fmla="*/ 775 h 1376"/>
              <a:gd name="T76" fmla="*/ 603 w 1549"/>
              <a:gd name="T77" fmla="*/ 863 h 1376"/>
              <a:gd name="T78" fmla="*/ 577 w 1549"/>
              <a:gd name="T79" fmla="*/ 920 h 1376"/>
              <a:gd name="T80" fmla="*/ 972 w 1549"/>
              <a:gd name="T81" fmla="*/ 864 h 1376"/>
              <a:gd name="T82" fmla="*/ 910 w 1549"/>
              <a:gd name="T83" fmla="*/ 962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49" h="1376">
                <a:moveTo>
                  <a:pt x="987" y="17"/>
                </a:moveTo>
                <a:cubicBezTo>
                  <a:pt x="950" y="17"/>
                  <a:pt x="944" y="37"/>
                  <a:pt x="957" y="117"/>
                </a:cubicBezTo>
                <a:cubicBezTo>
                  <a:pt x="971" y="205"/>
                  <a:pt x="966" y="221"/>
                  <a:pt x="903" y="244"/>
                </a:cubicBezTo>
                <a:cubicBezTo>
                  <a:pt x="813" y="279"/>
                  <a:pt x="807" y="278"/>
                  <a:pt x="807" y="235"/>
                </a:cubicBezTo>
                <a:cubicBezTo>
                  <a:pt x="807" y="215"/>
                  <a:pt x="833" y="177"/>
                  <a:pt x="864" y="151"/>
                </a:cubicBezTo>
                <a:cubicBezTo>
                  <a:pt x="895" y="124"/>
                  <a:pt x="920" y="90"/>
                  <a:pt x="920" y="74"/>
                </a:cubicBezTo>
                <a:cubicBezTo>
                  <a:pt x="920" y="33"/>
                  <a:pt x="843" y="38"/>
                  <a:pt x="828" y="80"/>
                </a:cubicBezTo>
                <a:cubicBezTo>
                  <a:pt x="817" y="108"/>
                  <a:pt x="803" y="108"/>
                  <a:pt x="755" y="80"/>
                </a:cubicBezTo>
                <a:cubicBezTo>
                  <a:pt x="722" y="61"/>
                  <a:pt x="684" y="45"/>
                  <a:pt x="670" y="45"/>
                </a:cubicBezTo>
                <a:cubicBezTo>
                  <a:pt x="630" y="45"/>
                  <a:pt x="667" y="152"/>
                  <a:pt x="712" y="169"/>
                </a:cubicBezTo>
                <a:cubicBezTo>
                  <a:pt x="753" y="185"/>
                  <a:pt x="768" y="272"/>
                  <a:pt x="730" y="270"/>
                </a:cubicBezTo>
                <a:cubicBezTo>
                  <a:pt x="718" y="269"/>
                  <a:pt x="681" y="254"/>
                  <a:pt x="647" y="235"/>
                </a:cubicBezTo>
                <a:cubicBezTo>
                  <a:pt x="605" y="211"/>
                  <a:pt x="592" y="187"/>
                  <a:pt x="608" y="161"/>
                </a:cubicBezTo>
                <a:cubicBezTo>
                  <a:pt x="656" y="84"/>
                  <a:pt x="611" y="29"/>
                  <a:pt x="498" y="25"/>
                </a:cubicBezTo>
                <a:cubicBezTo>
                  <a:pt x="391" y="20"/>
                  <a:pt x="333" y="70"/>
                  <a:pt x="372" y="132"/>
                </a:cubicBezTo>
                <a:cubicBezTo>
                  <a:pt x="380" y="146"/>
                  <a:pt x="368" y="158"/>
                  <a:pt x="343" y="158"/>
                </a:cubicBezTo>
                <a:cubicBezTo>
                  <a:pt x="319" y="158"/>
                  <a:pt x="299" y="168"/>
                  <a:pt x="299" y="181"/>
                </a:cubicBezTo>
                <a:cubicBezTo>
                  <a:pt x="299" y="221"/>
                  <a:pt x="366" y="271"/>
                  <a:pt x="418" y="271"/>
                </a:cubicBezTo>
                <a:cubicBezTo>
                  <a:pt x="470" y="271"/>
                  <a:pt x="483" y="317"/>
                  <a:pt x="452" y="397"/>
                </a:cubicBezTo>
                <a:cubicBezTo>
                  <a:pt x="438" y="432"/>
                  <a:pt x="426" y="434"/>
                  <a:pt x="395" y="409"/>
                </a:cubicBezTo>
                <a:cubicBezTo>
                  <a:pt x="374" y="391"/>
                  <a:pt x="356" y="361"/>
                  <a:pt x="356" y="341"/>
                </a:cubicBezTo>
                <a:cubicBezTo>
                  <a:pt x="356" y="322"/>
                  <a:pt x="335" y="289"/>
                  <a:pt x="309" y="267"/>
                </a:cubicBezTo>
                <a:cubicBezTo>
                  <a:pt x="266" y="232"/>
                  <a:pt x="263" y="237"/>
                  <a:pt x="280" y="320"/>
                </a:cubicBezTo>
                <a:cubicBezTo>
                  <a:pt x="295" y="399"/>
                  <a:pt x="291" y="412"/>
                  <a:pt x="243" y="412"/>
                </a:cubicBezTo>
                <a:cubicBezTo>
                  <a:pt x="210" y="412"/>
                  <a:pt x="186" y="431"/>
                  <a:pt x="186" y="458"/>
                </a:cubicBezTo>
                <a:cubicBezTo>
                  <a:pt x="186" y="493"/>
                  <a:pt x="205" y="500"/>
                  <a:pt x="266" y="488"/>
                </a:cubicBezTo>
                <a:cubicBezTo>
                  <a:pt x="384" y="464"/>
                  <a:pt x="433" y="507"/>
                  <a:pt x="353" y="564"/>
                </a:cubicBezTo>
                <a:cubicBezTo>
                  <a:pt x="296" y="604"/>
                  <a:pt x="284" y="604"/>
                  <a:pt x="243" y="567"/>
                </a:cubicBezTo>
                <a:cubicBezTo>
                  <a:pt x="183" y="513"/>
                  <a:pt x="91" y="511"/>
                  <a:pt x="111" y="564"/>
                </a:cubicBezTo>
                <a:cubicBezTo>
                  <a:pt x="120" y="588"/>
                  <a:pt x="104" y="610"/>
                  <a:pt x="72" y="618"/>
                </a:cubicBezTo>
                <a:cubicBezTo>
                  <a:pt x="7" y="635"/>
                  <a:pt x="0" y="702"/>
                  <a:pt x="59" y="751"/>
                </a:cubicBezTo>
                <a:cubicBezTo>
                  <a:pt x="83" y="770"/>
                  <a:pt x="102" y="803"/>
                  <a:pt x="102" y="825"/>
                </a:cubicBezTo>
                <a:cubicBezTo>
                  <a:pt x="102" y="882"/>
                  <a:pt x="180" y="872"/>
                  <a:pt x="235" y="808"/>
                </a:cubicBezTo>
                <a:cubicBezTo>
                  <a:pt x="279" y="756"/>
                  <a:pt x="287" y="756"/>
                  <a:pt x="334" y="798"/>
                </a:cubicBezTo>
                <a:cubicBezTo>
                  <a:pt x="411" y="868"/>
                  <a:pt x="395" y="897"/>
                  <a:pt x="289" y="877"/>
                </a:cubicBezTo>
                <a:cubicBezTo>
                  <a:pt x="170" y="854"/>
                  <a:pt x="124" y="909"/>
                  <a:pt x="228" y="948"/>
                </a:cubicBezTo>
                <a:cubicBezTo>
                  <a:pt x="288" y="971"/>
                  <a:pt x="298" y="988"/>
                  <a:pt x="283" y="1047"/>
                </a:cubicBezTo>
                <a:cubicBezTo>
                  <a:pt x="257" y="1150"/>
                  <a:pt x="324" y="1137"/>
                  <a:pt x="361" y="1032"/>
                </a:cubicBezTo>
                <a:cubicBezTo>
                  <a:pt x="394" y="936"/>
                  <a:pt x="450" y="934"/>
                  <a:pt x="464" y="1028"/>
                </a:cubicBezTo>
                <a:cubicBezTo>
                  <a:pt x="470" y="1066"/>
                  <a:pt x="458" y="1089"/>
                  <a:pt x="434" y="1089"/>
                </a:cubicBezTo>
                <a:cubicBezTo>
                  <a:pt x="413" y="1089"/>
                  <a:pt x="373" y="1106"/>
                  <a:pt x="346" y="1125"/>
                </a:cubicBezTo>
                <a:cubicBezTo>
                  <a:pt x="300" y="1159"/>
                  <a:pt x="300" y="1167"/>
                  <a:pt x="344" y="1255"/>
                </a:cubicBezTo>
                <a:cubicBezTo>
                  <a:pt x="381" y="1329"/>
                  <a:pt x="405" y="1346"/>
                  <a:pt x="456" y="1336"/>
                </a:cubicBezTo>
                <a:cubicBezTo>
                  <a:pt x="492" y="1329"/>
                  <a:pt x="538" y="1334"/>
                  <a:pt x="558" y="1346"/>
                </a:cubicBezTo>
                <a:cubicBezTo>
                  <a:pt x="607" y="1376"/>
                  <a:pt x="615" y="1364"/>
                  <a:pt x="620" y="1239"/>
                </a:cubicBezTo>
                <a:cubicBezTo>
                  <a:pt x="624" y="1150"/>
                  <a:pt x="635" y="1130"/>
                  <a:pt x="687" y="1123"/>
                </a:cubicBezTo>
                <a:cubicBezTo>
                  <a:pt x="760" y="1112"/>
                  <a:pt x="777" y="1186"/>
                  <a:pt x="708" y="1213"/>
                </a:cubicBezTo>
                <a:cubicBezTo>
                  <a:pt x="685" y="1222"/>
                  <a:pt x="666" y="1248"/>
                  <a:pt x="666" y="1272"/>
                </a:cubicBezTo>
                <a:cubicBezTo>
                  <a:pt x="666" y="1322"/>
                  <a:pt x="699" y="1328"/>
                  <a:pt x="743" y="1284"/>
                </a:cubicBezTo>
                <a:cubicBezTo>
                  <a:pt x="765" y="1262"/>
                  <a:pt x="794" y="1267"/>
                  <a:pt x="847" y="1302"/>
                </a:cubicBezTo>
                <a:cubicBezTo>
                  <a:pt x="940" y="1363"/>
                  <a:pt x="948" y="1306"/>
                  <a:pt x="859" y="1211"/>
                </a:cubicBezTo>
                <a:cubicBezTo>
                  <a:pt x="788" y="1135"/>
                  <a:pt x="805" y="1104"/>
                  <a:pt x="903" y="1129"/>
                </a:cubicBezTo>
                <a:cubicBezTo>
                  <a:pt x="965" y="1144"/>
                  <a:pt x="972" y="1158"/>
                  <a:pt x="958" y="1242"/>
                </a:cubicBezTo>
                <a:cubicBezTo>
                  <a:pt x="943" y="1337"/>
                  <a:pt x="943" y="1336"/>
                  <a:pt x="1058" y="1338"/>
                </a:cubicBezTo>
                <a:cubicBezTo>
                  <a:pt x="1159" y="1339"/>
                  <a:pt x="1177" y="1330"/>
                  <a:pt x="1216" y="1251"/>
                </a:cubicBezTo>
                <a:cubicBezTo>
                  <a:pt x="1258" y="1168"/>
                  <a:pt x="1258" y="1158"/>
                  <a:pt x="1213" y="1125"/>
                </a:cubicBezTo>
                <a:cubicBezTo>
                  <a:pt x="1186" y="1106"/>
                  <a:pt x="1147" y="1089"/>
                  <a:pt x="1127" y="1089"/>
                </a:cubicBezTo>
                <a:cubicBezTo>
                  <a:pt x="1087" y="1089"/>
                  <a:pt x="1083" y="1048"/>
                  <a:pt x="1113" y="970"/>
                </a:cubicBezTo>
                <a:cubicBezTo>
                  <a:pt x="1139" y="906"/>
                  <a:pt x="1189" y="943"/>
                  <a:pt x="1214" y="1042"/>
                </a:cubicBezTo>
                <a:cubicBezTo>
                  <a:pt x="1238" y="1142"/>
                  <a:pt x="1305" y="1126"/>
                  <a:pt x="1292" y="1024"/>
                </a:cubicBezTo>
                <a:cubicBezTo>
                  <a:pt x="1285" y="964"/>
                  <a:pt x="1295" y="948"/>
                  <a:pt x="1342" y="948"/>
                </a:cubicBezTo>
                <a:cubicBezTo>
                  <a:pt x="1374" y="948"/>
                  <a:pt x="1400" y="935"/>
                  <a:pt x="1400" y="919"/>
                </a:cubicBezTo>
                <a:cubicBezTo>
                  <a:pt x="1400" y="873"/>
                  <a:pt x="1319" y="854"/>
                  <a:pt x="1276" y="889"/>
                </a:cubicBezTo>
                <a:cubicBezTo>
                  <a:pt x="1248" y="913"/>
                  <a:pt x="1231" y="912"/>
                  <a:pt x="1207" y="883"/>
                </a:cubicBezTo>
                <a:cubicBezTo>
                  <a:pt x="1182" y="853"/>
                  <a:pt x="1187" y="833"/>
                  <a:pt x="1229" y="796"/>
                </a:cubicBezTo>
                <a:cubicBezTo>
                  <a:pt x="1280" y="749"/>
                  <a:pt x="1286" y="749"/>
                  <a:pt x="1342" y="805"/>
                </a:cubicBezTo>
                <a:cubicBezTo>
                  <a:pt x="1413" y="877"/>
                  <a:pt x="1445" y="879"/>
                  <a:pt x="1467" y="814"/>
                </a:cubicBezTo>
                <a:cubicBezTo>
                  <a:pt x="1476" y="787"/>
                  <a:pt x="1499" y="742"/>
                  <a:pt x="1519" y="713"/>
                </a:cubicBezTo>
                <a:cubicBezTo>
                  <a:pt x="1549" y="671"/>
                  <a:pt x="1548" y="657"/>
                  <a:pt x="1511" y="629"/>
                </a:cubicBezTo>
                <a:cubicBezTo>
                  <a:pt x="1486" y="610"/>
                  <a:pt x="1471" y="579"/>
                  <a:pt x="1478" y="560"/>
                </a:cubicBezTo>
                <a:cubicBezTo>
                  <a:pt x="1496" y="505"/>
                  <a:pt x="1351" y="518"/>
                  <a:pt x="1320" y="574"/>
                </a:cubicBezTo>
                <a:cubicBezTo>
                  <a:pt x="1294" y="620"/>
                  <a:pt x="1289" y="619"/>
                  <a:pt x="1234" y="570"/>
                </a:cubicBezTo>
                <a:cubicBezTo>
                  <a:pt x="1157" y="500"/>
                  <a:pt x="1182" y="469"/>
                  <a:pt x="1302" y="489"/>
                </a:cubicBezTo>
                <a:cubicBezTo>
                  <a:pt x="1410" y="506"/>
                  <a:pt x="1445" y="447"/>
                  <a:pt x="1343" y="420"/>
                </a:cubicBezTo>
                <a:cubicBezTo>
                  <a:pt x="1311" y="412"/>
                  <a:pt x="1287" y="384"/>
                  <a:pt x="1290" y="359"/>
                </a:cubicBezTo>
                <a:cubicBezTo>
                  <a:pt x="1292" y="334"/>
                  <a:pt x="1292" y="296"/>
                  <a:pt x="1291" y="274"/>
                </a:cubicBezTo>
                <a:cubicBezTo>
                  <a:pt x="1286" y="215"/>
                  <a:pt x="1202" y="293"/>
                  <a:pt x="1202" y="357"/>
                </a:cubicBezTo>
                <a:cubicBezTo>
                  <a:pt x="1202" y="405"/>
                  <a:pt x="1155" y="458"/>
                  <a:pt x="1133" y="436"/>
                </a:cubicBezTo>
                <a:cubicBezTo>
                  <a:pt x="1127" y="430"/>
                  <a:pt x="1114" y="391"/>
                  <a:pt x="1104" y="348"/>
                </a:cubicBezTo>
                <a:cubicBezTo>
                  <a:pt x="1087" y="283"/>
                  <a:pt x="1093" y="271"/>
                  <a:pt x="1140" y="271"/>
                </a:cubicBezTo>
                <a:cubicBezTo>
                  <a:pt x="1210" y="271"/>
                  <a:pt x="1291" y="183"/>
                  <a:pt x="1238" y="165"/>
                </a:cubicBezTo>
                <a:cubicBezTo>
                  <a:pt x="1218" y="158"/>
                  <a:pt x="1202" y="129"/>
                  <a:pt x="1202" y="99"/>
                </a:cubicBezTo>
                <a:cubicBezTo>
                  <a:pt x="1202" y="30"/>
                  <a:pt x="1131" y="0"/>
                  <a:pt x="1075" y="46"/>
                </a:cubicBezTo>
                <a:cubicBezTo>
                  <a:pt x="1046" y="70"/>
                  <a:pt x="1033" y="71"/>
                  <a:pt x="1033" y="49"/>
                </a:cubicBezTo>
                <a:cubicBezTo>
                  <a:pt x="1033" y="31"/>
                  <a:pt x="1012" y="17"/>
                  <a:pt x="987" y="17"/>
                </a:cubicBezTo>
                <a:close/>
                <a:moveTo>
                  <a:pt x="723" y="355"/>
                </a:moveTo>
                <a:cubicBezTo>
                  <a:pt x="739" y="353"/>
                  <a:pt x="740" y="382"/>
                  <a:pt x="721" y="433"/>
                </a:cubicBezTo>
                <a:cubicBezTo>
                  <a:pt x="703" y="480"/>
                  <a:pt x="674" y="497"/>
                  <a:pt x="610" y="497"/>
                </a:cubicBezTo>
                <a:cubicBezTo>
                  <a:pt x="559" y="497"/>
                  <a:pt x="529" y="485"/>
                  <a:pt x="539" y="468"/>
                </a:cubicBezTo>
                <a:cubicBezTo>
                  <a:pt x="549" y="453"/>
                  <a:pt x="577" y="440"/>
                  <a:pt x="602" y="440"/>
                </a:cubicBezTo>
                <a:cubicBezTo>
                  <a:pt x="626" y="440"/>
                  <a:pt x="662" y="418"/>
                  <a:pt x="682" y="391"/>
                </a:cubicBezTo>
                <a:cubicBezTo>
                  <a:pt x="700" y="367"/>
                  <a:pt x="714" y="355"/>
                  <a:pt x="723" y="355"/>
                </a:cubicBezTo>
                <a:close/>
                <a:moveTo>
                  <a:pt x="845" y="370"/>
                </a:moveTo>
                <a:cubicBezTo>
                  <a:pt x="854" y="368"/>
                  <a:pt x="868" y="376"/>
                  <a:pt x="888" y="393"/>
                </a:cubicBezTo>
                <a:cubicBezTo>
                  <a:pt x="916" y="419"/>
                  <a:pt x="960" y="440"/>
                  <a:pt x="986" y="440"/>
                </a:cubicBezTo>
                <a:cubicBezTo>
                  <a:pt x="1012" y="440"/>
                  <a:pt x="1033" y="453"/>
                  <a:pt x="1033" y="468"/>
                </a:cubicBezTo>
                <a:cubicBezTo>
                  <a:pt x="1033" y="516"/>
                  <a:pt x="872" y="501"/>
                  <a:pt x="853" y="452"/>
                </a:cubicBezTo>
                <a:cubicBezTo>
                  <a:pt x="833" y="401"/>
                  <a:pt x="831" y="372"/>
                  <a:pt x="845" y="370"/>
                </a:cubicBezTo>
                <a:close/>
                <a:moveTo>
                  <a:pt x="484" y="553"/>
                </a:moveTo>
                <a:cubicBezTo>
                  <a:pt x="488" y="553"/>
                  <a:pt x="511" y="584"/>
                  <a:pt x="536" y="622"/>
                </a:cubicBezTo>
                <a:cubicBezTo>
                  <a:pt x="577" y="685"/>
                  <a:pt x="576" y="695"/>
                  <a:pt x="529" y="753"/>
                </a:cubicBezTo>
                <a:cubicBezTo>
                  <a:pt x="479" y="816"/>
                  <a:pt x="478" y="815"/>
                  <a:pt x="478" y="684"/>
                </a:cubicBezTo>
                <a:cubicBezTo>
                  <a:pt x="478" y="612"/>
                  <a:pt x="481" y="553"/>
                  <a:pt x="484" y="553"/>
                </a:cubicBezTo>
                <a:close/>
                <a:moveTo>
                  <a:pt x="802" y="553"/>
                </a:moveTo>
                <a:cubicBezTo>
                  <a:pt x="830" y="554"/>
                  <a:pt x="857" y="564"/>
                  <a:pt x="880" y="583"/>
                </a:cubicBezTo>
                <a:cubicBezTo>
                  <a:pt x="940" y="633"/>
                  <a:pt x="932" y="771"/>
                  <a:pt x="866" y="806"/>
                </a:cubicBezTo>
                <a:cubicBezTo>
                  <a:pt x="791" y="846"/>
                  <a:pt x="768" y="844"/>
                  <a:pt x="692" y="782"/>
                </a:cubicBezTo>
                <a:cubicBezTo>
                  <a:pt x="635" y="736"/>
                  <a:pt x="630" y="717"/>
                  <a:pt x="654" y="648"/>
                </a:cubicBezTo>
                <a:cubicBezTo>
                  <a:pt x="675" y="587"/>
                  <a:pt x="740" y="550"/>
                  <a:pt x="802" y="553"/>
                </a:cubicBezTo>
                <a:close/>
                <a:moveTo>
                  <a:pt x="1106" y="569"/>
                </a:moveTo>
                <a:cubicBezTo>
                  <a:pt x="1127" y="568"/>
                  <a:pt x="1120" y="604"/>
                  <a:pt x="1076" y="647"/>
                </a:cubicBezTo>
                <a:cubicBezTo>
                  <a:pt x="1049" y="675"/>
                  <a:pt x="1044" y="693"/>
                  <a:pt x="1065" y="700"/>
                </a:cubicBezTo>
                <a:cubicBezTo>
                  <a:pt x="1082" y="706"/>
                  <a:pt x="1092" y="733"/>
                  <a:pt x="1086" y="760"/>
                </a:cubicBezTo>
                <a:cubicBezTo>
                  <a:pt x="1078" y="800"/>
                  <a:pt x="1068" y="804"/>
                  <a:pt x="1040" y="775"/>
                </a:cubicBezTo>
                <a:cubicBezTo>
                  <a:pt x="989" y="723"/>
                  <a:pt x="997" y="654"/>
                  <a:pt x="1061" y="595"/>
                </a:cubicBezTo>
                <a:cubicBezTo>
                  <a:pt x="1082" y="577"/>
                  <a:pt x="1097" y="569"/>
                  <a:pt x="1106" y="569"/>
                </a:cubicBezTo>
                <a:close/>
                <a:moveTo>
                  <a:pt x="603" y="863"/>
                </a:moveTo>
                <a:cubicBezTo>
                  <a:pt x="647" y="861"/>
                  <a:pt x="697" y="884"/>
                  <a:pt x="709" y="923"/>
                </a:cubicBezTo>
                <a:cubicBezTo>
                  <a:pt x="733" y="998"/>
                  <a:pt x="713" y="1018"/>
                  <a:pt x="667" y="963"/>
                </a:cubicBezTo>
                <a:cubicBezTo>
                  <a:pt x="647" y="939"/>
                  <a:pt x="607" y="920"/>
                  <a:pt x="577" y="920"/>
                </a:cubicBezTo>
                <a:cubicBezTo>
                  <a:pt x="547" y="920"/>
                  <a:pt x="530" y="907"/>
                  <a:pt x="539" y="892"/>
                </a:cubicBezTo>
                <a:cubicBezTo>
                  <a:pt x="551" y="872"/>
                  <a:pt x="576" y="863"/>
                  <a:pt x="603" y="863"/>
                </a:cubicBezTo>
                <a:close/>
                <a:moveTo>
                  <a:pt x="972" y="864"/>
                </a:moveTo>
                <a:cubicBezTo>
                  <a:pt x="991" y="866"/>
                  <a:pt x="1008" y="874"/>
                  <a:pt x="1019" y="892"/>
                </a:cubicBezTo>
                <a:cubicBezTo>
                  <a:pt x="1029" y="907"/>
                  <a:pt x="1012" y="920"/>
                  <a:pt x="982" y="920"/>
                </a:cubicBezTo>
                <a:cubicBezTo>
                  <a:pt x="952" y="920"/>
                  <a:pt x="919" y="939"/>
                  <a:pt x="910" y="962"/>
                </a:cubicBezTo>
                <a:cubicBezTo>
                  <a:pt x="895" y="1002"/>
                  <a:pt x="835" y="1023"/>
                  <a:pt x="835" y="989"/>
                </a:cubicBezTo>
                <a:cubicBezTo>
                  <a:pt x="835" y="919"/>
                  <a:pt x="915" y="860"/>
                  <a:pt x="972" y="86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8" name="Freeform 66"/>
          <p:cNvSpPr>
            <a:spLocks/>
          </p:cNvSpPr>
          <p:nvPr/>
        </p:nvSpPr>
        <p:spPr bwMode="auto">
          <a:xfrm>
            <a:off x="5799731" y="2350379"/>
            <a:ext cx="374650" cy="382588"/>
          </a:xfrm>
          <a:custGeom>
            <a:avLst/>
            <a:gdLst>
              <a:gd name="T0" fmla="*/ 531 w 1386"/>
              <a:gd name="T1" fmla="*/ 1288 h 1422"/>
              <a:gd name="T2" fmla="*/ 494 w 1386"/>
              <a:gd name="T3" fmla="*/ 1163 h 1422"/>
              <a:gd name="T4" fmla="*/ 504 w 1386"/>
              <a:gd name="T5" fmla="*/ 949 h 1422"/>
              <a:gd name="T6" fmla="*/ 321 w 1386"/>
              <a:gd name="T7" fmla="*/ 1262 h 1422"/>
              <a:gd name="T8" fmla="*/ 210 w 1386"/>
              <a:gd name="T9" fmla="*/ 1141 h 1422"/>
              <a:gd name="T10" fmla="*/ 97 w 1386"/>
              <a:gd name="T11" fmla="*/ 1027 h 1422"/>
              <a:gd name="T12" fmla="*/ 64 w 1386"/>
              <a:gd name="T13" fmla="*/ 942 h 1422"/>
              <a:gd name="T14" fmla="*/ 105 w 1386"/>
              <a:gd name="T15" fmla="*/ 856 h 1422"/>
              <a:gd name="T16" fmla="*/ 226 w 1386"/>
              <a:gd name="T17" fmla="*/ 783 h 1422"/>
              <a:gd name="T18" fmla="*/ 418 w 1386"/>
              <a:gd name="T19" fmla="*/ 673 h 1422"/>
              <a:gd name="T20" fmla="*/ 36 w 1386"/>
              <a:gd name="T21" fmla="*/ 680 h 1422"/>
              <a:gd name="T22" fmla="*/ 96 w 1386"/>
              <a:gd name="T23" fmla="*/ 519 h 1422"/>
              <a:gd name="T24" fmla="*/ 131 w 1386"/>
              <a:gd name="T25" fmla="*/ 367 h 1422"/>
              <a:gd name="T26" fmla="*/ 228 w 1386"/>
              <a:gd name="T27" fmla="*/ 314 h 1422"/>
              <a:gd name="T28" fmla="*/ 282 w 1386"/>
              <a:gd name="T29" fmla="*/ 284 h 1422"/>
              <a:gd name="T30" fmla="*/ 400 w 1386"/>
              <a:gd name="T31" fmla="*/ 332 h 1422"/>
              <a:gd name="T32" fmla="*/ 584 w 1386"/>
              <a:gd name="T33" fmla="*/ 451 h 1422"/>
              <a:gd name="T34" fmla="*/ 401 w 1386"/>
              <a:gd name="T35" fmla="*/ 120 h 1422"/>
              <a:gd name="T36" fmla="*/ 558 w 1386"/>
              <a:gd name="T37" fmla="*/ 48 h 1422"/>
              <a:gd name="T38" fmla="*/ 662 w 1386"/>
              <a:gd name="T39" fmla="*/ 71 h 1422"/>
              <a:gd name="T40" fmla="*/ 803 w 1386"/>
              <a:gd name="T41" fmla="*/ 126 h 1422"/>
              <a:gd name="T42" fmla="*/ 973 w 1386"/>
              <a:gd name="T43" fmla="*/ 147 h 1422"/>
              <a:gd name="T44" fmla="*/ 781 w 1386"/>
              <a:gd name="T45" fmla="*/ 462 h 1422"/>
              <a:gd name="T46" fmla="*/ 977 w 1386"/>
              <a:gd name="T47" fmla="*/ 330 h 1422"/>
              <a:gd name="T48" fmla="*/ 1099 w 1386"/>
              <a:gd name="T49" fmla="*/ 286 h 1422"/>
              <a:gd name="T50" fmla="*/ 1153 w 1386"/>
              <a:gd name="T51" fmla="*/ 315 h 1422"/>
              <a:gd name="T52" fmla="*/ 1243 w 1386"/>
              <a:gd name="T53" fmla="*/ 374 h 1422"/>
              <a:gd name="T54" fmla="*/ 1285 w 1386"/>
              <a:gd name="T55" fmla="*/ 519 h 1422"/>
              <a:gd name="T56" fmla="*/ 1336 w 1386"/>
              <a:gd name="T57" fmla="*/ 680 h 1422"/>
              <a:gd name="T58" fmla="*/ 960 w 1386"/>
              <a:gd name="T59" fmla="*/ 675 h 1422"/>
              <a:gd name="T60" fmla="*/ 1155 w 1386"/>
              <a:gd name="T61" fmla="*/ 783 h 1422"/>
              <a:gd name="T62" fmla="*/ 1276 w 1386"/>
              <a:gd name="T63" fmla="*/ 856 h 1422"/>
              <a:gd name="T64" fmla="*/ 1318 w 1386"/>
              <a:gd name="T65" fmla="*/ 942 h 1422"/>
              <a:gd name="T66" fmla="*/ 1284 w 1386"/>
              <a:gd name="T67" fmla="*/ 1027 h 1422"/>
              <a:gd name="T68" fmla="*/ 1171 w 1386"/>
              <a:gd name="T69" fmla="*/ 1141 h 1422"/>
              <a:gd name="T70" fmla="*/ 1062 w 1386"/>
              <a:gd name="T71" fmla="*/ 1262 h 1422"/>
              <a:gd name="T72" fmla="*/ 906 w 1386"/>
              <a:gd name="T73" fmla="*/ 950 h 1422"/>
              <a:gd name="T74" fmla="*/ 782 w 1386"/>
              <a:gd name="T75" fmla="*/ 998 h 1422"/>
              <a:gd name="T76" fmla="*/ 973 w 1386"/>
              <a:gd name="T77" fmla="*/ 1302 h 1422"/>
              <a:gd name="T78" fmla="*/ 817 w 1386"/>
              <a:gd name="T79" fmla="*/ 1373 h 1422"/>
              <a:gd name="T80" fmla="*/ 707 w 1386"/>
              <a:gd name="T81" fmla="*/ 1387 h 1422"/>
              <a:gd name="T82" fmla="*/ 601 w 1386"/>
              <a:gd name="T83" fmla="*/ 1422 h 1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86" h="1422">
                <a:moveTo>
                  <a:pt x="564" y="1373"/>
                </a:moveTo>
                <a:cubicBezTo>
                  <a:pt x="624" y="1227"/>
                  <a:pt x="617" y="1208"/>
                  <a:pt x="531" y="1288"/>
                </a:cubicBezTo>
                <a:cubicBezTo>
                  <a:pt x="432" y="1380"/>
                  <a:pt x="419" y="1383"/>
                  <a:pt x="401" y="1311"/>
                </a:cubicBezTo>
                <a:cubicBezTo>
                  <a:pt x="391" y="1273"/>
                  <a:pt x="419" y="1229"/>
                  <a:pt x="494" y="1163"/>
                </a:cubicBezTo>
                <a:cubicBezTo>
                  <a:pt x="581" y="1087"/>
                  <a:pt x="598" y="1055"/>
                  <a:pt x="587" y="994"/>
                </a:cubicBezTo>
                <a:cubicBezTo>
                  <a:pt x="573" y="925"/>
                  <a:pt x="565" y="921"/>
                  <a:pt x="504" y="949"/>
                </a:cubicBezTo>
                <a:cubicBezTo>
                  <a:pt x="444" y="976"/>
                  <a:pt x="381" y="1112"/>
                  <a:pt x="380" y="1214"/>
                </a:cubicBezTo>
                <a:cubicBezTo>
                  <a:pt x="380" y="1232"/>
                  <a:pt x="354" y="1253"/>
                  <a:pt x="321" y="1262"/>
                </a:cubicBezTo>
                <a:cubicBezTo>
                  <a:pt x="267" y="1276"/>
                  <a:pt x="263" y="1269"/>
                  <a:pt x="280" y="1180"/>
                </a:cubicBezTo>
                <a:cubicBezTo>
                  <a:pt x="300" y="1072"/>
                  <a:pt x="260" y="1049"/>
                  <a:pt x="210" y="1141"/>
                </a:cubicBezTo>
                <a:cubicBezTo>
                  <a:pt x="171" y="1214"/>
                  <a:pt x="117" y="1182"/>
                  <a:pt x="134" y="1094"/>
                </a:cubicBezTo>
                <a:cubicBezTo>
                  <a:pt x="143" y="1044"/>
                  <a:pt x="134" y="1027"/>
                  <a:pt x="97" y="1027"/>
                </a:cubicBezTo>
                <a:cubicBezTo>
                  <a:pt x="70" y="1027"/>
                  <a:pt x="40" y="1008"/>
                  <a:pt x="31" y="985"/>
                </a:cubicBezTo>
                <a:cubicBezTo>
                  <a:pt x="21" y="957"/>
                  <a:pt x="32" y="942"/>
                  <a:pt x="64" y="942"/>
                </a:cubicBezTo>
                <a:cubicBezTo>
                  <a:pt x="90" y="942"/>
                  <a:pt x="131" y="929"/>
                  <a:pt x="154" y="915"/>
                </a:cubicBezTo>
                <a:cubicBezTo>
                  <a:pt x="188" y="893"/>
                  <a:pt x="178" y="882"/>
                  <a:pt x="105" y="856"/>
                </a:cubicBezTo>
                <a:cubicBezTo>
                  <a:pt x="55" y="838"/>
                  <a:pt x="13" y="812"/>
                  <a:pt x="13" y="798"/>
                </a:cubicBezTo>
                <a:cubicBezTo>
                  <a:pt x="13" y="746"/>
                  <a:pt x="99" y="740"/>
                  <a:pt x="226" y="783"/>
                </a:cubicBezTo>
                <a:cubicBezTo>
                  <a:pt x="349" y="825"/>
                  <a:pt x="357" y="824"/>
                  <a:pt x="412" y="769"/>
                </a:cubicBezTo>
                <a:cubicBezTo>
                  <a:pt x="467" y="714"/>
                  <a:pt x="468" y="711"/>
                  <a:pt x="418" y="673"/>
                </a:cubicBezTo>
                <a:cubicBezTo>
                  <a:pt x="353" y="624"/>
                  <a:pt x="360" y="624"/>
                  <a:pt x="195" y="673"/>
                </a:cubicBezTo>
                <a:cubicBezTo>
                  <a:pt x="89" y="705"/>
                  <a:pt x="53" y="707"/>
                  <a:pt x="36" y="680"/>
                </a:cubicBezTo>
                <a:cubicBezTo>
                  <a:pt x="0" y="623"/>
                  <a:pt x="10" y="609"/>
                  <a:pt x="98" y="590"/>
                </a:cubicBezTo>
                <a:cubicBezTo>
                  <a:pt x="189" y="570"/>
                  <a:pt x="188" y="519"/>
                  <a:pt x="96" y="519"/>
                </a:cubicBezTo>
                <a:cubicBezTo>
                  <a:pt x="22" y="519"/>
                  <a:pt x="27" y="438"/>
                  <a:pt x="103" y="410"/>
                </a:cubicBezTo>
                <a:cubicBezTo>
                  <a:pt x="144" y="395"/>
                  <a:pt x="153" y="380"/>
                  <a:pt x="131" y="367"/>
                </a:cubicBezTo>
                <a:cubicBezTo>
                  <a:pt x="107" y="352"/>
                  <a:pt x="106" y="331"/>
                  <a:pt x="127" y="291"/>
                </a:cubicBezTo>
                <a:cubicBezTo>
                  <a:pt x="155" y="239"/>
                  <a:pt x="160" y="239"/>
                  <a:pt x="228" y="314"/>
                </a:cubicBezTo>
                <a:lnTo>
                  <a:pt x="299" y="392"/>
                </a:lnTo>
                <a:lnTo>
                  <a:pt x="282" y="284"/>
                </a:lnTo>
                <a:cubicBezTo>
                  <a:pt x="266" y="190"/>
                  <a:pt x="270" y="177"/>
                  <a:pt x="315" y="185"/>
                </a:cubicBezTo>
                <a:cubicBezTo>
                  <a:pt x="350" y="192"/>
                  <a:pt x="377" y="239"/>
                  <a:pt x="400" y="332"/>
                </a:cubicBezTo>
                <a:cubicBezTo>
                  <a:pt x="439" y="489"/>
                  <a:pt x="432" y="478"/>
                  <a:pt x="511" y="502"/>
                </a:cubicBezTo>
                <a:cubicBezTo>
                  <a:pt x="559" y="517"/>
                  <a:pt x="573" y="507"/>
                  <a:pt x="584" y="451"/>
                </a:cubicBezTo>
                <a:cubicBezTo>
                  <a:pt x="594" y="398"/>
                  <a:pt x="573" y="357"/>
                  <a:pt x="492" y="278"/>
                </a:cubicBezTo>
                <a:cubicBezTo>
                  <a:pt x="419" y="207"/>
                  <a:pt x="391" y="158"/>
                  <a:pt x="401" y="120"/>
                </a:cubicBezTo>
                <a:cubicBezTo>
                  <a:pt x="415" y="67"/>
                  <a:pt x="420" y="68"/>
                  <a:pt x="491" y="136"/>
                </a:cubicBezTo>
                <a:cubicBezTo>
                  <a:pt x="608" y="249"/>
                  <a:pt x="625" y="227"/>
                  <a:pt x="558" y="48"/>
                </a:cubicBezTo>
                <a:cubicBezTo>
                  <a:pt x="549" y="27"/>
                  <a:pt x="566" y="21"/>
                  <a:pt x="604" y="31"/>
                </a:cubicBezTo>
                <a:cubicBezTo>
                  <a:pt x="636" y="39"/>
                  <a:pt x="662" y="57"/>
                  <a:pt x="662" y="71"/>
                </a:cubicBezTo>
                <a:cubicBezTo>
                  <a:pt x="662" y="85"/>
                  <a:pt x="692" y="78"/>
                  <a:pt x="728" y="54"/>
                </a:cubicBezTo>
                <a:cubicBezTo>
                  <a:pt x="811" y="0"/>
                  <a:pt x="833" y="21"/>
                  <a:pt x="803" y="126"/>
                </a:cubicBezTo>
                <a:cubicBezTo>
                  <a:pt x="775" y="222"/>
                  <a:pt x="802" y="232"/>
                  <a:pt x="874" y="152"/>
                </a:cubicBezTo>
                <a:cubicBezTo>
                  <a:pt x="937" y="82"/>
                  <a:pt x="973" y="80"/>
                  <a:pt x="973" y="147"/>
                </a:cubicBezTo>
                <a:cubicBezTo>
                  <a:pt x="973" y="175"/>
                  <a:pt x="929" y="240"/>
                  <a:pt x="876" y="291"/>
                </a:cubicBezTo>
                <a:cubicBezTo>
                  <a:pt x="810" y="355"/>
                  <a:pt x="780" y="410"/>
                  <a:pt x="781" y="462"/>
                </a:cubicBezTo>
                <a:cubicBezTo>
                  <a:pt x="784" y="535"/>
                  <a:pt x="788" y="537"/>
                  <a:pt x="863" y="509"/>
                </a:cubicBezTo>
                <a:cubicBezTo>
                  <a:pt x="930" y="484"/>
                  <a:pt x="949" y="453"/>
                  <a:pt x="977" y="330"/>
                </a:cubicBezTo>
                <a:cubicBezTo>
                  <a:pt x="1003" y="214"/>
                  <a:pt x="1022" y="180"/>
                  <a:pt x="1063" y="180"/>
                </a:cubicBezTo>
                <a:cubicBezTo>
                  <a:pt x="1109" y="180"/>
                  <a:pt x="1114" y="195"/>
                  <a:pt x="1099" y="286"/>
                </a:cubicBezTo>
                <a:lnTo>
                  <a:pt x="1082" y="392"/>
                </a:lnTo>
                <a:lnTo>
                  <a:pt x="1153" y="315"/>
                </a:lnTo>
                <a:cubicBezTo>
                  <a:pt x="1219" y="242"/>
                  <a:pt x="1224" y="241"/>
                  <a:pt x="1241" y="293"/>
                </a:cubicBezTo>
                <a:cubicBezTo>
                  <a:pt x="1251" y="324"/>
                  <a:pt x="1252" y="361"/>
                  <a:pt x="1243" y="374"/>
                </a:cubicBezTo>
                <a:cubicBezTo>
                  <a:pt x="1235" y="388"/>
                  <a:pt x="1253" y="406"/>
                  <a:pt x="1284" y="414"/>
                </a:cubicBezTo>
                <a:cubicBezTo>
                  <a:pt x="1356" y="433"/>
                  <a:pt x="1357" y="519"/>
                  <a:pt x="1285" y="519"/>
                </a:cubicBezTo>
                <a:cubicBezTo>
                  <a:pt x="1194" y="519"/>
                  <a:pt x="1192" y="570"/>
                  <a:pt x="1283" y="590"/>
                </a:cubicBezTo>
                <a:cubicBezTo>
                  <a:pt x="1374" y="610"/>
                  <a:pt x="1386" y="630"/>
                  <a:pt x="1336" y="680"/>
                </a:cubicBezTo>
                <a:cubicBezTo>
                  <a:pt x="1313" y="704"/>
                  <a:pt x="1270" y="701"/>
                  <a:pt x="1174" y="672"/>
                </a:cubicBezTo>
                <a:cubicBezTo>
                  <a:pt x="1016" y="624"/>
                  <a:pt x="1028" y="624"/>
                  <a:pt x="960" y="675"/>
                </a:cubicBezTo>
                <a:cubicBezTo>
                  <a:pt x="907" y="716"/>
                  <a:pt x="907" y="717"/>
                  <a:pt x="965" y="772"/>
                </a:cubicBezTo>
                <a:cubicBezTo>
                  <a:pt x="1022" y="825"/>
                  <a:pt x="1031" y="825"/>
                  <a:pt x="1155" y="783"/>
                </a:cubicBezTo>
                <a:cubicBezTo>
                  <a:pt x="1282" y="740"/>
                  <a:pt x="1368" y="746"/>
                  <a:pt x="1368" y="798"/>
                </a:cubicBezTo>
                <a:cubicBezTo>
                  <a:pt x="1368" y="812"/>
                  <a:pt x="1327" y="838"/>
                  <a:pt x="1276" y="856"/>
                </a:cubicBezTo>
                <a:cubicBezTo>
                  <a:pt x="1203" y="882"/>
                  <a:pt x="1193" y="893"/>
                  <a:pt x="1227" y="915"/>
                </a:cubicBezTo>
                <a:cubicBezTo>
                  <a:pt x="1250" y="929"/>
                  <a:pt x="1291" y="942"/>
                  <a:pt x="1318" y="942"/>
                </a:cubicBezTo>
                <a:cubicBezTo>
                  <a:pt x="1349" y="942"/>
                  <a:pt x="1360" y="957"/>
                  <a:pt x="1350" y="985"/>
                </a:cubicBezTo>
                <a:cubicBezTo>
                  <a:pt x="1341" y="1008"/>
                  <a:pt x="1311" y="1027"/>
                  <a:pt x="1284" y="1027"/>
                </a:cubicBezTo>
                <a:cubicBezTo>
                  <a:pt x="1247" y="1027"/>
                  <a:pt x="1238" y="1044"/>
                  <a:pt x="1248" y="1094"/>
                </a:cubicBezTo>
                <a:cubicBezTo>
                  <a:pt x="1264" y="1182"/>
                  <a:pt x="1210" y="1214"/>
                  <a:pt x="1171" y="1141"/>
                </a:cubicBezTo>
                <a:cubicBezTo>
                  <a:pt x="1121" y="1048"/>
                  <a:pt x="1077" y="1071"/>
                  <a:pt x="1098" y="1180"/>
                </a:cubicBezTo>
                <a:cubicBezTo>
                  <a:pt x="1113" y="1265"/>
                  <a:pt x="1109" y="1275"/>
                  <a:pt x="1062" y="1262"/>
                </a:cubicBezTo>
                <a:cubicBezTo>
                  <a:pt x="1025" y="1253"/>
                  <a:pt x="998" y="1203"/>
                  <a:pt x="973" y="1100"/>
                </a:cubicBezTo>
                <a:cubicBezTo>
                  <a:pt x="954" y="1019"/>
                  <a:pt x="924" y="951"/>
                  <a:pt x="906" y="950"/>
                </a:cubicBezTo>
                <a:cubicBezTo>
                  <a:pt x="888" y="950"/>
                  <a:pt x="854" y="941"/>
                  <a:pt x="829" y="930"/>
                </a:cubicBezTo>
                <a:cubicBezTo>
                  <a:pt x="794" y="916"/>
                  <a:pt x="783" y="930"/>
                  <a:pt x="782" y="998"/>
                </a:cubicBezTo>
                <a:cubicBezTo>
                  <a:pt x="780" y="1064"/>
                  <a:pt x="802" y="1102"/>
                  <a:pt x="876" y="1161"/>
                </a:cubicBezTo>
                <a:cubicBezTo>
                  <a:pt x="935" y="1208"/>
                  <a:pt x="973" y="1264"/>
                  <a:pt x="973" y="1302"/>
                </a:cubicBezTo>
                <a:cubicBezTo>
                  <a:pt x="973" y="1385"/>
                  <a:pt x="951" y="1382"/>
                  <a:pt x="850" y="1288"/>
                </a:cubicBezTo>
                <a:cubicBezTo>
                  <a:pt x="765" y="1208"/>
                  <a:pt x="757" y="1227"/>
                  <a:pt x="817" y="1373"/>
                </a:cubicBezTo>
                <a:cubicBezTo>
                  <a:pt x="833" y="1410"/>
                  <a:pt x="824" y="1422"/>
                  <a:pt x="781" y="1422"/>
                </a:cubicBezTo>
                <a:cubicBezTo>
                  <a:pt x="749" y="1422"/>
                  <a:pt x="716" y="1406"/>
                  <a:pt x="707" y="1387"/>
                </a:cubicBezTo>
                <a:cubicBezTo>
                  <a:pt x="694" y="1359"/>
                  <a:pt x="687" y="1359"/>
                  <a:pt x="674" y="1387"/>
                </a:cubicBezTo>
                <a:cubicBezTo>
                  <a:pt x="665" y="1406"/>
                  <a:pt x="632" y="1422"/>
                  <a:pt x="601" y="1422"/>
                </a:cubicBezTo>
                <a:cubicBezTo>
                  <a:pt x="557" y="1422"/>
                  <a:pt x="548" y="1410"/>
                  <a:pt x="564" y="1373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41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800"/>
    </mc:Choice>
    <mc:Fallback xmlns="">
      <p:transition spd="slow" advClick="0" advTm="4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2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" presetClass="exit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4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20000">
                                      <p:cBhvr>
                                        <p:cTn id="36" dur="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160" fill="hold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160" fill="hold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16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160" fill="hold">
                                          <p:stCondLst>
                                            <p:cond delay="64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xit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4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4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1.97604 -0.36173 L -2.5E-6 3.33333E-6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802" y="1808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3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1.64063 -6.17284E-7 L 8.33333E-7 -6.17284E-7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31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5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120000">
                                      <p:cBhvr>
                                        <p:cTn id="54" dur="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40" fill="hold">
                                          <p:stCondLst>
                                            <p:cond delay="4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40" fill="hold">
                                          <p:stCondLst>
                                            <p:cond delay="8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40" fill="hold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5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120000">
                                      <p:cBhvr>
                                        <p:cTn id="60" dur="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40" fill="hold">
                                          <p:stCondLst>
                                            <p:cond delay="4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40" fill="hold">
                                          <p:stCondLst>
                                            <p:cond delay="8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40" fill="hold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Rot by="900000">
                                      <p:cBhvr>
                                        <p:cTn id="66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8" presetClass="emph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Rot by="900000">
                                      <p:cBhvr>
                                        <p:cTn id="68" dur="7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35" presetClass="path" presetSubtype="0" accel="50000" decel="50000" fill="hold" grpId="1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3.61111E-6 -4.32099E-6 L -0.65625 -4.32099E-6 " pathEditMode="relative" rAng="0" ptsTypes="AA">
                                      <p:cBhvr>
                                        <p:cTn id="70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813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35" presetClass="path" presetSubtype="0" accel="50000" decel="50000" fill="hold" grpId="1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-3.88889E-6 -1.11111E-6 L -0.65416 -1.11111E-6 " pathEditMode="relative" rAng="0" ptsTypes="AA">
                                      <p:cBhvr>
                                        <p:cTn id="7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708" y="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35" presetClass="path" presetSubtype="0" accel="50000" decel="50000" fill="hold" grpId="1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3.05556E-6 4.44444E-6 L -0.65209 4.44444E-6 " pathEditMode="relative" rAng="0" ptsTypes="AA">
                                      <p:cBhvr>
                                        <p:cTn id="7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04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35" presetClass="path" presetSubtype="0" accel="50000" decel="50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8.33333E-7 3.33333E-6 L -0.64583 3.33333E-6 " pathEditMode="relative" rAng="0" ptsTypes="AA">
                                      <p:cBhvr>
                                        <p:cTn id="7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292" y="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35" presetClass="path" presetSubtype="0" accel="50000" decel="50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8.33333E-7 -4.32099E-6 L -0.65 -4.32099E-6 " pathEditMode="relative" rAng="0" ptsTypes="AA">
                                      <p:cBhvr>
                                        <p:cTn id="7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00" y="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2" presetClass="exit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1000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" presetClass="entr" presetSubtype="1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8" presetClass="emph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-21600000">
                                      <p:cBhvr>
                                        <p:cTn id="94" dur="2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2" presetClass="exit" presetSubtype="4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1000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1000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ntr" presetSubtype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8" presetClass="emp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104" dur="2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2" presetClass="exit" presetSubtype="4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1000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1000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ntr" presetSubtype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8" presetClass="emph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21600000">
                                      <p:cBhvr>
                                        <p:cTn id="114" dur="2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2" presetClass="exit" presetSubtype="4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1000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000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" presetClass="entr" presetSubtype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1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124" dur="2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2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1000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1000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ntr" presetSubtype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8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34" dur="2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2" presetClass="exit" presetSubtype="4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6" dur="1000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1000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" presetClass="entr" presetSubtype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10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10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8" presetClass="emph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44" dur="20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1000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1000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ntr" presetSubtype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1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1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8" presetClass="emph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-21600000">
                                      <p:cBhvr>
                                        <p:cTn id="154" dur="2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2" presetClass="exit" presetSubtype="4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6" dur="1000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1000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" presetClass="entr" presetSubtype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100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100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8" presetClass="emph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164" dur="200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1000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1000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ntr" presetSubtype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10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10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8" presetClass="emph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-21600000">
                                      <p:cBhvr>
                                        <p:cTn id="174" dur="20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5" presetID="2" presetClass="exit" presetSubtype="4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6" dur="1000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1000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2" presetClass="entr" presetSubtype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10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10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8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84" dur="20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1000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1000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ntr" presetSubtype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10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10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8" presetClass="emph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-21600000">
                                      <p:cBhvr>
                                        <p:cTn id="194" dur="20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5" presetID="2" presetClass="exit" presetSubtype="4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6" dur="1000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1000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2" presetClass="entr" presetSubtype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1000" fill="hold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1000" fill="hold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8" presetClass="emph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204" dur="2000" fill="hold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5" presetID="2" presetClass="exit" presetSubtype="4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1000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1000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ntr" presetSubtype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10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10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8" presetClass="emph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-21600000">
                                      <p:cBhvr>
                                        <p:cTn id="214" dur="20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5" presetID="2" presetClass="exit" presetSubtype="4" fill="hold" grpId="2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6" dur="1000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1000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2" presetClass="entr" presetSubtype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10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10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8" presetClass="emph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224" dur="20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5" presetID="2" presetClass="exit" presetSubtype="4" fill="hold" grpId="2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6" dur="1000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1000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2" presetClass="entr" presetSubtype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8" presetClass="emph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-21600000">
                                      <p:cBhvr>
                                        <p:cTn id="23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5" presetID="2" presetClass="exit" presetSubtype="4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6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2" presetClass="entr" presetSubtype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8" presetClass="emph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24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5" presetID="2" presetClass="exit" presetSubtype="4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2" presetClass="entr" presetSubtype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8" presetClass="emph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Rot by="-21600000">
                                      <p:cBhvr>
                                        <p:cTn id="25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5" presetID="2" presetClass="exit" presetSubtype="4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1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2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4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5" presetID="2" presetClass="exit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6" dur="1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1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2" presetClass="entr" presetSubtype="1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8" presetClass="emph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-21600000">
                                      <p:cBhvr>
                                        <p:cTn id="274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5" presetID="2" presetClass="exit" presetSubtype="4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6" dur="1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7" dur="1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2" presetClass="entr" presetSubtype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1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2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3" presetID="8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284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5" presetID="2" presetClass="exit" presetSubtype="4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6" dur="1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7" dur="1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2" presetClass="entr" presetSubtype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8" presetClass="emph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-21600000">
                                      <p:cBhvr>
                                        <p:cTn id="294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5" presetID="2" presetClass="exit" presetSubtype="4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6" dur="10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7" dur="10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2" presetClass="entr" presetSubtype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1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2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3" presetID="8" presetClass="emph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304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5" presetID="2" presetClass="exit" presetSubtype="4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6" dur="10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7" dur="10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2" presetClass="entr" presetSubtype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1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2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" presetID="8" presetClass="emph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-21600000">
                                      <p:cBhvr>
                                        <p:cTn id="314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5" presetID="2" presetClass="exit" presetSubtype="4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6" dur="10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7" dur="10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2" presetClass="entr" presetSubtype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1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2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3" presetID="8" presetClass="emph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324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5" presetID="2" presetClass="exit" presetSubtype="4" fill="hold" grpId="2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6" dur="10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7" dur="10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2" presetClass="entr" presetSubtype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1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2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3" presetID="8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334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5" presetID="2" presetClass="exit" presetSubtype="4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6"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7"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2" presetClass="entr" presetSubtype="1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1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2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3" presetID="8" presetClass="emph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-21600000">
                                      <p:cBhvr>
                                        <p:cTn id="344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5" presetID="2" presetClass="exit" presetSubtype="4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6" dur="10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7" dur="10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2" presetClass="entr" presetSubtype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1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2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3" presetID="8" presetClass="emph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354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5" presetID="2" presetClass="exit" presetSubtype="4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6" dur="10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7" dur="10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2" presetClass="entr" presetSubtype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1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2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3" presetID="8" presetClass="emph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364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5" presetID="2" presetClass="exit" presetSubtype="4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6" dur="10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7" dur="10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2" presetClass="entr" presetSubtype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1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2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3" presetID="8" presetClass="emph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-21600000">
                                      <p:cBhvr>
                                        <p:cTn id="374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5" presetID="2" presetClass="exit" presetSubtype="4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6" dur="10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7" dur="10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2" presetClass="entr" presetSubtype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1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2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3" presetID="8" presetClass="emph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21600000">
                                      <p:cBhvr>
                                        <p:cTn id="384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5" presetID="2" presetClass="exit" presetSubtype="4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6" dur="10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7" dur="10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2" presetClass="entr" presetSubtype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1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2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3" presetID="8" presetClass="emph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-21600000">
                                      <p:cBhvr>
                                        <p:cTn id="394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5" presetID="2" presetClass="exit" presetSubtype="4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6" dur="10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7" dur="10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2" presetClass="entr" presetSubtype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1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2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3" presetID="8" presetClass="emph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404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5" presetID="2" presetClass="exit" presetSubtype="4" fill="hold" grpId="2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6" dur="10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7" dur="10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2" presetClass="entr" presetSubtype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1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2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3" presetID="8" presetClass="emph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414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5" presetID="2" presetClass="exit" presetSubtype="4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6" dur="10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7" dur="10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1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2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4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5" presetID="2" presetClass="exit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6" dur="10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7" dur="10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2" presetClass="entr" presetSubtype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1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2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3" presetID="8" presetClass="emph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434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5" presetID="2" presetClass="exit" presetSubtype="4" fill="hold" grpId="2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6" dur="10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7" dur="10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2" presetClass="entr" presetSubtype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1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2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3" presetID="8" presetClass="emp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444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5" presetID="2" presetClass="exit" presetSubtype="4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6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7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2" presetClass="entr" presetSubtype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1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2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3" presetID="8" presetClass="emph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-21600000">
                                      <p:cBhvr>
                                        <p:cTn id="454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5" presetID="2" presetClass="exit" presetSubtype="4" fill="hold" grpId="2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6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7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2" presetClass="entr" presetSubtype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1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2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3" presetID="8" presetClass="emph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-21600000">
                                      <p:cBhvr>
                                        <p:cTn id="464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5" presetID="2" presetClass="exit" presetSubtype="4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6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7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2" presetClass="entr" presetSubtype="1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1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2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3" presetID="8" presetClass="emph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-21600000">
                                      <p:cBhvr>
                                        <p:cTn id="474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5" presetID="2" presetClass="exit" presetSubtype="4" fill="hold" grpId="2" nodeType="withEffect">
                                  <p:stCondLst>
                                    <p:cond delay="3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6"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7"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2" presetClass="entr" presetSubtype="1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1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2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3" presetID="8" presetClass="emph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animRot by="21600000">
                                      <p:cBhvr>
                                        <p:cTn id="484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5" presetID="2" presetClass="exit" presetSubtype="4" fill="hold" grpId="2" nodeType="withEffect">
                                  <p:stCondLst>
                                    <p:cond delay="4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6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7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2" presetClass="entr" presetSubtype="1" fill="hold" grpId="1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1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2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3" presetID="8" presetClass="emp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21600000">
                                      <p:cBhvr>
                                        <p:cTn id="494" dur="21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5" presetID="2" presetClass="exit" presetSubtype="4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6" dur="10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7" dur="10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2" presetClass="entr" presetSubtype="1" fill="hold" grpId="1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1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2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3" presetID="8" presetClass="emph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animRot by="21600000">
                                      <p:cBhvr>
                                        <p:cTn id="504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5" presetID="2" presetClass="exit" presetSubtype="4" fill="hold" grpId="2" nodeType="withEffect">
                                  <p:stCondLst>
                                    <p:cond delay="4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6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7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presetID="2" presetClass="entr" presetSubtype="1" fill="hold" grpId="1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1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2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3" presetID="8" presetClass="emph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Rot by="21600000">
                                      <p:cBhvr>
                                        <p:cTn id="514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5" presetID="2" presetClass="exit" presetSubtype="4" fill="hold" grpId="2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6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7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9" presetID="2" presetClass="entr" presetSubtype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1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2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3" presetID="8" presetClass="emph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-21600000">
                                      <p:cBhvr>
                                        <p:cTn id="524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5" presetID="2" presetClass="exit" presetSubtype="4" fill="hold" grpId="2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6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7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" presetID="2" presetClass="entr" presetSubtype="1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1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2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3" presetID="8" presetClass="emph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animRot by="21600000">
                                      <p:cBhvr>
                                        <p:cTn id="534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5" presetID="2" presetClass="exit" presetSubtype="4" fill="hold" grpId="2" nodeType="withEffect">
                                  <p:stCondLst>
                                    <p:cond delay="46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6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7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9" presetID="2" presetClass="entr" presetSubtype="1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2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3" presetID="8" presetClass="emph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Rot by="21600000">
                                      <p:cBhvr>
                                        <p:cTn id="544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5" presetID="2" presetClass="exit" presetSubtype="4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6" dur="10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7" dur="10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" presetID="2" presetClass="entr" presetSubtype="1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1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2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3" presetID="8" presetClass="emph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-21600000">
                                      <p:cBhvr>
                                        <p:cTn id="554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5" presetID="2" presetClass="exit" presetSubtype="4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6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7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9" presetID="2" presetClass="entr" presetSubtype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1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2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3" presetID="8" presetClass="emph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-21600000">
                                      <p:cBhvr>
                                        <p:cTn id="564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5" presetID="2" presetClass="exit" presetSubtype="4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6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7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9" presetID="2" presetClass="entr" presetSubtype="1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1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2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3" presetID="8" presetClass="emph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-21600000">
                                      <p:cBhvr>
                                        <p:cTn id="574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5" presetID="2" presetClass="exit" presetSubtype="4" fill="hold" grpId="2" nodeType="withEffect">
                                  <p:stCondLst>
                                    <p:cond delay="3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6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7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9" presetID="2" presetClass="entr" presetSubtype="1" fill="hold" grpId="1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1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2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3" presetID="8" presetClass="emph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animRot by="21600000">
                                      <p:cBhvr>
                                        <p:cTn id="584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5" presetID="2" presetClass="exit" presetSubtype="4" fill="hold" grpId="2" nodeType="withEffect">
                                  <p:stCondLst>
                                    <p:cond delay="4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6" dur="10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7" dur="10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9" presetID="2" presetClass="entr" presetSubtype="1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1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2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3" presetID="8" presetClass="emph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animRot by="21600000">
                                      <p:cBhvr>
                                        <p:cTn id="594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5" presetID="2" presetClass="exit" presetSubtype="4" fill="hold" grpId="2" nodeType="withEffect">
                                  <p:stCondLst>
                                    <p:cond delay="4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6" dur="1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7" dur="1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9" presetID="2" presetClass="entr" presetSubtype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1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2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3" presetID="8" presetClass="emp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604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5" presetID="2" presetClass="exit" presetSubtype="4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6" dur="1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7" dur="1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" presetID="2" presetClass="entr" presetSubtype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1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2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3" presetID="8" presetClass="emph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Rot by="21600000">
                                      <p:cBhvr>
                                        <p:cTn id="614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5" presetID="2" presetClass="exit" presetSubtype="4" fill="hold" grpId="2" nodeType="withEffect">
                                  <p:stCondLst>
                                    <p:cond delay="3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6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7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8" grpId="0" animBg="1"/>
      <p:bldP spid="1038" grpId="1" animBg="1"/>
      <p:bldP spid="47" grpId="0" animBg="1"/>
      <p:bldP spid="47" grpId="1" animBg="1"/>
      <p:bldP spid="48" grpId="0" animBg="1"/>
      <p:bldP spid="48" grpId="1" animBg="1"/>
      <p:bldP spid="1041" grpId="0" animBg="1"/>
      <p:bldP spid="1041" grpId="1" animBg="1"/>
      <p:bldP spid="1041" grpId="2" animBg="1"/>
      <p:bldP spid="1042" grpId="0" animBg="1"/>
      <p:bldP spid="1042" grpId="1" animBg="1"/>
      <p:bldP spid="1042" grpId="2" animBg="1"/>
      <p:bldP spid="1043" grpId="0" animBg="1"/>
      <p:bldP spid="1043" grpId="1" animBg="1"/>
      <p:bldP spid="1043" grpId="2" animBg="1"/>
      <p:bldP spid="1044" grpId="0" animBg="1"/>
      <p:bldP spid="1044" grpId="1" animBg="1"/>
      <p:bldP spid="1044" grpId="2" animBg="1"/>
      <p:bldP spid="1045" grpId="0" animBg="1"/>
      <p:bldP spid="1045" grpId="1" animBg="1"/>
      <p:bldP spid="1045" grpId="2" animBg="1"/>
      <p:bldP spid="1046" grpId="0" animBg="1"/>
      <p:bldP spid="1046" grpId="1" animBg="1"/>
      <p:bldP spid="1046" grpId="2" animBg="1"/>
      <p:bldP spid="1047" grpId="0" animBg="1"/>
      <p:bldP spid="1047" grpId="1" animBg="1"/>
      <p:bldP spid="1047" grpId="2" animBg="1"/>
      <p:bldP spid="1048" grpId="0" animBg="1"/>
      <p:bldP spid="1048" grpId="1" animBg="1"/>
      <p:bldP spid="1048" grpId="2" animBg="1"/>
      <p:bldP spid="1049" grpId="0" animBg="1"/>
      <p:bldP spid="1049" grpId="1" animBg="1"/>
      <p:bldP spid="1049" grpId="2" animBg="1"/>
      <p:bldP spid="1050" grpId="0" animBg="1"/>
      <p:bldP spid="1050" grpId="1" animBg="1"/>
      <p:bldP spid="1050" grpId="2" animBg="1"/>
      <p:bldP spid="1051" grpId="0" animBg="1"/>
      <p:bldP spid="1051" grpId="1" animBg="1"/>
      <p:bldP spid="1051" grpId="2" animBg="1"/>
      <p:bldP spid="1052" grpId="0" animBg="1"/>
      <p:bldP spid="1052" grpId="1" animBg="1"/>
      <p:bldP spid="1052" grpId="2" animBg="1"/>
      <p:bldP spid="1053" grpId="0" animBg="1"/>
      <p:bldP spid="1053" grpId="1" animBg="1"/>
      <p:bldP spid="1053" grpId="2" animBg="1"/>
      <p:bldP spid="1054" grpId="0" animBg="1"/>
      <p:bldP spid="1054" grpId="1" animBg="1"/>
      <p:bldP spid="1054" grpId="2" animBg="1"/>
      <p:bldP spid="1055" grpId="0" animBg="1"/>
      <p:bldP spid="1055" grpId="1" animBg="1"/>
      <p:bldP spid="1055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143" grpId="0" animBg="1"/>
      <p:bldP spid="143" grpId="1" animBg="1"/>
      <p:bldP spid="143" grpId="2" animBg="1"/>
      <p:bldP spid="144" grpId="0" animBg="1"/>
      <p:bldP spid="144" grpId="1" animBg="1"/>
      <p:bldP spid="144" grpId="2" animBg="1"/>
      <p:bldP spid="145" grpId="0" animBg="1"/>
      <p:bldP spid="145" grpId="1" animBg="1"/>
      <p:bldP spid="145" grpId="2" animBg="1"/>
      <p:bldP spid="146" grpId="0" animBg="1"/>
      <p:bldP spid="146" grpId="1" animBg="1"/>
      <p:bldP spid="146" grpId="2" animBg="1"/>
      <p:bldP spid="147" grpId="0" animBg="1"/>
      <p:bldP spid="147" grpId="1" animBg="1"/>
      <p:bldP spid="147" grpId="2" animBg="1"/>
      <p:bldP spid="148" grpId="0" animBg="1"/>
      <p:bldP spid="148" grpId="1" animBg="1"/>
      <p:bldP spid="148" grpId="2" animBg="1"/>
      <p:bldP spid="149" grpId="0" animBg="1"/>
      <p:bldP spid="149" grpId="1" animBg="1"/>
      <p:bldP spid="149" grpId="2" animBg="1"/>
      <p:bldP spid="150" grpId="0" animBg="1"/>
      <p:bldP spid="150" grpId="1" animBg="1"/>
      <p:bldP spid="150" grpId="2" animBg="1"/>
      <p:bldP spid="151" grpId="0" animBg="1"/>
      <p:bldP spid="151" grpId="1" animBg="1"/>
      <p:bldP spid="151" grpId="2" animBg="1"/>
      <p:bldP spid="152" grpId="0" animBg="1"/>
      <p:bldP spid="152" grpId="1" animBg="1"/>
      <p:bldP spid="152" grpId="2" animBg="1"/>
      <p:bldP spid="153" grpId="0" animBg="1"/>
      <p:bldP spid="153" grpId="1" animBg="1"/>
      <p:bldP spid="153" grpId="2" animBg="1"/>
      <p:bldP spid="154" grpId="0" animBg="1"/>
      <p:bldP spid="154" grpId="1" animBg="1"/>
      <p:bldP spid="154" grpId="2" animBg="1"/>
      <p:bldP spid="155" grpId="0" animBg="1"/>
      <p:bldP spid="155" grpId="1" animBg="1"/>
      <p:bldP spid="155" grpId="2" animBg="1"/>
      <p:bldP spid="156" grpId="0" animBg="1"/>
      <p:bldP spid="156" grpId="1" animBg="1"/>
      <p:bldP spid="156" grpId="2" animBg="1"/>
      <p:bldP spid="157" grpId="0" animBg="1"/>
      <p:bldP spid="157" grpId="1" animBg="1"/>
      <p:bldP spid="157" grpId="2" animBg="1"/>
      <p:bldP spid="158" grpId="0" animBg="1"/>
      <p:bldP spid="158" grpId="1" animBg="1"/>
      <p:bldP spid="158" grpId="2" animBg="1"/>
      <p:bldP spid="159" grpId="0" animBg="1"/>
      <p:bldP spid="159" grpId="1" animBg="1"/>
      <p:bldP spid="159" grpId="2" animBg="1"/>
      <p:bldP spid="160" grpId="0" animBg="1"/>
      <p:bldP spid="160" grpId="1" animBg="1"/>
      <p:bldP spid="160" grpId="2" animBg="1"/>
      <p:bldP spid="161" grpId="0" animBg="1"/>
      <p:bldP spid="161" grpId="1" animBg="1"/>
      <p:bldP spid="161" grpId="2" animBg="1"/>
      <p:bldP spid="162" grpId="0" animBg="1"/>
      <p:bldP spid="162" grpId="1" animBg="1"/>
      <p:bldP spid="162" grpId="2" animBg="1"/>
      <p:bldP spid="163" grpId="0" animBg="1"/>
      <p:bldP spid="163" grpId="1" animBg="1"/>
      <p:bldP spid="163" grpId="2" animBg="1"/>
      <p:bldP spid="164" grpId="0" animBg="1"/>
      <p:bldP spid="164" grpId="1" animBg="1"/>
      <p:bldP spid="164" grpId="2" animBg="1"/>
      <p:bldP spid="165" grpId="0" animBg="1"/>
      <p:bldP spid="165" grpId="1" animBg="1"/>
      <p:bldP spid="165" grpId="2" animBg="1"/>
      <p:bldP spid="166" grpId="0" animBg="1"/>
      <p:bldP spid="166" grpId="1" animBg="1"/>
      <p:bldP spid="166" grpId="2" animBg="1"/>
      <p:bldP spid="167" grpId="0" animBg="1"/>
      <p:bldP spid="167" grpId="1" animBg="1"/>
      <p:bldP spid="167" grpId="2" animBg="1"/>
      <p:bldP spid="168" grpId="0" animBg="1"/>
      <p:bldP spid="168" grpId="1" animBg="1"/>
      <p:bldP spid="168" grpId="2" animBg="1"/>
      <p:bldP spid="169" grpId="0" animBg="1"/>
      <p:bldP spid="169" grpId="1" animBg="1"/>
      <p:bldP spid="169" grpId="2" animBg="1"/>
      <p:bldP spid="170" grpId="0" animBg="1"/>
      <p:bldP spid="170" grpId="1" animBg="1"/>
      <p:bldP spid="170" grpId="2" animBg="1"/>
      <p:bldP spid="171" grpId="0" animBg="1"/>
      <p:bldP spid="171" grpId="1" animBg="1"/>
      <p:bldP spid="171" grpId="2" animBg="1"/>
      <p:bldP spid="172" grpId="0" animBg="1"/>
      <p:bldP spid="172" grpId="1" animBg="1"/>
      <p:bldP spid="172" grpId="2" animBg="1"/>
      <p:bldP spid="173" grpId="0" animBg="1"/>
      <p:bldP spid="173" grpId="1" animBg="1"/>
      <p:bldP spid="173" grpId="2" animBg="1"/>
      <p:bldP spid="174" grpId="0" animBg="1"/>
      <p:bldP spid="174" grpId="1" animBg="1"/>
      <p:bldP spid="174" grpId="2" animBg="1"/>
      <p:bldP spid="175" grpId="0" animBg="1"/>
      <p:bldP spid="175" grpId="1" animBg="1"/>
      <p:bldP spid="175" grpId="2" animBg="1"/>
      <p:bldP spid="176" grpId="0" animBg="1"/>
      <p:bldP spid="176" grpId="1" animBg="1"/>
      <p:bldP spid="176" grpId="2" animBg="1"/>
      <p:bldP spid="177" grpId="0" animBg="1"/>
      <p:bldP spid="177" grpId="1" animBg="1"/>
      <p:bldP spid="177" grpId="2" animBg="1"/>
      <p:bldP spid="178" grpId="0" animBg="1"/>
      <p:bldP spid="178" grpId="1" animBg="1"/>
      <p:bldP spid="178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6503175" y="4186518"/>
            <a:ext cx="19931026" cy="977153"/>
          </a:xfrm>
          <a:custGeom>
            <a:avLst/>
            <a:gdLst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919261 h 1501967"/>
              <a:gd name="connsiteX1" fmla="*/ 1927412 w 10739718"/>
              <a:gd name="connsiteY1" fmla="*/ 228978 h 1501967"/>
              <a:gd name="connsiteX2" fmla="*/ 4491318 w 10739718"/>
              <a:gd name="connsiteY2" fmla="*/ 793755 h 1501967"/>
              <a:gd name="connsiteX3" fmla="*/ 7117977 w 10739718"/>
              <a:gd name="connsiteY3" fmla="*/ 40720 h 1501967"/>
              <a:gd name="connsiteX4" fmla="*/ 9054353 w 10739718"/>
              <a:gd name="connsiteY4" fmla="*/ 802720 h 1501967"/>
              <a:gd name="connsiteX5" fmla="*/ 10641106 w 10739718"/>
              <a:gd name="connsiteY5" fmla="*/ 175190 h 1501967"/>
              <a:gd name="connsiteX6" fmla="*/ 10739718 w 10739718"/>
              <a:gd name="connsiteY6" fmla="*/ 1430249 h 1501967"/>
              <a:gd name="connsiteX7" fmla="*/ 0 w 10739718"/>
              <a:gd name="connsiteY7" fmla="*/ 1501967 h 1501967"/>
              <a:gd name="connsiteX8" fmla="*/ 125506 w 10739718"/>
              <a:gd name="connsiteY8" fmla="*/ 919261 h 1501967"/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744071 h 1326777"/>
              <a:gd name="connsiteX1" fmla="*/ 1927412 w 10739718"/>
              <a:gd name="connsiteY1" fmla="*/ 53788 h 1326777"/>
              <a:gd name="connsiteX2" fmla="*/ 4491318 w 10739718"/>
              <a:gd name="connsiteY2" fmla="*/ 618565 h 1326777"/>
              <a:gd name="connsiteX3" fmla="*/ 6615953 w 10739718"/>
              <a:gd name="connsiteY3" fmla="*/ 242048 h 1326777"/>
              <a:gd name="connsiteX4" fmla="*/ 9054353 w 10739718"/>
              <a:gd name="connsiteY4" fmla="*/ 627530 h 1326777"/>
              <a:gd name="connsiteX5" fmla="*/ 10641106 w 10739718"/>
              <a:gd name="connsiteY5" fmla="*/ 0 h 1326777"/>
              <a:gd name="connsiteX6" fmla="*/ 10739718 w 10739718"/>
              <a:gd name="connsiteY6" fmla="*/ 1255059 h 1326777"/>
              <a:gd name="connsiteX7" fmla="*/ 0 w 10739718"/>
              <a:gd name="connsiteY7" fmla="*/ 1326777 h 1326777"/>
              <a:gd name="connsiteX8" fmla="*/ 125506 w 10739718"/>
              <a:gd name="connsiteY8" fmla="*/ 744071 h 1326777"/>
              <a:gd name="connsiteX0" fmla="*/ 125506 w 10739718"/>
              <a:gd name="connsiteY0" fmla="*/ 744071 h 1326777"/>
              <a:gd name="connsiteX1" fmla="*/ 1613647 w 10739718"/>
              <a:gd name="connsiteY1" fmla="*/ 582705 h 1326777"/>
              <a:gd name="connsiteX2" fmla="*/ 4491318 w 10739718"/>
              <a:gd name="connsiteY2" fmla="*/ 618565 h 1326777"/>
              <a:gd name="connsiteX3" fmla="*/ 6615953 w 10739718"/>
              <a:gd name="connsiteY3" fmla="*/ 242048 h 1326777"/>
              <a:gd name="connsiteX4" fmla="*/ 9054353 w 10739718"/>
              <a:gd name="connsiteY4" fmla="*/ 627530 h 1326777"/>
              <a:gd name="connsiteX5" fmla="*/ 10641106 w 10739718"/>
              <a:gd name="connsiteY5" fmla="*/ 0 h 1326777"/>
              <a:gd name="connsiteX6" fmla="*/ 10739718 w 10739718"/>
              <a:gd name="connsiteY6" fmla="*/ 1255059 h 1326777"/>
              <a:gd name="connsiteX7" fmla="*/ 0 w 10739718"/>
              <a:gd name="connsiteY7" fmla="*/ 1326777 h 1326777"/>
              <a:gd name="connsiteX8" fmla="*/ 125506 w 10739718"/>
              <a:gd name="connsiteY8" fmla="*/ 744071 h 1326777"/>
              <a:gd name="connsiteX0" fmla="*/ 125506 w 10739718"/>
              <a:gd name="connsiteY0" fmla="*/ 744071 h 1326777"/>
              <a:gd name="connsiteX1" fmla="*/ 1613647 w 10739718"/>
              <a:gd name="connsiteY1" fmla="*/ 582705 h 1326777"/>
              <a:gd name="connsiteX2" fmla="*/ 4491318 w 10739718"/>
              <a:gd name="connsiteY2" fmla="*/ 618565 h 1326777"/>
              <a:gd name="connsiteX3" fmla="*/ 6642847 w 10739718"/>
              <a:gd name="connsiteY3" fmla="*/ 349624 h 1326777"/>
              <a:gd name="connsiteX4" fmla="*/ 9054353 w 10739718"/>
              <a:gd name="connsiteY4" fmla="*/ 627530 h 1326777"/>
              <a:gd name="connsiteX5" fmla="*/ 10641106 w 10739718"/>
              <a:gd name="connsiteY5" fmla="*/ 0 h 1326777"/>
              <a:gd name="connsiteX6" fmla="*/ 10739718 w 10739718"/>
              <a:gd name="connsiteY6" fmla="*/ 1255059 h 1326777"/>
              <a:gd name="connsiteX7" fmla="*/ 0 w 10739718"/>
              <a:gd name="connsiteY7" fmla="*/ 1326777 h 1326777"/>
              <a:gd name="connsiteX8" fmla="*/ 125506 w 10739718"/>
              <a:gd name="connsiteY8" fmla="*/ 744071 h 1326777"/>
              <a:gd name="connsiteX0" fmla="*/ 125506 w 10739718"/>
              <a:gd name="connsiteY0" fmla="*/ 394447 h 977153"/>
              <a:gd name="connsiteX1" fmla="*/ 1613647 w 10739718"/>
              <a:gd name="connsiteY1" fmla="*/ 233081 h 977153"/>
              <a:gd name="connsiteX2" fmla="*/ 4491318 w 10739718"/>
              <a:gd name="connsiteY2" fmla="*/ 268941 h 977153"/>
              <a:gd name="connsiteX3" fmla="*/ 6642847 w 10739718"/>
              <a:gd name="connsiteY3" fmla="*/ 0 h 977153"/>
              <a:gd name="connsiteX4" fmla="*/ 9054353 w 10739718"/>
              <a:gd name="connsiteY4" fmla="*/ 277906 h 977153"/>
              <a:gd name="connsiteX5" fmla="*/ 10721788 w 10739718"/>
              <a:gd name="connsiteY5" fmla="*/ 89647 h 977153"/>
              <a:gd name="connsiteX6" fmla="*/ 10739718 w 10739718"/>
              <a:gd name="connsiteY6" fmla="*/ 905435 h 977153"/>
              <a:gd name="connsiteX7" fmla="*/ 0 w 10739718"/>
              <a:gd name="connsiteY7" fmla="*/ 977153 h 977153"/>
              <a:gd name="connsiteX8" fmla="*/ 125506 w 10739718"/>
              <a:gd name="connsiteY8" fmla="*/ 394447 h 977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39718" h="977153">
                <a:moveTo>
                  <a:pt x="125506" y="394447"/>
                </a:moveTo>
                <a:cubicBezTo>
                  <a:pt x="446741" y="182282"/>
                  <a:pt x="886012" y="253999"/>
                  <a:pt x="1613647" y="233081"/>
                </a:cubicBezTo>
                <a:cubicBezTo>
                  <a:pt x="2341282" y="212163"/>
                  <a:pt x="3653118" y="307788"/>
                  <a:pt x="4491318" y="268941"/>
                </a:cubicBezTo>
                <a:cubicBezTo>
                  <a:pt x="5329518" y="230094"/>
                  <a:pt x="5934635" y="125506"/>
                  <a:pt x="6642847" y="0"/>
                </a:cubicBezTo>
                <a:cubicBezTo>
                  <a:pt x="7403353" y="1494"/>
                  <a:pt x="8374530" y="262965"/>
                  <a:pt x="9054353" y="277906"/>
                </a:cubicBezTo>
                <a:cubicBezTo>
                  <a:pt x="9734176" y="292847"/>
                  <a:pt x="10192870" y="298824"/>
                  <a:pt x="10721788" y="89647"/>
                </a:cubicBezTo>
                <a:lnTo>
                  <a:pt x="10739718" y="905435"/>
                </a:lnTo>
                <a:lnTo>
                  <a:pt x="0" y="977153"/>
                </a:lnTo>
                <a:lnTo>
                  <a:pt x="125506" y="3944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 flipH="1">
            <a:off x="-6479487" y="4428564"/>
            <a:ext cx="19931026" cy="887506"/>
          </a:xfrm>
          <a:custGeom>
            <a:avLst/>
            <a:gdLst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919261 h 1501967"/>
              <a:gd name="connsiteX1" fmla="*/ 1927412 w 10739718"/>
              <a:gd name="connsiteY1" fmla="*/ 228978 h 1501967"/>
              <a:gd name="connsiteX2" fmla="*/ 4491318 w 10739718"/>
              <a:gd name="connsiteY2" fmla="*/ 793755 h 1501967"/>
              <a:gd name="connsiteX3" fmla="*/ 7117977 w 10739718"/>
              <a:gd name="connsiteY3" fmla="*/ 40720 h 1501967"/>
              <a:gd name="connsiteX4" fmla="*/ 9054353 w 10739718"/>
              <a:gd name="connsiteY4" fmla="*/ 802720 h 1501967"/>
              <a:gd name="connsiteX5" fmla="*/ 10641106 w 10739718"/>
              <a:gd name="connsiteY5" fmla="*/ 175190 h 1501967"/>
              <a:gd name="connsiteX6" fmla="*/ 10739718 w 10739718"/>
              <a:gd name="connsiteY6" fmla="*/ 1430249 h 1501967"/>
              <a:gd name="connsiteX7" fmla="*/ 0 w 10739718"/>
              <a:gd name="connsiteY7" fmla="*/ 1501967 h 1501967"/>
              <a:gd name="connsiteX8" fmla="*/ 125506 w 10739718"/>
              <a:gd name="connsiteY8" fmla="*/ 919261 h 1501967"/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744071 h 1326777"/>
              <a:gd name="connsiteX1" fmla="*/ 1927412 w 10739718"/>
              <a:gd name="connsiteY1" fmla="*/ 53788 h 1326777"/>
              <a:gd name="connsiteX2" fmla="*/ 4491318 w 10739718"/>
              <a:gd name="connsiteY2" fmla="*/ 618565 h 1326777"/>
              <a:gd name="connsiteX3" fmla="*/ 6615953 w 10739718"/>
              <a:gd name="connsiteY3" fmla="*/ 242048 h 1326777"/>
              <a:gd name="connsiteX4" fmla="*/ 9054353 w 10739718"/>
              <a:gd name="connsiteY4" fmla="*/ 627530 h 1326777"/>
              <a:gd name="connsiteX5" fmla="*/ 10641106 w 10739718"/>
              <a:gd name="connsiteY5" fmla="*/ 0 h 1326777"/>
              <a:gd name="connsiteX6" fmla="*/ 10739718 w 10739718"/>
              <a:gd name="connsiteY6" fmla="*/ 1255059 h 1326777"/>
              <a:gd name="connsiteX7" fmla="*/ 0 w 10739718"/>
              <a:gd name="connsiteY7" fmla="*/ 1326777 h 1326777"/>
              <a:gd name="connsiteX8" fmla="*/ 125506 w 10739718"/>
              <a:gd name="connsiteY8" fmla="*/ 744071 h 1326777"/>
              <a:gd name="connsiteX0" fmla="*/ 125506 w 10739718"/>
              <a:gd name="connsiteY0" fmla="*/ 744071 h 1326777"/>
              <a:gd name="connsiteX1" fmla="*/ 1613647 w 10739718"/>
              <a:gd name="connsiteY1" fmla="*/ 582705 h 1326777"/>
              <a:gd name="connsiteX2" fmla="*/ 4491318 w 10739718"/>
              <a:gd name="connsiteY2" fmla="*/ 618565 h 1326777"/>
              <a:gd name="connsiteX3" fmla="*/ 6615953 w 10739718"/>
              <a:gd name="connsiteY3" fmla="*/ 242048 h 1326777"/>
              <a:gd name="connsiteX4" fmla="*/ 9054353 w 10739718"/>
              <a:gd name="connsiteY4" fmla="*/ 627530 h 1326777"/>
              <a:gd name="connsiteX5" fmla="*/ 10641106 w 10739718"/>
              <a:gd name="connsiteY5" fmla="*/ 0 h 1326777"/>
              <a:gd name="connsiteX6" fmla="*/ 10739718 w 10739718"/>
              <a:gd name="connsiteY6" fmla="*/ 1255059 h 1326777"/>
              <a:gd name="connsiteX7" fmla="*/ 0 w 10739718"/>
              <a:gd name="connsiteY7" fmla="*/ 1326777 h 1326777"/>
              <a:gd name="connsiteX8" fmla="*/ 125506 w 10739718"/>
              <a:gd name="connsiteY8" fmla="*/ 744071 h 1326777"/>
              <a:gd name="connsiteX0" fmla="*/ 125506 w 10739718"/>
              <a:gd name="connsiteY0" fmla="*/ 744071 h 1326777"/>
              <a:gd name="connsiteX1" fmla="*/ 1613647 w 10739718"/>
              <a:gd name="connsiteY1" fmla="*/ 582705 h 1326777"/>
              <a:gd name="connsiteX2" fmla="*/ 4491318 w 10739718"/>
              <a:gd name="connsiteY2" fmla="*/ 618565 h 1326777"/>
              <a:gd name="connsiteX3" fmla="*/ 6642847 w 10739718"/>
              <a:gd name="connsiteY3" fmla="*/ 349624 h 1326777"/>
              <a:gd name="connsiteX4" fmla="*/ 9054353 w 10739718"/>
              <a:gd name="connsiteY4" fmla="*/ 627530 h 1326777"/>
              <a:gd name="connsiteX5" fmla="*/ 10641106 w 10739718"/>
              <a:gd name="connsiteY5" fmla="*/ 0 h 1326777"/>
              <a:gd name="connsiteX6" fmla="*/ 10739718 w 10739718"/>
              <a:gd name="connsiteY6" fmla="*/ 1255059 h 1326777"/>
              <a:gd name="connsiteX7" fmla="*/ 0 w 10739718"/>
              <a:gd name="connsiteY7" fmla="*/ 1326777 h 1326777"/>
              <a:gd name="connsiteX8" fmla="*/ 125506 w 10739718"/>
              <a:gd name="connsiteY8" fmla="*/ 744071 h 1326777"/>
              <a:gd name="connsiteX0" fmla="*/ 125506 w 10739718"/>
              <a:gd name="connsiteY0" fmla="*/ 394447 h 977153"/>
              <a:gd name="connsiteX1" fmla="*/ 1613647 w 10739718"/>
              <a:gd name="connsiteY1" fmla="*/ 233081 h 977153"/>
              <a:gd name="connsiteX2" fmla="*/ 4491318 w 10739718"/>
              <a:gd name="connsiteY2" fmla="*/ 268941 h 977153"/>
              <a:gd name="connsiteX3" fmla="*/ 6642847 w 10739718"/>
              <a:gd name="connsiteY3" fmla="*/ 0 h 977153"/>
              <a:gd name="connsiteX4" fmla="*/ 9054353 w 10739718"/>
              <a:gd name="connsiteY4" fmla="*/ 277906 h 977153"/>
              <a:gd name="connsiteX5" fmla="*/ 10721788 w 10739718"/>
              <a:gd name="connsiteY5" fmla="*/ 89647 h 977153"/>
              <a:gd name="connsiteX6" fmla="*/ 10739718 w 10739718"/>
              <a:gd name="connsiteY6" fmla="*/ 905435 h 977153"/>
              <a:gd name="connsiteX7" fmla="*/ 0 w 10739718"/>
              <a:gd name="connsiteY7" fmla="*/ 977153 h 977153"/>
              <a:gd name="connsiteX8" fmla="*/ 125506 w 10739718"/>
              <a:gd name="connsiteY8" fmla="*/ 394447 h 977153"/>
              <a:gd name="connsiteX0" fmla="*/ 125506 w 10739718"/>
              <a:gd name="connsiteY0" fmla="*/ 394454 h 977160"/>
              <a:gd name="connsiteX1" fmla="*/ 1613647 w 10739718"/>
              <a:gd name="connsiteY1" fmla="*/ 233088 h 977160"/>
              <a:gd name="connsiteX2" fmla="*/ 4491318 w 10739718"/>
              <a:gd name="connsiteY2" fmla="*/ 268948 h 977160"/>
              <a:gd name="connsiteX3" fmla="*/ 6642847 w 10739718"/>
              <a:gd name="connsiteY3" fmla="*/ 7 h 977160"/>
              <a:gd name="connsiteX4" fmla="*/ 9054353 w 10739718"/>
              <a:gd name="connsiteY4" fmla="*/ 277913 h 977160"/>
              <a:gd name="connsiteX5" fmla="*/ 10721788 w 10739718"/>
              <a:gd name="connsiteY5" fmla="*/ 89654 h 977160"/>
              <a:gd name="connsiteX6" fmla="*/ 10739718 w 10739718"/>
              <a:gd name="connsiteY6" fmla="*/ 905442 h 977160"/>
              <a:gd name="connsiteX7" fmla="*/ 0 w 10739718"/>
              <a:gd name="connsiteY7" fmla="*/ 977160 h 977160"/>
              <a:gd name="connsiteX8" fmla="*/ 125506 w 10739718"/>
              <a:gd name="connsiteY8" fmla="*/ 394454 h 977160"/>
              <a:gd name="connsiteX0" fmla="*/ 125506 w 10739718"/>
              <a:gd name="connsiteY0" fmla="*/ 304800 h 887506"/>
              <a:gd name="connsiteX1" fmla="*/ 1613647 w 10739718"/>
              <a:gd name="connsiteY1" fmla="*/ 143434 h 887506"/>
              <a:gd name="connsiteX2" fmla="*/ 4491318 w 10739718"/>
              <a:gd name="connsiteY2" fmla="*/ 179294 h 887506"/>
              <a:gd name="connsiteX3" fmla="*/ 6642847 w 10739718"/>
              <a:gd name="connsiteY3" fmla="*/ 21189 h 887506"/>
              <a:gd name="connsiteX4" fmla="*/ 9054353 w 10739718"/>
              <a:gd name="connsiteY4" fmla="*/ 188259 h 887506"/>
              <a:gd name="connsiteX5" fmla="*/ 10721788 w 10739718"/>
              <a:gd name="connsiteY5" fmla="*/ 0 h 887506"/>
              <a:gd name="connsiteX6" fmla="*/ 10739718 w 10739718"/>
              <a:gd name="connsiteY6" fmla="*/ 815788 h 887506"/>
              <a:gd name="connsiteX7" fmla="*/ 0 w 10739718"/>
              <a:gd name="connsiteY7" fmla="*/ 887506 h 887506"/>
              <a:gd name="connsiteX8" fmla="*/ 125506 w 10739718"/>
              <a:gd name="connsiteY8" fmla="*/ 304800 h 88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39718" h="887506">
                <a:moveTo>
                  <a:pt x="125506" y="304800"/>
                </a:moveTo>
                <a:cubicBezTo>
                  <a:pt x="446741" y="92635"/>
                  <a:pt x="886012" y="164352"/>
                  <a:pt x="1613647" y="143434"/>
                </a:cubicBezTo>
                <a:cubicBezTo>
                  <a:pt x="2341282" y="122516"/>
                  <a:pt x="3653118" y="199668"/>
                  <a:pt x="4491318" y="179294"/>
                </a:cubicBezTo>
                <a:cubicBezTo>
                  <a:pt x="5329518" y="158920"/>
                  <a:pt x="5882341" y="19695"/>
                  <a:pt x="6642847" y="21189"/>
                </a:cubicBezTo>
                <a:cubicBezTo>
                  <a:pt x="7403353" y="22683"/>
                  <a:pt x="8374530" y="191790"/>
                  <a:pt x="9054353" y="188259"/>
                </a:cubicBezTo>
                <a:cubicBezTo>
                  <a:pt x="9734176" y="184728"/>
                  <a:pt x="10192870" y="209177"/>
                  <a:pt x="10721788" y="0"/>
                </a:cubicBezTo>
                <a:lnTo>
                  <a:pt x="10739718" y="815788"/>
                </a:lnTo>
                <a:lnTo>
                  <a:pt x="0" y="887506"/>
                </a:lnTo>
                <a:lnTo>
                  <a:pt x="125506" y="30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-6172485" y="4580964"/>
            <a:ext cx="18703622" cy="887506"/>
          </a:xfrm>
          <a:custGeom>
            <a:avLst/>
            <a:gdLst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919261 h 1501967"/>
              <a:gd name="connsiteX1" fmla="*/ 1927412 w 10739718"/>
              <a:gd name="connsiteY1" fmla="*/ 228978 h 1501967"/>
              <a:gd name="connsiteX2" fmla="*/ 4491318 w 10739718"/>
              <a:gd name="connsiteY2" fmla="*/ 793755 h 1501967"/>
              <a:gd name="connsiteX3" fmla="*/ 7117977 w 10739718"/>
              <a:gd name="connsiteY3" fmla="*/ 40720 h 1501967"/>
              <a:gd name="connsiteX4" fmla="*/ 9054353 w 10739718"/>
              <a:gd name="connsiteY4" fmla="*/ 802720 h 1501967"/>
              <a:gd name="connsiteX5" fmla="*/ 10641106 w 10739718"/>
              <a:gd name="connsiteY5" fmla="*/ 175190 h 1501967"/>
              <a:gd name="connsiteX6" fmla="*/ 10739718 w 10739718"/>
              <a:gd name="connsiteY6" fmla="*/ 1430249 h 1501967"/>
              <a:gd name="connsiteX7" fmla="*/ 0 w 10739718"/>
              <a:gd name="connsiteY7" fmla="*/ 1501967 h 1501967"/>
              <a:gd name="connsiteX8" fmla="*/ 125506 w 10739718"/>
              <a:gd name="connsiteY8" fmla="*/ 919261 h 1501967"/>
              <a:gd name="connsiteX0" fmla="*/ 125506 w 10739718"/>
              <a:gd name="connsiteY0" fmla="*/ 878541 h 1461247"/>
              <a:gd name="connsiteX1" fmla="*/ 1927412 w 10739718"/>
              <a:gd name="connsiteY1" fmla="*/ 188258 h 1461247"/>
              <a:gd name="connsiteX2" fmla="*/ 4491318 w 10739718"/>
              <a:gd name="connsiteY2" fmla="*/ 753035 h 1461247"/>
              <a:gd name="connsiteX3" fmla="*/ 7117977 w 10739718"/>
              <a:gd name="connsiteY3" fmla="*/ 0 h 1461247"/>
              <a:gd name="connsiteX4" fmla="*/ 9054353 w 10739718"/>
              <a:gd name="connsiteY4" fmla="*/ 762000 h 1461247"/>
              <a:gd name="connsiteX5" fmla="*/ 10641106 w 10739718"/>
              <a:gd name="connsiteY5" fmla="*/ 134470 h 1461247"/>
              <a:gd name="connsiteX6" fmla="*/ 10739718 w 10739718"/>
              <a:gd name="connsiteY6" fmla="*/ 1389529 h 1461247"/>
              <a:gd name="connsiteX7" fmla="*/ 0 w 10739718"/>
              <a:gd name="connsiteY7" fmla="*/ 1461247 h 1461247"/>
              <a:gd name="connsiteX8" fmla="*/ 125506 w 10739718"/>
              <a:gd name="connsiteY8" fmla="*/ 878541 h 1461247"/>
              <a:gd name="connsiteX0" fmla="*/ 125506 w 10739718"/>
              <a:gd name="connsiteY0" fmla="*/ 744071 h 1326777"/>
              <a:gd name="connsiteX1" fmla="*/ 1927412 w 10739718"/>
              <a:gd name="connsiteY1" fmla="*/ 53788 h 1326777"/>
              <a:gd name="connsiteX2" fmla="*/ 4491318 w 10739718"/>
              <a:gd name="connsiteY2" fmla="*/ 618565 h 1326777"/>
              <a:gd name="connsiteX3" fmla="*/ 6615953 w 10739718"/>
              <a:gd name="connsiteY3" fmla="*/ 242048 h 1326777"/>
              <a:gd name="connsiteX4" fmla="*/ 9054353 w 10739718"/>
              <a:gd name="connsiteY4" fmla="*/ 627530 h 1326777"/>
              <a:gd name="connsiteX5" fmla="*/ 10641106 w 10739718"/>
              <a:gd name="connsiteY5" fmla="*/ 0 h 1326777"/>
              <a:gd name="connsiteX6" fmla="*/ 10739718 w 10739718"/>
              <a:gd name="connsiteY6" fmla="*/ 1255059 h 1326777"/>
              <a:gd name="connsiteX7" fmla="*/ 0 w 10739718"/>
              <a:gd name="connsiteY7" fmla="*/ 1326777 h 1326777"/>
              <a:gd name="connsiteX8" fmla="*/ 125506 w 10739718"/>
              <a:gd name="connsiteY8" fmla="*/ 744071 h 1326777"/>
              <a:gd name="connsiteX0" fmla="*/ 125506 w 10739718"/>
              <a:gd name="connsiteY0" fmla="*/ 744071 h 1326777"/>
              <a:gd name="connsiteX1" fmla="*/ 1613647 w 10739718"/>
              <a:gd name="connsiteY1" fmla="*/ 582705 h 1326777"/>
              <a:gd name="connsiteX2" fmla="*/ 4491318 w 10739718"/>
              <a:gd name="connsiteY2" fmla="*/ 618565 h 1326777"/>
              <a:gd name="connsiteX3" fmla="*/ 6615953 w 10739718"/>
              <a:gd name="connsiteY3" fmla="*/ 242048 h 1326777"/>
              <a:gd name="connsiteX4" fmla="*/ 9054353 w 10739718"/>
              <a:gd name="connsiteY4" fmla="*/ 627530 h 1326777"/>
              <a:gd name="connsiteX5" fmla="*/ 10641106 w 10739718"/>
              <a:gd name="connsiteY5" fmla="*/ 0 h 1326777"/>
              <a:gd name="connsiteX6" fmla="*/ 10739718 w 10739718"/>
              <a:gd name="connsiteY6" fmla="*/ 1255059 h 1326777"/>
              <a:gd name="connsiteX7" fmla="*/ 0 w 10739718"/>
              <a:gd name="connsiteY7" fmla="*/ 1326777 h 1326777"/>
              <a:gd name="connsiteX8" fmla="*/ 125506 w 10739718"/>
              <a:gd name="connsiteY8" fmla="*/ 744071 h 1326777"/>
              <a:gd name="connsiteX0" fmla="*/ 125506 w 10739718"/>
              <a:gd name="connsiteY0" fmla="*/ 744071 h 1326777"/>
              <a:gd name="connsiteX1" fmla="*/ 1613647 w 10739718"/>
              <a:gd name="connsiteY1" fmla="*/ 582705 h 1326777"/>
              <a:gd name="connsiteX2" fmla="*/ 4491318 w 10739718"/>
              <a:gd name="connsiteY2" fmla="*/ 618565 h 1326777"/>
              <a:gd name="connsiteX3" fmla="*/ 6642847 w 10739718"/>
              <a:gd name="connsiteY3" fmla="*/ 349624 h 1326777"/>
              <a:gd name="connsiteX4" fmla="*/ 9054353 w 10739718"/>
              <a:gd name="connsiteY4" fmla="*/ 627530 h 1326777"/>
              <a:gd name="connsiteX5" fmla="*/ 10641106 w 10739718"/>
              <a:gd name="connsiteY5" fmla="*/ 0 h 1326777"/>
              <a:gd name="connsiteX6" fmla="*/ 10739718 w 10739718"/>
              <a:gd name="connsiteY6" fmla="*/ 1255059 h 1326777"/>
              <a:gd name="connsiteX7" fmla="*/ 0 w 10739718"/>
              <a:gd name="connsiteY7" fmla="*/ 1326777 h 1326777"/>
              <a:gd name="connsiteX8" fmla="*/ 125506 w 10739718"/>
              <a:gd name="connsiteY8" fmla="*/ 744071 h 1326777"/>
              <a:gd name="connsiteX0" fmla="*/ 125506 w 10739718"/>
              <a:gd name="connsiteY0" fmla="*/ 394447 h 977153"/>
              <a:gd name="connsiteX1" fmla="*/ 1613647 w 10739718"/>
              <a:gd name="connsiteY1" fmla="*/ 233081 h 977153"/>
              <a:gd name="connsiteX2" fmla="*/ 4491318 w 10739718"/>
              <a:gd name="connsiteY2" fmla="*/ 268941 h 977153"/>
              <a:gd name="connsiteX3" fmla="*/ 6642847 w 10739718"/>
              <a:gd name="connsiteY3" fmla="*/ 0 h 977153"/>
              <a:gd name="connsiteX4" fmla="*/ 9054353 w 10739718"/>
              <a:gd name="connsiteY4" fmla="*/ 277906 h 977153"/>
              <a:gd name="connsiteX5" fmla="*/ 10721788 w 10739718"/>
              <a:gd name="connsiteY5" fmla="*/ 89647 h 977153"/>
              <a:gd name="connsiteX6" fmla="*/ 10739718 w 10739718"/>
              <a:gd name="connsiteY6" fmla="*/ 905435 h 977153"/>
              <a:gd name="connsiteX7" fmla="*/ 0 w 10739718"/>
              <a:gd name="connsiteY7" fmla="*/ 977153 h 977153"/>
              <a:gd name="connsiteX8" fmla="*/ 125506 w 10739718"/>
              <a:gd name="connsiteY8" fmla="*/ 394447 h 977153"/>
              <a:gd name="connsiteX0" fmla="*/ 125506 w 10739718"/>
              <a:gd name="connsiteY0" fmla="*/ 394447 h 977153"/>
              <a:gd name="connsiteX1" fmla="*/ 1603803 w 10739718"/>
              <a:gd name="connsiteY1" fmla="*/ 205372 h 977153"/>
              <a:gd name="connsiteX2" fmla="*/ 4491318 w 10739718"/>
              <a:gd name="connsiteY2" fmla="*/ 268941 h 977153"/>
              <a:gd name="connsiteX3" fmla="*/ 6642847 w 10739718"/>
              <a:gd name="connsiteY3" fmla="*/ 0 h 977153"/>
              <a:gd name="connsiteX4" fmla="*/ 9054353 w 10739718"/>
              <a:gd name="connsiteY4" fmla="*/ 277906 h 977153"/>
              <a:gd name="connsiteX5" fmla="*/ 10721788 w 10739718"/>
              <a:gd name="connsiteY5" fmla="*/ 89647 h 977153"/>
              <a:gd name="connsiteX6" fmla="*/ 10739718 w 10739718"/>
              <a:gd name="connsiteY6" fmla="*/ 905435 h 977153"/>
              <a:gd name="connsiteX7" fmla="*/ 0 w 10739718"/>
              <a:gd name="connsiteY7" fmla="*/ 977153 h 977153"/>
              <a:gd name="connsiteX8" fmla="*/ 125506 w 10739718"/>
              <a:gd name="connsiteY8" fmla="*/ 394447 h 977153"/>
              <a:gd name="connsiteX0" fmla="*/ 125506 w 10739718"/>
              <a:gd name="connsiteY0" fmla="*/ 304800 h 887506"/>
              <a:gd name="connsiteX1" fmla="*/ 1603803 w 10739718"/>
              <a:gd name="connsiteY1" fmla="*/ 115725 h 887506"/>
              <a:gd name="connsiteX2" fmla="*/ 4491318 w 10739718"/>
              <a:gd name="connsiteY2" fmla="*/ 179294 h 887506"/>
              <a:gd name="connsiteX3" fmla="*/ 7715678 w 10739718"/>
              <a:gd name="connsiteY3" fmla="*/ 11953 h 887506"/>
              <a:gd name="connsiteX4" fmla="*/ 9054353 w 10739718"/>
              <a:gd name="connsiteY4" fmla="*/ 188259 h 887506"/>
              <a:gd name="connsiteX5" fmla="*/ 10721788 w 10739718"/>
              <a:gd name="connsiteY5" fmla="*/ 0 h 887506"/>
              <a:gd name="connsiteX6" fmla="*/ 10739718 w 10739718"/>
              <a:gd name="connsiteY6" fmla="*/ 815788 h 887506"/>
              <a:gd name="connsiteX7" fmla="*/ 0 w 10739718"/>
              <a:gd name="connsiteY7" fmla="*/ 887506 h 887506"/>
              <a:gd name="connsiteX8" fmla="*/ 125506 w 10739718"/>
              <a:gd name="connsiteY8" fmla="*/ 304800 h 887506"/>
              <a:gd name="connsiteX0" fmla="*/ 125506 w 10739718"/>
              <a:gd name="connsiteY0" fmla="*/ 304800 h 887506"/>
              <a:gd name="connsiteX1" fmla="*/ 1603803 w 10739718"/>
              <a:gd name="connsiteY1" fmla="*/ 115725 h 887506"/>
              <a:gd name="connsiteX2" fmla="*/ 4491318 w 10739718"/>
              <a:gd name="connsiteY2" fmla="*/ 179294 h 887506"/>
              <a:gd name="connsiteX3" fmla="*/ 7715678 w 10739718"/>
              <a:gd name="connsiteY3" fmla="*/ 11953 h 887506"/>
              <a:gd name="connsiteX4" fmla="*/ 9113408 w 10739718"/>
              <a:gd name="connsiteY4" fmla="*/ 308332 h 887506"/>
              <a:gd name="connsiteX5" fmla="*/ 10721788 w 10739718"/>
              <a:gd name="connsiteY5" fmla="*/ 0 h 887506"/>
              <a:gd name="connsiteX6" fmla="*/ 10739718 w 10739718"/>
              <a:gd name="connsiteY6" fmla="*/ 815788 h 887506"/>
              <a:gd name="connsiteX7" fmla="*/ 0 w 10739718"/>
              <a:gd name="connsiteY7" fmla="*/ 887506 h 887506"/>
              <a:gd name="connsiteX8" fmla="*/ 125506 w 10739718"/>
              <a:gd name="connsiteY8" fmla="*/ 304800 h 887506"/>
              <a:gd name="connsiteX0" fmla="*/ 125506 w 10739718"/>
              <a:gd name="connsiteY0" fmla="*/ 304800 h 887506"/>
              <a:gd name="connsiteX1" fmla="*/ 1603803 w 10739718"/>
              <a:gd name="connsiteY1" fmla="*/ 115725 h 887506"/>
              <a:gd name="connsiteX2" fmla="*/ 4009036 w 10739718"/>
              <a:gd name="connsiteY2" fmla="*/ 364021 h 887506"/>
              <a:gd name="connsiteX3" fmla="*/ 7715678 w 10739718"/>
              <a:gd name="connsiteY3" fmla="*/ 11953 h 887506"/>
              <a:gd name="connsiteX4" fmla="*/ 9113408 w 10739718"/>
              <a:gd name="connsiteY4" fmla="*/ 308332 h 887506"/>
              <a:gd name="connsiteX5" fmla="*/ 10721788 w 10739718"/>
              <a:gd name="connsiteY5" fmla="*/ 0 h 887506"/>
              <a:gd name="connsiteX6" fmla="*/ 10739718 w 10739718"/>
              <a:gd name="connsiteY6" fmla="*/ 815788 h 887506"/>
              <a:gd name="connsiteX7" fmla="*/ 0 w 10739718"/>
              <a:gd name="connsiteY7" fmla="*/ 887506 h 887506"/>
              <a:gd name="connsiteX8" fmla="*/ 125506 w 10739718"/>
              <a:gd name="connsiteY8" fmla="*/ 304800 h 887506"/>
              <a:gd name="connsiteX0" fmla="*/ 125506 w 10739718"/>
              <a:gd name="connsiteY0" fmla="*/ 304800 h 887506"/>
              <a:gd name="connsiteX1" fmla="*/ 1603803 w 10739718"/>
              <a:gd name="connsiteY1" fmla="*/ 115725 h 887506"/>
              <a:gd name="connsiteX2" fmla="*/ 4009036 w 10739718"/>
              <a:gd name="connsiteY2" fmla="*/ 364021 h 887506"/>
              <a:gd name="connsiteX3" fmla="*/ 7715678 w 10739718"/>
              <a:gd name="connsiteY3" fmla="*/ 11953 h 887506"/>
              <a:gd name="connsiteX4" fmla="*/ 9182304 w 10739718"/>
              <a:gd name="connsiteY4" fmla="*/ 179023 h 887506"/>
              <a:gd name="connsiteX5" fmla="*/ 10721788 w 10739718"/>
              <a:gd name="connsiteY5" fmla="*/ 0 h 887506"/>
              <a:gd name="connsiteX6" fmla="*/ 10739718 w 10739718"/>
              <a:gd name="connsiteY6" fmla="*/ 815788 h 887506"/>
              <a:gd name="connsiteX7" fmla="*/ 0 w 10739718"/>
              <a:gd name="connsiteY7" fmla="*/ 887506 h 887506"/>
              <a:gd name="connsiteX8" fmla="*/ 125506 w 10739718"/>
              <a:gd name="connsiteY8" fmla="*/ 304800 h 88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39718" h="887506">
                <a:moveTo>
                  <a:pt x="125506" y="304800"/>
                </a:moveTo>
                <a:cubicBezTo>
                  <a:pt x="446741" y="92635"/>
                  <a:pt x="956548" y="105855"/>
                  <a:pt x="1603803" y="115725"/>
                </a:cubicBezTo>
                <a:cubicBezTo>
                  <a:pt x="2251058" y="125595"/>
                  <a:pt x="2990390" y="381316"/>
                  <a:pt x="4009036" y="364021"/>
                </a:cubicBezTo>
                <a:cubicBezTo>
                  <a:pt x="5027682" y="346726"/>
                  <a:pt x="6853467" y="42786"/>
                  <a:pt x="7715678" y="11953"/>
                </a:cubicBezTo>
                <a:cubicBezTo>
                  <a:pt x="8577889" y="-18880"/>
                  <a:pt x="8681286" y="181015"/>
                  <a:pt x="9182304" y="179023"/>
                </a:cubicBezTo>
                <a:cubicBezTo>
                  <a:pt x="9683322" y="177031"/>
                  <a:pt x="10192870" y="209177"/>
                  <a:pt x="10721788" y="0"/>
                </a:cubicBezTo>
                <a:lnTo>
                  <a:pt x="10739718" y="815788"/>
                </a:lnTo>
                <a:lnTo>
                  <a:pt x="0" y="887506"/>
                </a:lnTo>
                <a:lnTo>
                  <a:pt x="125506" y="30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8"/>
          <p:cNvSpPr>
            <a:spLocks/>
          </p:cNvSpPr>
          <p:nvPr/>
        </p:nvSpPr>
        <p:spPr bwMode="auto">
          <a:xfrm>
            <a:off x="1284830" y="3601615"/>
            <a:ext cx="3918460" cy="1151855"/>
          </a:xfrm>
          <a:custGeom>
            <a:avLst/>
            <a:gdLst>
              <a:gd name="T0" fmla="*/ 5814 w 17126"/>
              <a:gd name="T1" fmla="*/ 4727 h 5045"/>
              <a:gd name="T2" fmla="*/ 2202 w 17126"/>
              <a:gd name="T3" fmla="*/ 4034 h 5045"/>
              <a:gd name="T4" fmla="*/ 272 w 17126"/>
              <a:gd name="T5" fmla="*/ 3103 h 5045"/>
              <a:gd name="T6" fmla="*/ 0 w 17126"/>
              <a:gd name="T7" fmla="*/ 2625 h 5045"/>
              <a:gd name="T8" fmla="*/ 1428 w 17126"/>
              <a:gd name="T9" fmla="*/ 2938 h 5045"/>
              <a:gd name="T10" fmla="*/ 3180 w 17126"/>
              <a:gd name="T11" fmla="*/ 3451 h 5045"/>
              <a:gd name="T12" fmla="*/ 4428 w 17126"/>
              <a:gd name="T13" fmla="*/ 2836 h 5045"/>
              <a:gd name="T14" fmla="*/ 4978 w 17126"/>
              <a:gd name="T15" fmla="*/ 967 h 5045"/>
              <a:gd name="T16" fmla="*/ 5457 w 17126"/>
              <a:gd name="T17" fmla="*/ 1314 h 5045"/>
              <a:gd name="T18" fmla="*/ 4915 w 17126"/>
              <a:gd name="T19" fmla="*/ 3565 h 5045"/>
              <a:gd name="T20" fmla="*/ 7101 w 17126"/>
              <a:gd name="T21" fmla="*/ 4207 h 5045"/>
              <a:gd name="T22" fmla="*/ 9142 w 17126"/>
              <a:gd name="T23" fmla="*/ 4239 h 5045"/>
              <a:gd name="T24" fmla="*/ 12554 w 17126"/>
              <a:gd name="T25" fmla="*/ 3794 h 5045"/>
              <a:gd name="T26" fmla="*/ 13065 w 17126"/>
              <a:gd name="T27" fmla="*/ 2647 h 5045"/>
              <a:gd name="T28" fmla="*/ 12717 w 17126"/>
              <a:gd name="T29" fmla="*/ 553 h 5045"/>
              <a:gd name="T30" fmla="*/ 13295 w 17126"/>
              <a:gd name="T31" fmla="*/ 730 h 5045"/>
              <a:gd name="T32" fmla="*/ 13515 w 17126"/>
              <a:gd name="T33" fmla="*/ 2525 h 5045"/>
              <a:gd name="T34" fmla="*/ 14220 w 17126"/>
              <a:gd name="T35" fmla="*/ 3517 h 5045"/>
              <a:gd name="T36" fmla="*/ 16079 w 17126"/>
              <a:gd name="T37" fmla="*/ 2234 h 5045"/>
              <a:gd name="T38" fmla="*/ 16363 w 17126"/>
              <a:gd name="T39" fmla="*/ 911 h 5045"/>
              <a:gd name="T40" fmla="*/ 16181 w 17126"/>
              <a:gd name="T41" fmla="*/ 2966 h 5045"/>
              <a:gd name="T42" fmla="*/ 14433 w 17126"/>
              <a:gd name="T43" fmla="*/ 4118 h 5045"/>
              <a:gd name="T44" fmla="*/ 10923 w 17126"/>
              <a:gd name="T45" fmla="*/ 4695 h 5045"/>
              <a:gd name="T46" fmla="*/ 5814 w 17126"/>
              <a:gd name="T47" fmla="*/ 4727 h 50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7126" h="5045">
                <a:moveTo>
                  <a:pt x="5814" y="4727"/>
                </a:moveTo>
                <a:cubicBezTo>
                  <a:pt x="4460" y="4507"/>
                  <a:pt x="3091" y="4409"/>
                  <a:pt x="2202" y="4034"/>
                </a:cubicBezTo>
                <a:cubicBezTo>
                  <a:pt x="1312" y="3659"/>
                  <a:pt x="613" y="3770"/>
                  <a:pt x="272" y="3103"/>
                </a:cubicBezTo>
                <a:cubicBezTo>
                  <a:pt x="225" y="2783"/>
                  <a:pt x="381" y="2678"/>
                  <a:pt x="0" y="2625"/>
                </a:cubicBezTo>
                <a:cubicBezTo>
                  <a:pt x="708" y="2584"/>
                  <a:pt x="938" y="3257"/>
                  <a:pt x="1428" y="2938"/>
                </a:cubicBezTo>
                <a:cubicBezTo>
                  <a:pt x="1956" y="2500"/>
                  <a:pt x="2509" y="3714"/>
                  <a:pt x="3180" y="3451"/>
                </a:cubicBezTo>
                <a:cubicBezTo>
                  <a:pt x="3643" y="3558"/>
                  <a:pt x="4343" y="3634"/>
                  <a:pt x="4428" y="2836"/>
                </a:cubicBezTo>
                <a:lnTo>
                  <a:pt x="4978" y="967"/>
                </a:lnTo>
                <a:cubicBezTo>
                  <a:pt x="5247" y="1323"/>
                  <a:pt x="5405" y="790"/>
                  <a:pt x="5457" y="1314"/>
                </a:cubicBezTo>
                <a:lnTo>
                  <a:pt x="4915" y="3565"/>
                </a:lnTo>
                <a:cubicBezTo>
                  <a:pt x="5500" y="4077"/>
                  <a:pt x="6410" y="4063"/>
                  <a:pt x="7101" y="4207"/>
                </a:cubicBezTo>
                <a:cubicBezTo>
                  <a:pt x="7793" y="4351"/>
                  <a:pt x="8300" y="4290"/>
                  <a:pt x="9142" y="4239"/>
                </a:cubicBezTo>
                <a:cubicBezTo>
                  <a:pt x="9984" y="4189"/>
                  <a:pt x="11881" y="4015"/>
                  <a:pt x="12554" y="3794"/>
                </a:cubicBezTo>
                <a:cubicBezTo>
                  <a:pt x="13228" y="3574"/>
                  <a:pt x="13132" y="3151"/>
                  <a:pt x="13065" y="2647"/>
                </a:cubicBezTo>
                <a:lnTo>
                  <a:pt x="12717" y="553"/>
                </a:lnTo>
                <a:cubicBezTo>
                  <a:pt x="12880" y="0"/>
                  <a:pt x="13311" y="461"/>
                  <a:pt x="13295" y="730"/>
                </a:cubicBezTo>
                <a:lnTo>
                  <a:pt x="13515" y="2525"/>
                </a:lnTo>
                <a:cubicBezTo>
                  <a:pt x="13565" y="2965"/>
                  <a:pt x="13719" y="3666"/>
                  <a:pt x="14220" y="3517"/>
                </a:cubicBezTo>
                <a:cubicBezTo>
                  <a:pt x="14744" y="3226"/>
                  <a:pt x="15643" y="2561"/>
                  <a:pt x="16079" y="2234"/>
                </a:cubicBezTo>
                <a:cubicBezTo>
                  <a:pt x="15145" y="1888"/>
                  <a:pt x="15685" y="800"/>
                  <a:pt x="16363" y="911"/>
                </a:cubicBezTo>
                <a:cubicBezTo>
                  <a:pt x="17126" y="1353"/>
                  <a:pt x="16438" y="2384"/>
                  <a:pt x="16181" y="2966"/>
                </a:cubicBezTo>
                <a:cubicBezTo>
                  <a:pt x="15801" y="3588"/>
                  <a:pt x="15067" y="3841"/>
                  <a:pt x="14433" y="4118"/>
                </a:cubicBezTo>
                <a:cubicBezTo>
                  <a:pt x="13273" y="4378"/>
                  <a:pt x="12003" y="4436"/>
                  <a:pt x="10923" y="4695"/>
                </a:cubicBezTo>
                <a:cubicBezTo>
                  <a:pt x="8160" y="5045"/>
                  <a:pt x="7167" y="4947"/>
                  <a:pt x="5814" y="4727"/>
                </a:cubicBezTo>
                <a:close/>
              </a:path>
            </a:pathLst>
          </a:custGeom>
          <a:solidFill>
            <a:srgbClr val="80808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Freeform 9"/>
          <p:cNvSpPr>
            <a:spLocks/>
          </p:cNvSpPr>
          <p:nvPr/>
        </p:nvSpPr>
        <p:spPr bwMode="auto">
          <a:xfrm>
            <a:off x="4009720" y="2172561"/>
            <a:ext cx="559780" cy="464241"/>
          </a:xfrm>
          <a:custGeom>
            <a:avLst/>
            <a:gdLst>
              <a:gd name="T0" fmla="*/ 1113 w 2444"/>
              <a:gd name="T1" fmla="*/ 1977 h 2033"/>
              <a:gd name="T2" fmla="*/ 351 w 2444"/>
              <a:gd name="T3" fmla="*/ 1769 h 2033"/>
              <a:gd name="T4" fmla="*/ 193 w 2444"/>
              <a:gd name="T5" fmla="*/ 1692 h 2033"/>
              <a:gd name="T6" fmla="*/ 84 w 2444"/>
              <a:gd name="T7" fmla="*/ 1331 h 2033"/>
              <a:gd name="T8" fmla="*/ 192 w 2444"/>
              <a:gd name="T9" fmla="*/ 586 h 2033"/>
              <a:gd name="T10" fmla="*/ 632 w 2444"/>
              <a:gd name="T11" fmla="*/ 416 h 2033"/>
              <a:gd name="T12" fmla="*/ 1412 w 2444"/>
              <a:gd name="T13" fmla="*/ 55 h 2033"/>
              <a:gd name="T14" fmla="*/ 1627 w 2444"/>
              <a:gd name="T15" fmla="*/ 503 h 2033"/>
              <a:gd name="T16" fmla="*/ 1477 w 2444"/>
              <a:gd name="T17" fmla="*/ 737 h 2033"/>
              <a:gd name="T18" fmla="*/ 1979 w 2444"/>
              <a:gd name="T19" fmla="*/ 811 h 2033"/>
              <a:gd name="T20" fmla="*/ 2297 w 2444"/>
              <a:gd name="T21" fmla="*/ 1221 h 2033"/>
              <a:gd name="T22" fmla="*/ 1857 w 2444"/>
              <a:gd name="T23" fmla="*/ 1881 h 2033"/>
              <a:gd name="T24" fmla="*/ 1303 w 2444"/>
              <a:gd name="T25" fmla="*/ 2000 h 2033"/>
              <a:gd name="T26" fmla="*/ 1113 w 2444"/>
              <a:gd name="T27" fmla="*/ 1977 h 2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44" h="2033">
                <a:moveTo>
                  <a:pt x="1113" y="1977"/>
                </a:moveTo>
                <a:cubicBezTo>
                  <a:pt x="849" y="1952"/>
                  <a:pt x="591" y="1882"/>
                  <a:pt x="351" y="1769"/>
                </a:cubicBezTo>
                <a:cubicBezTo>
                  <a:pt x="271" y="1762"/>
                  <a:pt x="204" y="1766"/>
                  <a:pt x="193" y="1692"/>
                </a:cubicBezTo>
                <a:cubicBezTo>
                  <a:pt x="0" y="1826"/>
                  <a:pt x="38" y="1434"/>
                  <a:pt x="84" y="1331"/>
                </a:cubicBezTo>
                <a:cubicBezTo>
                  <a:pt x="111" y="1082"/>
                  <a:pt x="205" y="837"/>
                  <a:pt x="192" y="586"/>
                </a:cubicBezTo>
                <a:cubicBezTo>
                  <a:pt x="155" y="419"/>
                  <a:pt x="508" y="460"/>
                  <a:pt x="632" y="416"/>
                </a:cubicBezTo>
                <a:cubicBezTo>
                  <a:pt x="924" y="366"/>
                  <a:pt x="1092" y="0"/>
                  <a:pt x="1412" y="55"/>
                </a:cubicBezTo>
                <a:cubicBezTo>
                  <a:pt x="1676" y="28"/>
                  <a:pt x="1798" y="313"/>
                  <a:pt x="1627" y="503"/>
                </a:cubicBezTo>
                <a:cubicBezTo>
                  <a:pt x="1579" y="583"/>
                  <a:pt x="1527" y="659"/>
                  <a:pt x="1477" y="737"/>
                </a:cubicBezTo>
                <a:cubicBezTo>
                  <a:pt x="1630" y="825"/>
                  <a:pt x="1807" y="834"/>
                  <a:pt x="1979" y="811"/>
                </a:cubicBezTo>
                <a:cubicBezTo>
                  <a:pt x="2160" y="843"/>
                  <a:pt x="2444" y="1006"/>
                  <a:pt x="2297" y="1221"/>
                </a:cubicBezTo>
                <a:cubicBezTo>
                  <a:pt x="2224" y="1479"/>
                  <a:pt x="2071" y="1720"/>
                  <a:pt x="1857" y="1881"/>
                </a:cubicBezTo>
                <a:cubicBezTo>
                  <a:pt x="1712" y="1990"/>
                  <a:pt x="1498" y="2033"/>
                  <a:pt x="1303" y="2000"/>
                </a:cubicBezTo>
                <a:cubicBezTo>
                  <a:pt x="1240" y="1993"/>
                  <a:pt x="1177" y="1985"/>
                  <a:pt x="1113" y="1977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Freeform 10"/>
          <p:cNvSpPr>
            <a:spLocks/>
          </p:cNvSpPr>
          <p:nvPr/>
        </p:nvSpPr>
        <p:spPr bwMode="auto">
          <a:xfrm>
            <a:off x="3424373" y="1674680"/>
            <a:ext cx="567854" cy="858509"/>
          </a:xfrm>
          <a:custGeom>
            <a:avLst/>
            <a:gdLst>
              <a:gd name="T0" fmla="*/ 1653 w 2481"/>
              <a:gd name="T1" fmla="*/ 3611 h 3761"/>
              <a:gd name="T2" fmla="*/ 758 w 2481"/>
              <a:gd name="T3" fmla="*/ 2459 h 3761"/>
              <a:gd name="T4" fmla="*/ 124 w 2481"/>
              <a:gd name="T5" fmla="*/ 1124 h 3761"/>
              <a:gd name="T6" fmla="*/ 211 w 2481"/>
              <a:gd name="T7" fmla="*/ 361 h 3761"/>
              <a:gd name="T8" fmla="*/ 893 w 2481"/>
              <a:gd name="T9" fmla="*/ 218 h 3761"/>
              <a:gd name="T10" fmla="*/ 1261 w 2481"/>
              <a:gd name="T11" fmla="*/ 901 h 3761"/>
              <a:gd name="T12" fmla="*/ 2260 w 2481"/>
              <a:gd name="T13" fmla="*/ 2407 h 3761"/>
              <a:gd name="T14" fmla="*/ 2285 w 2481"/>
              <a:gd name="T15" fmla="*/ 3025 h 3761"/>
              <a:gd name="T16" fmla="*/ 1948 w 2481"/>
              <a:gd name="T17" fmla="*/ 3607 h 3761"/>
              <a:gd name="T18" fmla="*/ 1653 w 2481"/>
              <a:gd name="T19" fmla="*/ 3611 h 3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81" h="3761">
                <a:moveTo>
                  <a:pt x="1653" y="3611"/>
                </a:moveTo>
                <a:cubicBezTo>
                  <a:pt x="1262" y="3309"/>
                  <a:pt x="1030" y="2860"/>
                  <a:pt x="758" y="2459"/>
                </a:cubicBezTo>
                <a:cubicBezTo>
                  <a:pt x="504" y="2035"/>
                  <a:pt x="276" y="1595"/>
                  <a:pt x="124" y="1124"/>
                </a:cubicBezTo>
                <a:cubicBezTo>
                  <a:pt x="0" y="874"/>
                  <a:pt x="7" y="569"/>
                  <a:pt x="211" y="361"/>
                </a:cubicBezTo>
                <a:cubicBezTo>
                  <a:pt x="359" y="166"/>
                  <a:pt x="694" y="0"/>
                  <a:pt x="893" y="218"/>
                </a:cubicBezTo>
                <a:cubicBezTo>
                  <a:pt x="1076" y="412"/>
                  <a:pt x="1106" y="690"/>
                  <a:pt x="1261" y="901"/>
                </a:cubicBezTo>
                <a:cubicBezTo>
                  <a:pt x="1580" y="1412"/>
                  <a:pt x="1955" y="1886"/>
                  <a:pt x="2260" y="2407"/>
                </a:cubicBezTo>
                <a:cubicBezTo>
                  <a:pt x="2434" y="2584"/>
                  <a:pt x="2481" y="2843"/>
                  <a:pt x="2285" y="3025"/>
                </a:cubicBezTo>
                <a:cubicBezTo>
                  <a:pt x="2174" y="3215"/>
                  <a:pt x="2061" y="3417"/>
                  <a:pt x="1948" y="3607"/>
                </a:cubicBezTo>
                <a:cubicBezTo>
                  <a:pt x="1840" y="3421"/>
                  <a:pt x="1829" y="3761"/>
                  <a:pt x="1653" y="3611"/>
                </a:cubicBezTo>
                <a:close/>
              </a:path>
            </a:pathLst>
          </a:custGeom>
          <a:solidFill>
            <a:srgbClr val="8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Freeform 11"/>
          <p:cNvSpPr>
            <a:spLocks/>
          </p:cNvSpPr>
          <p:nvPr/>
        </p:nvSpPr>
        <p:spPr bwMode="auto">
          <a:xfrm>
            <a:off x="3826715" y="2153722"/>
            <a:ext cx="257014" cy="503264"/>
          </a:xfrm>
          <a:custGeom>
            <a:avLst/>
            <a:gdLst>
              <a:gd name="T0" fmla="*/ 505 w 1124"/>
              <a:gd name="T1" fmla="*/ 2143 h 2200"/>
              <a:gd name="T2" fmla="*/ 175 w 1124"/>
              <a:gd name="T3" fmla="*/ 1353 h 2200"/>
              <a:gd name="T4" fmla="*/ 351 w 1124"/>
              <a:gd name="T5" fmla="*/ 582 h 2200"/>
              <a:gd name="T6" fmla="*/ 916 w 1124"/>
              <a:gd name="T7" fmla="*/ 239 h 2200"/>
              <a:gd name="T8" fmla="*/ 1037 w 1124"/>
              <a:gd name="T9" fmla="*/ 1197 h 2200"/>
              <a:gd name="T10" fmla="*/ 728 w 1124"/>
              <a:gd name="T11" fmla="*/ 2074 h 2200"/>
              <a:gd name="T12" fmla="*/ 505 w 1124"/>
              <a:gd name="T13" fmla="*/ 2143 h 2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4" h="2200">
                <a:moveTo>
                  <a:pt x="505" y="2143"/>
                </a:moveTo>
                <a:cubicBezTo>
                  <a:pt x="323" y="1938"/>
                  <a:pt x="0" y="1659"/>
                  <a:pt x="175" y="1353"/>
                </a:cubicBezTo>
                <a:cubicBezTo>
                  <a:pt x="33" y="1098"/>
                  <a:pt x="297" y="833"/>
                  <a:pt x="351" y="582"/>
                </a:cubicBezTo>
                <a:cubicBezTo>
                  <a:pt x="375" y="288"/>
                  <a:pt x="642" y="0"/>
                  <a:pt x="916" y="239"/>
                </a:cubicBezTo>
                <a:cubicBezTo>
                  <a:pt x="1058" y="532"/>
                  <a:pt x="1035" y="874"/>
                  <a:pt x="1037" y="1197"/>
                </a:cubicBezTo>
                <a:cubicBezTo>
                  <a:pt x="1124" y="1555"/>
                  <a:pt x="855" y="1780"/>
                  <a:pt x="728" y="2074"/>
                </a:cubicBezTo>
                <a:cubicBezTo>
                  <a:pt x="676" y="2150"/>
                  <a:pt x="592" y="2200"/>
                  <a:pt x="505" y="2143"/>
                </a:cubicBezTo>
                <a:close/>
              </a:path>
            </a:pathLst>
          </a:custGeom>
          <a:solidFill>
            <a:srgbClr val="F2F2F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Freeform 12"/>
          <p:cNvSpPr>
            <a:spLocks/>
          </p:cNvSpPr>
          <p:nvPr/>
        </p:nvSpPr>
        <p:spPr bwMode="auto">
          <a:xfrm>
            <a:off x="2602197" y="1580486"/>
            <a:ext cx="1515174" cy="1870419"/>
          </a:xfrm>
          <a:custGeom>
            <a:avLst/>
            <a:gdLst>
              <a:gd name="T0" fmla="*/ 1814 w 6618"/>
              <a:gd name="T1" fmla="*/ 8135 h 8188"/>
              <a:gd name="T2" fmla="*/ 403 w 6618"/>
              <a:gd name="T3" fmla="*/ 7698 h 8188"/>
              <a:gd name="T4" fmla="*/ 143 w 6618"/>
              <a:gd name="T5" fmla="*/ 5129 h 8188"/>
              <a:gd name="T6" fmla="*/ 292 w 6618"/>
              <a:gd name="T7" fmla="*/ 3630 h 8188"/>
              <a:gd name="T8" fmla="*/ 796 w 6618"/>
              <a:gd name="T9" fmla="*/ 2168 h 8188"/>
              <a:gd name="T10" fmla="*/ 2026 w 6618"/>
              <a:gd name="T11" fmla="*/ 653 h 8188"/>
              <a:gd name="T12" fmla="*/ 3357 w 6618"/>
              <a:gd name="T13" fmla="*/ 162 h 8188"/>
              <a:gd name="T14" fmla="*/ 5306 w 6618"/>
              <a:gd name="T15" fmla="*/ 413 h 8188"/>
              <a:gd name="T16" fmla="*/ 5827 w 6618"/>
              <a:gd name="T17" fmla="*/ 1648 h 8188"/>
              <a:gd name="T18" fmla="*/ 6228 w 6618"/>
              <a:gd name="T19" fmla="*/ 3332 h 8188"/>
              <a:gd name="T20" fmla="*/ 6506 w 6618"/>
              <a:gd name="T21" fmla="*/ 4930 h 8188"/>
              <a:gd name="T22" fmla="*/ 6412 w 6618"/>
              <a:gd name="T23" fmla="*/ 6949 h 8188"/>
              <a:gd name="T24" fmla="*/ 5628 w 6618"/>
              <a:gd name="T25" fmla="*/ 7858 h 8188"/>
              <a:gd name="T26" fmla="*/ 4208 w 6618"/>
              <a:gd name="T27" fmla="*/ 8063 h 8188"/>
              <a:gd name="T28" fmla="*/ 1814 w 6618"/>
              <a:gd name="T29" fmla="*/ 8135 h 8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18" h="8188">
                <a:moveTo>
                  <a:pt x="1814" y="8135"/>
                </a:moveTo>
                <a:cubicBezTo>
                  <a:pt x="1336" y="8061"/>
                  <a:pt x="754" y="8077"/>
                  <a:pt x="403" y="7698"/>
                </a:cubicBezTo>
                <a:cubicBezTo>
                  <a:pt x="0" y="6907"/>
                  <a:pt x="160" y="5983"/>
                  <a:pt x="143" y="5129"/>
                </a:cubicBezTo>
                <a:cubicBezTo>
                  <a:pt x="148" y="4625"/>
                  <a:pt x="148" y="4117"/>
                  <a:pt x="292" y="3630"/>
                </a:cubicBezTo>
                <a:cubicBezTo>
                  <a:pt x="328" y="3108"/>
                  <a:pt x="589" y="2639"/>
                  <a:pt x="796" y="2168"/>
                </a:cubicBezTo>
                <a:cubicBezTo>
                  <a:pt x="1133" y="1613"/>
                  <a:pt x="1473" y="1021"/>
                  <a:pt x="2026" y="653"/>
                </a:cubicBezTo>
                <a:cubicBezTo>
                  <a:pt x="2483" y="528"/>
                  <a:pt x="2831" y="0"/>
                  <a:pt x="3357" y="162"/>
                </a:cubicBezTo>
                <a:cubicBezTo>
                  <a:pt x="4002" y="264"/>
                  <a:pt x="4693" y="150"/>
                  <a:pt x="5306" y="413"/>
                </a:cubicBezTo>
                <a:cubicBezTo>
                  <a:pt x="5729" y="658"/>
                  <a:pt x="5681" y="1235"/>
                  <a:pt x="5827" y="1648"/>
                </a:cubicBezTo>
                <a:cubicBezTo>
                  <a:pt x="5960" y="2210"/>
                  <a:pt x="6068" y="2779"/>
                  <a:pt x="6228" y="3332"/>
                </a:cubicBezTo>
                <a:cubicBezTo>
                  <a:pt x="6333" y="3864"/>
                  <a:pt x="6508" y="4381"/>
                  <a:pt x="6506" y="4930"/>
                </a:cubicBezTo>
                <a:cubicBezTo>
                  <a:pt x="6523" y="5600"/>
                  <a:pt x="6618" y="6300"/>
                  <a:pt x="6412" y="6949"/>
                </a:cubicBezTo>
                <a:cubicBezTo>
                  <a:pt x="6213" y="7296"/>
                  <a:pt x="6063" y="7745"/>
                  <a:pt x="5628" y="7858"/>
                </a:cubicBezTo>
                <a:cubicBezTo>
                  <a:pt x="5173" y="8032"/>
                  <a:pt x="4688" y="8038"/>
                  <a:pt x="4208" y="8063"/>
                </a:cubicBezTo>
                <a:cubicBezTo>
                  <a:pt x="3419" y="8188"/>
                  <a:pt x="2610" y="8147"/>
                  <a:pt x="1814" y="8135"/>
                </a:cubicBezTo>
                <a:close/>
              </a:path>
            </a:pathLst>
          </a:custGeom>
          <a:solidFill>
            <a:srgbClr val="55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" name="Freeform 16"/>
          <p:cNvSpPr>
            <a:spLocks/>
          </p:cNvSpPr>
          <p:nvPr/>
        </p:nvSpPr>
        <p:spPr bwMode="auto">
          <a:xfrm>
            <a:off x="3968006" y="2683898"/>
            <a:ext cx="29604" cy="39023"/>
          </a:xfrm>
          <a:custGeom>
            <a:avLst/>
            <a:gdLst>
              <a:gd name="T0" fmla="*/ 108 w 129"/>
              <a:gd name="T1" fmla="*/ 96 h 176"/>
              <a:gd name="T2" fmla="*/ 129 w 129"/>
              <a:gd name="T3" fmla="*/ 124 h 176"/>
              <a:gd name="T4" fmla="*/ 108 w 129"/>
              <a:gd name="T5" fmla="*/ 96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9" h="176">
                <a:moveTo>
                  <a:pt x="108" y="96"/>
                </a:moveTo>
                <a:cubicBezTo>
                  <a:pt x="0" y="0"/>
                  <a:pt x="100" y="176"/>
                  <a:pt x="129" y="124"/>
                </a:cubicBezTo>
                <a:lnTo>
                  <a:pt x="108" y="96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" name="Freeform 18"/>
          <p:cNvSpPr>
            <a:spLocks/>
          </p:cNvSpPr>
          <p:nvPr/>
        </p:nvSpPr>
        <p:spPr bwMode="auto">
          <a:xfrm>
            <a:off x="3670623" y="2560101"/>
            <a:ext cx="69973" cy="53825"/>
          </a:xfrm>
          <a:custGeom>
            <a:avLst/>
            <a:gdLst>
              <a:gd name="T0" fmla="*/ 196 w 307"/>
              <a:gd name="T1" fmla="*/ 141 h 236"/>
              <a:gd name="T2" fmla="*/ 196 w 307"/>
              <a:gd name="T3" fmla="*/ 141 h 23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07" h="236">
                <a:moveTo>
                  <a:pt x="196" y="141"/>
                </a:moveTo>
                <a:cubicBezTo>
                  <a:pt x="307" y="0"/>
                  <a:pt x="0" y="236"/>
                  <a:pt x="196" y="141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" name="Freeform 19"/>
          <p:cNvSpPr>
            <a:spLocks/>
          </p:cNvSpPr>
          <p:nvPr/>
        </p:nvSpPr>
        <p:spPr bwMode="auto">
          <a:xfrm>
            <a:off x="3066437" y="3386315"/>
            <a:ext cx="121106" cy="25567"/>
          </a:xfrm>
          <a:custGeom>
            <a:avLst/>
            <a:gdLst>
              <a:gd name="T0" fmla="*/ 421 w 527"/>
              <a:gd name="T1" fmla="*/ 75 h 114"/>
              <a:gd name="T2" fmla="*/ 359 w 527"/>
              <a:gd name="T3" fmla="*/ 87 h 114"/>
              <a:gd name="T4" fmla="*/ 421 w 527"/>
              <a:gd name="T5" fmla="*/ 75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7" h="114">
                <a:moveTo>
                  <a:pt x="421" y="75"/>
                </a:moveTo>
                <a:cubicBezTo>
                  <a:pt x="216" y="0"/>
                  <a:pt x="0" y="34"/>
                  <a:pt x="359" y="87"/>
                </a:cubicBezTo>
                <a:cubicBezTo>
                  <a:pt x="314" y="114"/>
                  <a:pt x="527" y="97"/>
                  <a:pt x="421" y="75"/>
                </a:cubicBezTo>
                <a:close/>
              </a:path>
            </a:pathLst>
          </a:custGeom>
          <a:solidFill>
            <a:srgbClr val="F9F9F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" name="Freeform 21"/>
          <p:cNvSpPr>
            <a:spLocks/>
          </p:cNvSpPr>
          <p:nvPr/>
        </p:nvSpPr>
        <p:spPr bwMode="auto">
          <a:xfrm>
            <a:off x="3396115" y="2747143"/>
            <a:ext cx="21530" cy="24221"/>
          </a:xfrm>
          <a:custGeom>
            <a:avLst/>
            <a:gdLst>
              <a:gd name="T0" fmla="*/ 56 w 94"/>
              <a:gd name="T1" fmla="*/ 0 h 109"/>
              <a:gd name="T2" fmla="*/ 56 w 94"/>
              <a:gd name="T3" fmla="*/ 0 h 10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94" h="109">
                <a:moveTo>
                  <a:pt x="56" y="0"/>
                </a:moveTo>
                <a:cubicBezTo>
                  <a:pt x="0" y="52"/>
                  <a:pt x="94" y="109"/>
                  <a:pt x="56" y="0"/>
                </a:cubicBezTo>
                <a:close/>
              </a:path>
            </a:pathLst>
          </a:custGeom>
          <a:solidFill>
            <a:srgbClr val="F9F9F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" name="Freeform 22"/>
          <p:cNvSpPr>
            <a:spLocks/>
          </p:cNvSpPr>
          <p:nvPr/>
        </p:nvSpPr>
        <p:spPr bwMode="auto">
          <a:xfrm>
            <a:off x="3297884" y="2198128"/>
            <a:ext cx="53825" cy="156093"/>
          </a:xfrm>
          <a:custGeom>
            <a:avLst/>
            <a:gdLst>
              <a:gd name="T0" fmla="*/ 172 w 233"/>
              <a:gd name="T1" fmla="*/ 118 h 686"/>
              <a:gd name="T2" fmla="*/ 181 w 233"/>
              <a:gd name="T3" fmla="*/ 198 h 686"/>
              <a:gd name="T4" fmla="*/ 172 w 233"/>
              <a:gd name="T5" fmla="*/ 118 h 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3" h="686">
                <a:moveTo>
                  <a:pt x="172" y="118"/>
                </a:moveTo>
                <a:cubicBezTo>
                  <a:pt x="0" y="0"/>
                  <a:pt x="233" y="686"/>
                  <a:pt x="181" y="198"/>
                </a:cubicBezTo>
                <a:lnTo>
                  <a:pt x="172" y="118"/>
                </a:lnTo>
                <a:close/>
              </a:path>
            </a:pathLst>
          </a:custGeom>
          <a:solidFill>
            <a:srgbClr val="F9F9F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59" name="Group 58"/>
          <p:cNvGrpSpPr/>
          <p:nvPr/>
        </p:nvGrpSpPr>
        <p:grpSpPr>
          <a:xfrm>
            <a:off x="2754252" y="713903"/>
            <a:ext cx="1228555" cy="1774880"/>
            <a:chOff x="2728852" y="688503"/>
            <a:chExt cx="1228555" cy="1774880"/>
          </a:xfrm>
        </p:grpSpPr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3038346" y="1100264"/>
              <a:ext cx="796610" cy="1087265"/>
            </a:xfrm>
            <a:custGeom>
              <a:avLst/>
              <a:gdLst>
                <a:gd name="T0" fmla="*/ 1181 w 3482"/>
                <a:gd name="T1" fmla="*/ 4743 h 4758"/>
                <a:gd name="T2" fmla="*/ 285 w 3482"/>
                <a:gd name="T3" fmla="*/ 2925 h 4758"/>
                <a:gd name="T4" fmla="*/ 380 w 3482"/>
                <a:gd name="T5" fmla="*/ 922 h 4758"/>
                <a:gd name="T6" fmla="*/ 2895 w 3482"/>
                <a:gd name="T7" fmla="*/ 67 h 4758"/>
                <a:gd name="T8" fmla="*/ 3282 w 3482"/>
                <a:gd name="T9" fmla="*/ 2002 h 4758"/>
                <a:gd name="T10" fmla="*/ 3169 w 3482"/>
                <a:gd name="T11" fmla="*/ 4073 h 4758"/>
                <a:gd name="T12" fmla="*/ 1309 w 3482"/>
                <a:gd name="T13" fmla="*/ 4758 h 4758"/>
                <a:gd name="T14" fmla="*/ 1181 w 3482"/>
                <a:gd name="T15" fmla="*/ 4743 h 4758"/>
                <a:gd name="T16" fmla="*/ 1181 w 3482"/>
                <a:gd name="T17" fmla="*/ 4743 h 4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82" h="4758">
                  <a:moveTo>
                    <a:pt x="1181" y="4743"/>
                  </a:moveTo>
                  <a:cubicBezTo>
                    <a:pt x="497" y="4444"/>
                    <a:pt x="376" y="3583"/>
                    <a:pt x="285" y="2925"/>
                  </a:cubicBezTo>
                  <a:cubicBezTo>
                    <a:pt x="376" y="2273"/>
                    <a:pt x="0" y="1468"/>
                    <a:pt x="380" y="922"/>
                  </a:cubicBezTo>
                  <a:cubicBezTo>
                    <a:pt x="1196" y="586"/>
                    <a:pt x="1970" y="0"/>
                    <a:pt x="2895" y="67"/>
                  </a:cubicBezTo>
                  <a:cubicBezTo>
                    <a:pt x="3482" y="496"/>
                    <a:pt x="3153" y="1374"/>
                    <a:pt x="3282" y="2002"/>
                  </a:cubicBezTo>
                  <a:cubicBezTo>
                    <a:pt x="3369" y="2693"/>
                    <a:pt x="3249" y="3389"/>
                    <a:pt x="3169" y="4073"/>
                  </a:cubicBezTo>
                  <a:cubicBezTo>
                    <a:pt x="2797" y="4681"/>
                    <a:pt x="1953" y="4725"/>
                    <a:pt x="1309" y="4758"/>
                  </a:cubicBezTo>
                  <a:lnTo>
                    <a:pt x="1181" y="4743"/>
                  </a:lnTo>
                  <a:lnTo>
                    <a:pt x="1181" y="4743"/>
                  </a:lnTo>
                  <a:close/>
                </a:path>
              </a:pathLst>
            </a:custGeom>
            <a:solidFill>
              <a:srgbClr val="FFCCA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2728852" y="688503"/>
              <a:ext cx="1028058" cy="796610"/>
            </a:xfrm>
            <a:custGeom>
              <a:avLst/>
              <a:gdLst>
                <a:gd name="T0" fmla="*/ 433 w 4493"/>
                <a:gd name="T1" fmla="*/ 3376 h 3485"/>
                <a:gd name="T2" fmla="*/ 238 w 4493"/>
                <a:gd name="T3" fmla="*/ 3119 h 3485"/>
                <a:gd name="T4" fmla="*/ 51 w 4493"/>
                <a:gd name="T5" fmla="*/ 1741 h 3485"/>
                <a:gd name="T6" fmla="*/ 640 w 4493"/>
                <a:gd name="T7" fmla="*/ 507 h 3485"/>
                <a:gd name="T8" fmla="*/ 2042 w 4493"/>
                <a:gd name="T9" fmla="*/ 0 h 3485"/>
                <a:gd name="T10" fmla="*/ 3320 w 4493"/>
                <a:gd name="T11" fmla="*/ 441 h 3485"/>
                <a:gd name="T12" fmla="*/ 4216 w 4493"/>
                <a:gd name="T13" fmla="*/ 1636 h 3485"/>
                <a:gd name="T14" fmla="*/ 4056 w 4493"/>
                <a:gd name="T15" fmla="*/ 2220 h 3485"/>
                <a:gd name="T16" fmla="*/ 2687 w 4493"/>
                <a:gd name="T17" fmla="*/ 2657 h 3485"/>
                <a:gd name="T18" fmla="*/ 1488 w 4493"/>
                <a:gd name="T19" fmla="*/ 2829 h 3485"/>
                <a:gd name="T20" fmla="*/ 567 w 4493"/>
                <a:gd name="T21" fmla="*/ 2169 h 3485"/>
                <a:gd name="T22" fmla="*/ 489 w 4493"/>
                <a:gd name="T23" fmla="*/ 3413 h 3485"/>
                <a:gd name="T24" fmla="*/ 463 w 4493"/>
                <a:gd name="T25" fmla="*/ 3413 h 3485"/>
                <a:gd name="T26" fmla="*/ 433 w 4493"/>
                <a:gd name="T27" fmla="*/ 3376 h 3485"/>
                <a:gd name="T28" fmla="*/ 433 w 4493"/>
                <a:gd name="T29" fmla="*/ 3376 h 3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93" h="3485">
                  <a:moveTo>
                    <a:pt x="433" y="3376"/>
                  </a:moveTo>
                  <a:cubicBezTo>
                    <a:pt x="407" y="3065"/>
                    <a:pt x="285" y="3485"/>
                    <a:pt x="238" y="3119"/>
                  </a:cubicBezTo>
                  <a:cubicBezTo>
                    <a:pt x="157" y="2662"/>
                    <a:pt x="0" y="2216"/>
                    <a:pt x="51" y="1741"/>
                  </a:cubicBezTo>
                  <a:cubicBezTo>
                    <a:pt x="37" y="1272"/>
                    <a:pt x="183" y="727"/>
                    <a:pt x="640" y="507"/>
                  </a:cubicBezTo>
                  <a:cubicBezTo>
                    <a:pt x="1060" y="228"/>
                    <a:pt x="1576" y="143"/>
                    <a:pt x="2042" y="0"/>
                  </a:cubicBezTo>
                  <a:cubicBezTo>
                    <a:pt x="2466" y="146"/>
                    <a:pt x="3002" y="77"/>
                    <a:pt x="3320" y="441"/>
                  </a:cubicBezTo>
                  <a:cubicBezTo>
                    <a:pt x="3632" y="805"/>
                    <a:pt x="4185" y="1140"/>
                    <a:pt x="4216" y="1636"/>
                  </a:cubicBezTo>
                  <a:cubicBezTo>
                    <a:pt x="4234" y="1954"/>
                    <a:pt x="4493" y="2225"/>
                    <a:pt x="4056" y="2220"/>
                  </a:cubicBezTo>
                  <a:cubicBezTo>
                    <a:pt x="3579" y="2286"/>
                    <a:pt x="3107" y="2424"/>
                    <a:pt x="2687" y="2657"/>
                  </a:cubicBezTo>
                  <a:cubicBezTo>
                    <a:pt x="2323" y="2754"/>
                    <a:pt x="1817" y="3176"/>
                    <a:pt x="1488" y="2829"/>
                  </a:cubicBezTo>
                  <a:cubicBezTo>
                    <a:pt x="1321" y="2520"/>
                    <a:pt x="989" y="1750"/>
                    <a:pt x="567" y="2169"/>
                  </a:cubicBezTo>
                  <a:cubicBezTo>
                    <a:pt x="285" y="2542"/>
                    <a:pt x="500" y="3008"/>
                    <a:pt x="489" y="3413"/>
                  </a:cubicBezTo>
                  <a:lnTo>
                    <a:pt x="463" y="3413"/>
                  </a:lnTo>
                  <a:lnTo>
                    <a:pt x="433" y="3376"/>
                  </a:lnTo>
                  <a:lnTo>
                    <a:pt x="433" y="3376"/>
                  </a:lnTo>
                  <a:close/>
                </a:path>
              </a:pathLst>
            </a:custGeom>
            <a:solidFill>
              <a:srgbClr val="8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2941461" y="996651"/>
              <a:ext cx="943283" cy="462895"/>
            </a:xfrm>
            <a:custGeom>
              <a:avLst/>
              <a:gdLst>
                <a:gd name="T0" fmla="*/ 208 w 4124"/>
                <a:gd name="T1" fmla="*/ 1837 h 2029"/>
                <a:gd name="T2" fmla="*/ 882 w 4124"/>
                <a:gd name="T3" fmla="*/ 988 h 2029"/>
                <a:gd name="T4" fmla="*/ 2114 w 4124"/>
                <a:gd name="T5" fmla="*/ 466 h 2029"/>
                <a:gd name="T6" fmla="*/ 3270 w 4124"/>
                <a:gd name="T7" fmla="*/ 67 h 2029"/>
                <a:gd name="T8" fmla="*/ 3767 w 4124"/>
                <a:gd name="T9" fmla="*/ 151 h 2029"/>
                <a:gd name="T10" fmla="*/ 3598 w 4124"/>
                <a:gd name="T11" fmla="*/ 955 h 2029"/>
                <a:gd name="T12" fmla="*/ 2302 w 4124"/>
                <a:gd name="T13" fmla="*/ 1254 h 2029"/>
                <a:gd name="T14" fmla="*/ 764 w 4124"/>
                <a:gd name="T15" fmla="*/ 1815 h 2029"/>
                <a:gd name="T16" fmla="*/ 208 w 4124"/>
                <a:gd name="T17" fmla="*/ 1837 h 2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24" h="2029">
                  <a:moveTo>
                    <a:pt x="208" y="1837"/>
                  </a:moveTo>
                  <a:cubicBezTo>
                    <a:pt x="0" y="1385"/>
                    <a:pt x="496" y="1077"/>
                    <a:pt x="882" y="988"/>
                  </a:cubicBezTo>
                  <a:cubicBezTo>
                    <a:pt x="1333" y="926"/>
                    <a:pt x="1722" y="686"/>
                    <a:pt x="2114" y="466"/>
                  </a:cubicBezTo>
                  <a:cubicBezTo>
                    <a:pt x="2514" y="370"/>
                    <a:pt x="2837" y="40"/>
                    <a:pt x="3270" y="67"/>
                  </a:cubicBezTo>
                  <a:cubicBezTo>
                    <a:pt x="3429" y="105"/>
                    <a:pt x="3657" y="0"/>
                    <a:pt x="3767" y="151"/>
                  </a:cubicBezTo>
                  <a:cubicBezTo>
                    <a:pt x="4124" y="372"/>
                    <a:pt x="4050" y="925"/>
                    <a:pt x="3598" y="955"/>
                  </a:cubicBezTo>
                  <a:cubicBezTo>
                    <a:pt x="3178" y="1107"/>
                    <a:pt x="2728" y="1130"/>
                    <a:pt x="2302" y="1254"/>
                  </a:cubicBezTo>
                  <a:cubicBezTo>
                    <a:pt x="1736" y="1272"/>
                    <a:pt x="1304" y="1695"/>
                    <a:pt x="764" y="1815"/>
                  </a:cubicBezTo>
                  <a:cubicBezTo>
                    <a:pt x="589" y="1862"/>
                    <a:pt x="360" y="2029"/>
                    <a:pt x="208" y="1837"/>
                  </a:cubicBezTo>
                  <a:close/>
                </a:path>
              </a:pathLst>
            </a:custGeom>
            <a:solidFill>
              <a:srgbClr val="F9F9F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3023543" y="1189076"/>
              <a:ext cx="933864" cy="1274307"/>
            </a:xfrm>
            <a:custGeom>
              <a:avLst/>
              <a:gdLst>
                <a:gd name="T0" fmla="*/ 1947 w 4083"/>
                <a:gd name="T1" fmla="*/ 5544 h 5576"/>
                <a:gd name="T2" fmla="*/ 1167 w 4083"/>
                <a:gd name="T3" fmla="*/ 4917 h 5576"/>
                <a:gd name="T4" fmla="*/ 696 w 4083"/>
                <a:gd name="T5" fmla="*/ 4191 h 5576"/>
                <a:gd name="T6" fmla="*/ 174 w 4083"/>
                <a:gd name="T7" fmla="*/ 2840 h 5576"/>
                <a:gd name="T8" fmla="*/ 209 w 4083"/>
                <a:gd name="T9" fmla="*/ 1249 h 5576"/>
                <a:gd name="T10" fmla="*/ 457 w 4083"/>
                <a:gd name="T11" fmla="*/ 969 h 5576"/>
                <a:gd name="T12" fmla="*/ 873 w 4083"/>
                <a:gd name="T13" fmla="*/ 1641 h 5576"/>
                <a:gd name="T14" fmla="*/ 1335 w 4083"/>
                <a:gd name="T15" fmla="*/ 3291 h 5576"/>
                <a:gd name="T16" fmla="*/ 2143 w 4083"/>
                <a:gd name="T17" fmla="*/ 3478 h 5576"/>
                <a:gd name="T18" fmla="*/ 2916 w 4083"/>
                <a:gd name="T19" fmla="*/ 2452 h 5576"/>
                <a:gd name="T20" fmla="*/ 3215 w 4083"/>
                <a:gd name="T21" fmla="*/ 1365 h 5576"/>
                <a:gd name="T22" fmla="*/ 3179 w 4083"/>
                <a:gd name="T23" fmla="*/ 209 h 5576"/>
                <a:gd name="T24" fmla="*/ 3652 w 4083"/>
                <a:gd name="T25" fmla="*/ 723 h 5576"/>
                <a:gd name="T26" fmla="*/ 3930 w 4083"/>
                <a:gd name="T27" fmla="*/ 2251 h 5576"/>
                <a:gd name="T28" fmla="*/ 4071 w 4083"/>
                <a:gd name="T29" fmla="*/ 3794 h 5576"/>
                <a:gd name="T30" fmla="*/ 3758 w 4083"/>
                <a:gd name="T31" fmla="*/ 4724 h 5576"/>
                <a:gd name="T32" fmla="*/ 3139 w 4083"/>
                <a:gd name="T33" fmla="*/ 5369 h 5576"/>
                <a:gd name="T34" fmla="*/ 2172 w 4083"/>
                <a:gd name="T35" fmla="*/ 5576 h 5576"/>
                <a:gd name="T36" fmla="*/ 1947 w 4083"/>
                <a:gd name="T37" fmla="*/ 5544 h 5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83" h="5576">
                  <a:moveTo>
                    <a:pt x="1947" y="5544"/>
                  </a:moveTo>
                  <a:cubicBezTo>
                    <a:pt x="1672" y="5369"/>
                    <a:pt x="1305" y="5237"/>
                    <a:pt x="1167" y="4917"/>
                  </a:cubicBezTo>
                  <a:cubicBezTo>
                    <a:pt x="1023" y="4664"/>
                    <a:pt x="855" y="4434"/>
                    <a:pt x="696" y="4191"/>
                  </a:cubicBezTo>
                  <a:cubicBezTo>
                    <a:pt x="455" y="3770"/>
                    <a:pt x="337" y="3294"/>
                    <a:pt x="174" y="2840"/>
                  </a:cubicBezTo>
                  <a:cubicBezTo>
                    <a:pt x="0" y="2325"/>
                    <a:pt x="35" y="1759"/>
                    <a:pt x="209" y="1249"/>
                  </a:cubicBezTo>
                  <a:cubicBezTo>
                    <a:pt x="196" y="1128"/>
                    <a:pt x="538" y="687"/>
                    <a:pt x="457" y="969"/>
                  </a:cubicBezTo>
                  <a:cubicBezTo>
                    <a:pt x="796" y="884"/>
                    <a:pt x="733" y="1439"/>
                    <a:pt x="873" y="1641"/>
                  </a:cubicBezTo>
                  <a:cubicBezTo>
                    <a:pt x="1015" y="2192"/>
                    <a:pt x="1045" y="2787"/>
                    <a:pt x="1335" y="3291"/>
                  </a:cubicBezTo>
                  <a:cubicBezTo>
                    <a:pt x="1469" y="3631"/>
                    <a:pt x="1873" y="3692"/>
                    <a:pt x="2143" y="3478"/>
                  </a:cubicBezTo>
                  <a:cubicBezTo>
                    <a:pt x="2536" y="3262"/>
                    <a:pt x="2763" y="2858"/>
                    <a:pt x="2916" y="2452"/>
                  </a:cubicBezTo>
                  <a:cubicBezTo>
                    <a:pt x="3130" y="2133"/>
                    <a:pt x="3247" y="1751"/>
                    <a:pt x="3215" y="1365"/>
                  </a:cubicBezTo>
                  <a:cubicBezTo>
                    <a:pt x="3217" y="979"/>
                    <a:pt x="3161" y="594"/>
                    <a:pt x="3179" y="209"/>
                  </a:cubicBezTo>
                  <a:cubicBezTo>
                    <a:pt x="3424" y="0"/>
                    <a:pt x="3670" y="487"/>
                    <a:pt x="3652" y="723"/>
                  </a:cubicBezTo>
                  <a:cubicBezTo>
                    <a:pt x="3832" y="1215"/>
                    <a:pt x="3804" y="1747"/>
                    <a:pt x="3930" y="2251"/>
                  </a:cubicBezTo>
                  <a:cubicBezTo>
                    <a:pt x="4006" y="2761"/>
                    <a:pt x="4083" y="3278"/>
                    <a:pt x="4071" y="3794"/>
                  </a:cubicBezTo>
                  <a:cubicBezTo>
                    <a:pt x="4037" y="4124"/>
                    <a:pt x="3859" y="4414"/>
                    <a:pt x="3758" y="4724"/>
                  </a:cubicBezTo>
                  <a:cubicBezTo>
                    <a:pt x="3639" y="5010"/>
                    <a:pt x="3428" y="5249"/>
                    <a:pt x="3139" y="5369"/>
                  </a:cubicBezTo>
                  <a:cubicBezTo>
                    <a:pt x="2827" y="5470"/>
                    <a:pt x="2503" y="5574"/>
                    <a:pt x="2172" y="5576"/>
                  </a:cubicBezTo>
                  <a:cubicBezTo>
                    <a:pt x="2096" y="5574"/>
                    <a:pt x="2020" y="5565"/>
                    <a:pt x="1947" y="5544"/>
                  </a:cubicBezTo>
                  <a:close/>
                </a:path>
              </a:pathLst>
            </a:custGeom>
            <a:solidFill>
              <a:srgbClr val="E3DBD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3125812" y="1664081"/>
              <a:ext cx="668776" cy="492499"/>
            </a:xfrm>
            <a:custGeom>
              <a:avLst/>
              <a:gdLst>
                <a:gd name="T0" fmla="*/ 628 w 2919"/>
                <a:gd name="T1" fmla="*/ 2108 h 2153"/>
                <a:gd name="T2" fmla="*/ 738 w 2919"/>
                <a:gd name="T3" fmla="*/ 339 h 2153"/>
                <a:gd name="T4" fmla="*/ 2643 w 2919"/>
                <a:gd name="T5" fmla="*/ 177 h 2153"/>
                <a:gd name="T6" fmla="*/ 2645 w 2919"/>
                <a:gd name="T7" fmla="*/ 1830 h 2153"/>
                <a:gd name="T8" fmla="*/ 1788 w 2919"/>
                <a:gd name="T9" fmla="*/ 559 h 2153"/>
                <a:gd name="T10" fmla="*/ 774 w 2919"/>
                <a:gd name="T11" fmla="*/ 1242 h 2153"/>
                <a:gd name="T12" fmla="*/ 628 w 2919"/>
                <a:gd name="T13" fmla="*/ 2108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9" h="2153">
                  <a:moveTo>
                    <a:pt x="628" y="2108"/>
                  </a:moveTo>
                  <a:cubicBezTo>
                    <a:pt x="496" y="1574"/>
                    <a:pt x="0" y="657"/>
                    <a:pt x="738" y="339"/>
                  </a:cubicBezTo>
                  <a:cubicBezTo>
                    <a:pt x="1406" y="158"/>
                    <a:pt x="1947" y="0"/>
                    <a:pt x="2643" y="177"/>
                  </a:cubicBezTo>
                  <a:cubicBezTo>
                    <a:pt x="2919" y="584"/>
                    <a:pt x="2912" y="1667"/>
                    <a:pt x="2645" y="1830"/>
                  </a:cubicBezTo>
                  <a:cubicBezTo>
                    <a:pt x="2586" y="1249"/>
                    <a:pt x="2402" y="524"/>
                    <a:pt x="1788" y="559"/>
                  </a:cubicBezTo>
                  <a:cubicBezTo>
                    <a:pt x="1464" y="489"/>
                    <a:pt x="679" y="737"/>
                    <a:pt x="774" y="1242"/>
                  </a:cubicBezTo>
                  <a:cubicBezTo>
                    <a:pt x="726" y="1423"/>
                    <a:pt x="906" y="2153"/>
                    <a:pt x="628" y="2108"/>
                  </a:cubicBezTo>
                  <a:close/>
                </a:path>
              </a:pathLst>
            </a:custGeom>
            <a:solidFill>
              <a:srgbClr val="E6E6E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3365332" y="1822866"/>
              <a:ext cx="196461" cy="145328"/>
            </a:xfrm>
            <a:custGeom>
              <a:avLst/>
              <a:gdLst>
                <a:gd name="T0" fmla="*/ 0 w 857"/>
                <a:gd name="T1" fmla="*/ 225 h 638"/>
                <a:gd name="T2" fmla="*/ 449 w 857"/>
                <a:gd name="T3" fmla="*/ 33 h 638"/>
                <a:gd name="T4" fmla="*/ 857 w 857"/>
                <a:gd name="T5" fmla="*/ 18 h 638"/>
                <a:gd name="T6" fmla="*/ 540 w 857"/>
                <a:gd name="T7" fmla="*/ 587 h 638"/>
                <a:gd name="T8" fmla="*/ 0 w 857"/>
                <a:gd name="T9" fmla="*/ 225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7" h="638">
                  <a:moveTo>
                    <a:pt x="0" y="225"/>
                  </a:moveTo>
                  <a:cubicBezTo>
                    <a:pt x="0" y="225"/>
                    <a:pt x="303" y="66"/>
                    <a:pt x="449" y="33"/>
                  </a:cubicBezTo>
                  <a:cubicBezTo>
                    <a:pt x="595" y="0"/>
                    <a:pt x="857" y="18"/>
                    <a:pt x="857" y="18"/>
                  </a:cubicBezTo>
                  <a:cubicBezTo>
                    <a:pt x="857" y="18"/>
                    <a:pt x="751" y="537"/>
                    <a:pt x="540" y="587"/>
                  </a:cubicBezTo>
                  <a:cubicBezTo>
                    <a:pt x="329" y="638"/>
                    <a:pt x="0" y="225"/>
                    <a:pt x="0" y="225"/>
                  </a:cubicBezTo>
                  <a:close/>
                </a:path>
              </a:pathLst>
            </a:custGeom>
            <a:solidFill>
              <a:srgbClr val="FF2A2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3463563" y="1478385"/>
              <a:ext cx="110341" cy="192424"/>
            </a:xfrm>
            <a:custGeom>
              <a:avLst/>
              <a:gdLst>
                <a:gd name="T0" fmla="*/ 124 w 484"/>
                <a:gd name="T1" fmla="*/ 776 h 844"/>
                <a:gd name="T2" fmla="*/ 32 w 484"/>
                <a:gd name="T3" fmla="*/ 694 h 844"/>
                <a:gd name="T4" fmla="*/ 13 w 484"/>
                <a:gd name="T5" fmla="*/ 616 h 844"/>
                <a:gd name="T6" fmla="*/ 68 w 484"/>
                <a:gd name="T7" fmla="*/ 642 h 844"/>
                <a:gd name="T8" fmla="*/ 314 w 484"/>
                <a:gd name="T9" fmla="*/ 663 h 844"/>
                <a:gd name="T10" fmla="*/ 195 w 484"/>
                <a:gd name="T11" fmla="*/ 188 h 844"/>
                <a:gd name="T12" fmla="*/ 179 w 484"/>
                <a:gd name="T13" fmla="*/ 92 h 844"/>
                <a:gd name="T14" fmla="*/ 484 w 484"/>
                <a:gd name="T15" fmla="*/ 584 h 844"/>
                <a:gd name="T16" fmla="*/ 343 w 484"/>
                <a:gd name="T17" fmla="*/ 790 h 844"/>
                <a:gd name="T18" fmla="*/ 124 w 484"/>
                <a:gd name="T19" fmla="*/ 776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4" h="844">
                  <a:moveTo>
                    <a:pt x="124" y="776"/>
                  </a:moveTo>
                  <a:cubicBezTo>
                    <a:pt x="73" y="746"/>
                    <a:pt x="32" y="709"/>
                    <a:pt x="32" y="694"/>
                  </a:cubicBezTo>
                  <a:cubicBezTo>
                    <a:pt x="32" y="680"/>
                    <a:pt x="24" y="645"/>
                    <a:pt x="13" y="616"/>
                  </a:cubicBezTo>
                  <a:cubicBezTo>
                    <a:pt x="0" y="581"/>
                    <a:pt x="18" y="589"/>
                    <a:pt x="68" y="642"/>
                  </a:cubicBezTo>
                  <a:cubicBezTo>
                    <a:pt x="156" y="734"/>
                    <a:pt x="237" y="741"/>
                    <a:pt x="314" y="663"/>
                  </a:cubicBezTo>
                  <a:cubicBezTo>
                    <a:pt x="409" y="569"/>
                    <a:pt x="382" y="462"/>
                    <a:pt x="195" y="188"/>
                  </a:cubicBezTo>
                  <a:cubicBezTo>
                    <a:pt x="110" y="65"/>
                    <a:pt x="100" y="0"/>
                    <a:pt x="179" y="92"/>
                  </a:cubicBezTo>
                  <a:cubicBezTo>
                    <a:pt x="287" y="217"/>
                    <a:pt x="484" y="534"/>
                    <a:pt x="484" y="584"/>
                  </a:cubicBezTo>
                  <a:cubicBezTo>
                    <a:pt x="484" y="669"/>
                    <a:pt x="433" y="743"/>
                    <a:pt x="343" y="790"/>
                  </a:cubicBezTo>
                  <a:cubicBezTo>
                    <a:pt x="239" y="844"/>
                    <a:pt x="234" y="844"/>
                    <a:pt x="124" y="776"/>
                  </a:cubicBezTo>
                  <a:close/>
                </a:path>
              </a:pathLst>
            </a:custGeom>
            <a:solidFill>
              <a:srgbClr val="A05A2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>
              <a:off x="3606200" y="1308836"/>
              <a:ext cx="94194" cy="94194"/>
            </a:xfrm>
            <a:custGeom>
              <a:avLst/>
              <a:gdLst>
                <a:gd name="T0" fmla="*/ 413 w 413"/>
                <a:gd name="T1" fmla="*/ 207 h 413"/>
                <a:gd name="T2" fmla="*/ 207 w 413"/>
                <a:gd name="T3" fmla="*/ 413 h 413"/>
                <a:gd name="T4" fmla="*/ 0 w 413"/>
                <a:gd name="T5" fmla="*/ 207 h 413"/>
                <a:gd name="T6" fmla="*/ 207 w 413"/>
                <a:gd name="T7" fmla="*/ 0 h 413"/>
                <a:gd name="T8" fmla="*/ 413 w 413"/>
                <a:gd name="T9" fmla="*/ 204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413">
                  <a:moveTo>
                    <a:pt x="413" y="207"/>
                  </a:moveTo>
                  <a:cubicBezTo>
                    <a:pt x="413" y="321"/>
                    <a:pt x="321" y="413"/>
                    <a:pt x="207" y="413"/>
                  </a:cubicBezTo>
                  <a:cubicBezTo>
                    <a:pt x="92" y="413"/>
                    <a:pt x="0" y="321"/>
                    <a:pt x="0" y="207"/>
                  </a:cubicBezTo>
                  <a:cubicBezTo>
                    <a:pt x="0" y="92"/>
                    <a:pt x="92" y="0"/>
                    <a:pt x="207" y="0"/>
                  </a:cubicBezTo>
                  <a:cubicBezTo>
                    <a:pt x="320" y="0"/>
                    <a:pt x="412" y="91"/>
                    <a:pt x="413" y="204"/>
                  </a:cubicBezTo>
                </a:path>
              </a:pathLst>
            </a:custGeom>
            <a:solidFill>
              <a:srgbClr val="A05A2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3244227" y="1393611"/>
              <a:ext cx="94194" cy="94194"/>
            </a:xfrm>
            <a:custGeom>
              <a:avLst/>
              <a:gdLst>
                <a:gd name="T0" fmla="*/ 413 w 413"/>
                <a:gd name="T1" fmla="*/ 207 h 414"/>
                <a:gd name="T2" fmla="*/ 206 w 413"/>
                <a:gd name="T3" fmla="*/ 414 h 414"/>
                <a:gd name="T4" fmla="*/ 0 w 413"/>
                <a:gd name="T5" fmla="*/ 207 h 414"/>
                <a:gd name="T6" fmla="*/ 206 w 413"/>
                <a:gd name="T7" fmla="*/ 0 h 414"/>
                <a:gd name="T8" fmla="*/ 413 w 413"/>
                <a:gd name="T9" fmla="*/ 20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414">
                  <a:moveTo>
                    <a:pt x="413" y="207"/>
                  </a:moveTo>
                  <a:cubicBezTo>
                    <a:pt x="413" y="321"/>
                    <a:pt x="320" y="414"/>
                    <a:pt x="206" y="414"/>
                  </a:cubicBezTo>
                  <a:cubicBezTo>
                    <a:pt x="92" y="414"/>
                    <a:pt x="0" y="321"/>
                    <a:pt x="0" y="207"/>
                  </a:cubicBezTo>
                  <a:cubicBezTo>
                    <a:pt x="0" y="93"/>
                    <a:pt x="92" y="0"/>
                    <a:pt x="206" y="0"/>
                  </a:cubicBezTo>
                  <a:cubicBezTo>
                    <a:pt x="319" y="0"/>
                    <a:pt x="411" y="91"/>
                    <a:pt x="413" y="204"/>
                  </a:cubicBezTo>
                </a:path>
              </a:pathLst>
            </a:custGeom>
            <a:solidFill>
              <a:srgbClr val="A05A2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2735580" y="1390920"/>
              <a:ext cx="156093" cy="157438"/>
            </a:xfrm>
            <a:custGeom>
              <a:avLst/>
              <a:gdLst>
                <a:gd name="T0" fmla="*/ 684 w 684"/>
                <a:gd name="T1" fmla="*/ 342 h 685"/>
                <a:gd name="T2" fmla="*/ 342 w 684"/>
                <a:gd name="T3" fmla="*/ 685 h 685"/>
                <a:gd name="T4" fmla="*/ 0 w 684"/>
                <a:gd name="T5" fmla="*/ 342 h 685"/>
                <a:gd name="T6" fmla="*/ 342 w 684"/>
                <a:gd name="T7" fmla="*/ 0 h 685"/>
                <a:gd name="T8" fmla="*/ 684 w 684"/>
                <a:gd name="T9" fmla="*/ 338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4" h="685">
                  <a:moveTo>
                    <a:pt x="684" y="342"/>
                  </a:moveTo>
                  <a:cubicBezTo>
                    <a:pt x="684" y="531"/>
                    <a:pt x="531" y="685"/>
                    <a:pt x="342" y="685"/>
                  </a:cubicBezTo>
                  <a:cubicBezTo>
                    <a:pt x="153" y="685"/>
                    <a:pt x="0" y="531"/>
                    <a:pt x="0" y="342"/>
                  </a:cubicBezTo>
                  <a:cubicBezTo>
                    <a:pt x="0" y="154"/>
                    <a:pt x="153" y="0"/>
                    <a:pt x="342" y="0"/>
                  </a:cubicBezTo>
                  <a:cubicBezTo>
                    <a:pt x="529" y="0"/>
                    <a:pt x="682" y="151"/>
                    <a:pt x="684" y="338"/>
                  </a:cubicBezTo>
                </a:path>
              </a:pathLst>
            </a:custGeom>
            <a:solidFill>
              <a:srgbClr val="E6E6E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8" name="Freeform 6"/>
          <p:cNvSpPr>
            <a:spLocks/>
          </p:cNvSpPr>
          <p:nvPr/>
        </p:nvSpPr>
        <p:spPr bwMode="auto">
          <a:xfrm>
            <a:off x="7364921" y="2540349"/>
            <a:ext cx="723946" cy="1776226"/>
          </a:xfrm>
          <a:custGeom>
            <a:avLst/>
            <a:gdLst>
              <a:gd name="T0" fmla="*/ 1762 w 3163"/>
              <a:gd name="T1" fmla="*/ 7737 h 7775"/>
              <a:gd name="T2" fmla="*/ 1387 w 3163"/>
              <a:gd name="T3" fmla="*/ 5850 h 7775"/>
              <a:gd name="T4" fmla="*/ 1920 w 3163"/>
              <a:gd name="T5" fmla="*/ 4112 h 7775"/>
              <a:gd name="T6" fmla="*/ 914 w 3163"/>
              <a:gd name="T7" fmla="*/ 2634 h 7775"/>
              <a:gd name="T8" fmla="*/ 187 w 3163"/>
              <a:gd name="T9" fmla="*/ 1091 h 7775"/>
              <a:gd name="T10" fmla="*/ 1435 w 3163"/>
              <a:gd name="T11" fmla="*/ 0 h 7775"/>
              <a:gd name="T12" fmla="*/ 2336 w 3163"/>
              <a:gd name="T13" fmla="*/ 1349 h 7775"/>
              <a:gd name="T14" fmla="*/ 2642 w 3163"/>
              <a:gd name="T15" fmla="*/ 3188 h 7775"/>
              <a:gd name="T16" fmla="*/ 2662 w 3163"/>
              <a:gd name="T17" fmla="*/ 4556 h 7775"/>
              <a:gd name="T18" fmla="*/ 2224 w 3163"/>
              <a:gd name="T19" fmla="*/ 6588 h 7775"/>
              <a:gd name="T20" fmla="*/ 2259 w 3163"/>
              <a:gd name="T21" fmla="*/ 7556 h 7775"/>
              <a:gd name="T22" fmla="*/ 1762 w 3163"/>
              <a:gd name="T23" fmla="*/ 7737 h 77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163" h="7775">
                <a:moveTo>
                  <a:pt x="1762" y="7737"/>
                </a:moveTo>
                <a:cubicBezTo>
                  <a:pt x="1543" y="7146"/>
                  <a:pt x="1161" y="6506"/>
                  <a:pt x="1387" y="5850"/>
                </a:cubicBezTo>
                <a:cubicBezTo>
                  <a:pt x="1546" y="5267"/>
                  <a:pt x="1805" y="4697"/>
                  <a:pt x="1920" y="4112"/>
                </a:cubicBezTo>
                <a:cubicBezTo>
                  <a:pt x="1734" y="3528"/>
                  <a:pt x="1152" y="3194"/>
                  <a:pt x="914" y="2634"/>
                </a:cubicBezTo>
                <a:cubicBezTo>
                  <a:pt x="563" y="2189"/>
                  <a:pt x="0" y="1734"/>
                  <a:pt x="187" y="1091"/>
                </a:cubicBezTo>
                <a:cubicBezTo>
                  <a:pt x="222" y="437"/>
                  <a:pt x="817" y="23"/>
                  <a:pt x="1435" y="0"/>
                </a:cubicBezTo>
                <a:cubicBezTo>
                  <a:pt x="2005" y="108"/>
                  <a:pt x="2275" y="825"/>
                  <a:pt x="2336" y="1349"/>
                </a:cubicBezTo>
                <a:cubicBezTo>
                  <a:pt x="2411" y="1968"/>
                  <a:pt x="2392" y="2604"/>
                  <a:pt x="2642" y="3188"/>
                </a:cubicBezTo>
                <a:cubicBezTo>
                  <a:pt x="2748" y="3589"/>
                  <a:pt x="3163" y="4368"/>
                  <a:pt x="2662" y="4556"/>
                </a:cubicBezTo>
                <a:cubicBezTo>
                  <a:pt x="2424" y="5207"/>
                  <a:pt x="2253" y="5895"/>
                  <a:pt x="2224" y="6588"/>
                </a:cubicBezTo>
                <a:cubicBezTo>
                  <a:pt x="2403" y="6937"/>
                  <a:pt x="2969" y="7385"/>
                  <a:pt x="2259" y="7556"/>
                </a:cubicBezTo>
                <a:cubicBezTo>
                  <a:pt x="2087" y="7568"/>
                  <a:pt x="1920" y="7775"/>
                  <a:pt x="1762" y="7737"/>
                </a:cubicBezTo>
                <a:close/>
              </a:path>
            </a:pathLst>
          </a:custGeom>
          <a:solidFill>
            <a:srgbClr val="28170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" name="Freeform 7"/>
          <p:cNvSpPr>
            <a:spLocks/>
          </p:cNvSpPr>
          <p:nvPr/>
        </p:nvSpPr>
        <p:spPr bwMode="auto">
          <a:xfrm>
            <a:off x="6335518" y="2607630"/>
            <a:ext cx="906951" cy="1708944"/>
          </a:xfrm>
          <a:custGeom>
            <a:avLst/>
            <a:gdLst>
              <a:gd name="T0" fmla="*/ 1288 w 3965"/>
              <a:gd name="T1" fmla="*/ 7299 h 7480"/>
              <a:gd name="T2" fmla="*/ 1193 w 3965"/>
              <a:gd name="T3" fmla="*/ 5526 h 7480"/>
              <a:gd name="T4" fmla="*/ 699 w 3965"/>
              <a:gd name="T5" fmla="*/ 3936 h 7480"/>
              <a:gd name="T6" fmla="*/ 505 w 3965"/>
              <a:gd name="T7" fmla="*/ 2802 h 7480"/>
              <a:gd name="T8" fmla="*/ 1073 w 3965"/>
              <a:gd name="T9" fmla="*/ 2731 h 7480"/>
              <a:gd name="T10" fmla="*/ 1817 w 3965"/>
              <a:gd name="T11" fmla="*/ 531 h 7480"/>
              <a:gd name="T12" fmla="*/ 3390 w 3965"/>
              <a:gd name="T13" fmla="*/ 154 h 7480"/>
              <a:gd name="T14" fmla="*/ 3738 w 3965"/>
              <a:gd name="T15" fmla="*/ 1712 h 7480"/>
              <a:gd name="T16" fmla="*/ 2517 w 3965"/>
              <a:gd name="T17" fmla="*/ 3519 h 7480"/>
              <a:gd name="T18" fmla="*/ 1865 w 3965"/>
              <a:gd name="T19" fmla="*/ 4179 h 7480"/>
              <a:gd name="T20" fmla="*/ 2032 w 3965"/>
              <a:gd name="T21" fmla="*/ 5750 h 7480"/>
              <a:gd name="T22" fmla="*/ 1984 w 3965"/>
              <a:gd name="T23" fmla="*/ 7342 h 7480"/>
              <a:gd name="T24" fmla="*/ 1288 w 3965"/>
              <a:gd name="T25" fmla="*/ 7299 h 7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965" h="7480">
                <a:moveTo>
                  <a:pt x="1288" y="7299"/>
                </a:moveTo>
                <a:cubicBezTo>
                  <a:pt x="1164" y="6725"/>
                  <a:pt x="1307" y="6114"/>
                  <a:pt x="1193" y="5526"/>
                </a:cubicBezTo>
                <a:cubicBezTo>
                  <a:pt x="1147" y="4944"/>
                  <a:pt x="1150" y="4353"/>
                  <a:pt x="699" y="3936"/>
                </a:cubicBezTo>
                <a:cubicBezTo>
                  <a:pt x="457" y="3693"/>
                  <a:pt x="0" y="2990"/>
                  <a:pt x="505" y="2802"/>
                </a:cubicBezTo>
                <a:cubicBezTo>
                  <a:pt x="726" y="2432"/>
                  <a:pt x="938" y="3267"/>
                  <a:pt x="1073" y="2731"/>
                </a:cubicBezTo>
                <a:cubicBezTo>
                  <a:pt x="1473" y="2067"/>
                  <a:pt x="1828" y="1321"/>
                  <a:pt x="1817" y="531"/>
                </a:cubicBezTo>
                <a:cubicBezTo>
                  <a:pt x="2059" y="62"/>
                  <a:pt x="2922" y="0"/>
                  <a:pt x="3390" y="154"/>
                </a:cubicBezTo>
                <a:cubicBezTo>
                  <a:pt x="3965" y="457"/>
                  <a:pt x="3888" y="1185"/>
                  <a:pt x="3738" y="1712"/>
                </a:cubicBezTo>
                <a:cubicBezTo>
                  <a:pt x="3466" y="2390"/>
                  <a:pt x="3007" y="2983"/>
                  <a:pt x="2517" y="3519"/>
                </a:cubicBezTo>
                <a:cubicBezTo>
                  <a:pt x="2337" y="3758"/>
                  <a:pt x="1710" y="3803"/>
                  <a:pt x="1865" y="4179"/>
                </a:cubicBezTo>
                <a:cubicBezTo>
                  <a:pt x="1993" y="4694"/>
                  <a:pt x="2037" y="5225"/>
                  <a:pt x="2032" y="5750"/>
                </a:cubicBezTo>
                <a:cubicBezTo>
                  <a:pt x="1975" y="6291"/>
                  <a:pt x="2767" y="7133"/>
                  <a:pt x="1984" y="7342"/>
                </a:cubicBezTo>
                <a:cubicBezTo>
                  <a:pt x="1755" y="7343"/>
                  <a:pt x="1484" y="7480"/>
                  <a:pt x="1288" y="7299"/>
                </a:cubicBezTo>
                <a:close/>
              </a:path>
            </a:pathLst>
          </a:custGeom>
          <a:solidFill>
            <a:srgbClr val="28170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" name="Freeform 33"/>
          <p:cNvSpPr>
            <a:spLocks/>
          </p:cNvSpPr>
          <p:nvPr/>
        </p:nvSpPr>
        <p:spPr bwMode="auto">
          <a:xfrm>
            <a:off x="6273619" y="2390985"/>
            <a:ext cx="1695488" cy="1034786"/>
          </a:xfrm>
          <a:custGeom>
            <a:avLst/>
            <a:gdLst>
              <a:gd name="T0" fmla="*/ 4060 w 7405"/>
              <a:gd name="T1" fmla="*/ 4466 h 4527"/>
              <a:gd name="T2" fmla="*/ 1722 w 7405"/>
              <a:gd name="T3" fmla="*/ 4020 h 4527"/>
              <a:gd name="T4" fmla="*/ 386 w 7405"/>
              <a:gd name="T5" fmla="*/ 3999 h 4527"/>
              <a:gd name="T6" fmla="*/ 141 w 7405"/>
              <a:gd name="T7" fmla="*/ 2495 h 4527"/>
              <a:gd name="T8" fmla="*/ 575 w 7405"/>
              <a:gd name="T9" fmla="*/ 1473 h 4527"/>
              <a:gd name="T10" fmla="*/ 4950 w 7405"/>
              <a:gd name="T11" fmla="*/ 106 h 4527"/>
              <a:gd name="T12" fmla="*/ 6375 w 7405"/>
              <a:gd name="T13" fmla="*/ 304 h 4527"/>
              <a:gd name="T14" fmla="*/ 7212 w 7405"/>
              <a:gd name="T15" fmla="*/ 1754 h 4527"/>
              <a:gd name="T16" fmla="*/ 6944 w 7405"/>
              <a:gd name="T17" fmla="*/ 3482 h 4527"/>
              <a:gd name="T18" fmla="*/ 5172 w 7405"/>
              <a:gd name="T19" fmla="*/ 4507 h 4527"/>
              <a:gd name="T20" fmla="*/ 4060 w 7405"/>
              <a:gd name="T21" fmla="*/ 4466 h 4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405" h="4527">
                <a:moveTo>
                  <a:pt x="4060" y="4466"/>
                </a:moveTo>
                <a:cubicBezTo>
                  <a:pt x="3278" y="4329"/>
                  <a:pt x="2531" y="3983"/>
                  <a:pt x="1722" y="4020"/>
                </a:cubicBezTo>
                <a:cubicBezTo>
                  <a:pt x="1278" y="3956"/>
                  <a:pt x="799" y="4198"/>
                  <a:pt x="386" y="3999"/>
                </a:cubicBezTo>
                <a:cubicBezTo>
                  <a:pt x="75" y="3577"/>
                  <a:pt x="0" y="3000"/>
                  <a:pt x="141" y="2495"/>
                </a:cubicBezTo>
                <a:cubicBezTo>
                  <a:pt x="3" y="2096"/>
                  <a:pt x="64" y="1606"/>
                  <a:pt x="575" y="1473"/>
                </a:cubicBezTo>
                <a:cubicBezTo>
                  <a:pt x="1968" y="839"/>
                  <a:pt x="3438" y="356"/>
                  <a:pt x="4950" y="106"/>
                </a:cubicBezTo>
                <a:cubicBezTo>
                  <a:pt x="5437" y="0"/>
                  <a:pt x="5932" y="83"/>
                  <a:pt x="6375" y="304"/>
                </a:cubicBezTo>
                <a:cubicBezTo>
                  <a:pt x="6911" y="593"/>
                  <a:pt x="7016" y="1234"/>
                  <a:pt x="7212" y="1754"/>
                </a:cubicBezTo>
                <a:cubicBezTo>
                  <a:pt x="7405" y="2340"/>
                  <a:pt x="7044" y="2914"/>
                  <a:pt x="6944" y="3482"/>
                </a:cubicBezTo>
                <a:cubicBezTo>
                  <a:pt x="6648" y="4169"/>
                  <a:pt x="5893" y="4527"/>
                  <a:pt x="5172" y="4507"/>
                </a:cubicBezTo>
                <a:cubicBezTo>
                  <a:pt x="4801" y="4518"/>
                  <a:pt x="4428" y="4517"/>
                  <a:pt x="4060" y="4466"/>
                </a:cubicBezTo>
                <a:close/>
              </a:path>
            </a:pathLst>
          </a:custGeom>
          <a:solidFill>
            <a:srgbClr val="8033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" name="Freeform 34"/>
          <p:cNvSpPr>
            <a:spLocks/>
          </p:cNvSpPr>
          <p:nvPr/>
        </p:nvSpPr>
        <p:spPr bwMode="auto">
          <a:xfrm>
            <a:off x="5906264" y="2606284"/>
            <a:ext cx="361973" cy="452130"/>
          </a:xfrm>
          <a:custGeom>
            <a:avLst/>
            <a:gdLst>
              <a:gd name="T0" fmla="*/ 547 w 1585"/>
              <a:gd name="T1" fmla="*/ 1678 h 1979"/>
              <a:gd name="T2" fmla="*/ 525 w 1585"/>
              <a:gd name="T3" fmla="*/ 356 h 1979"/>
              <a:gd name="T4" fmla="*/ 1544 w 1585"/>
              <a:gd name="T5" fmla="*/ 960 h 1979"/>
              <a:gd name="T6" fmla="*/ 547 w 1585"/>
              <a:gd name="T7" fmla="*/ 1678 h 1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5" h="1979">
                <a:moveTo>
                  <a:pt x="547" y="1678"/>
                </a:moveTo>
                <a:cubicBezTo>
                  <a:pt x="7" y="1430"/>
                  <a:pt x="0" y="621"/>
                  <a:pt x="525" y="356"/>
                </a:cubicBezTo>
                <a:cubicBezTo>
                  <a:pt x="981" y="0"/>
                  <a:pt x="1585" y="420"/>
                  <a:pt x="1544" y="960"/>
                </a:cubicBezTo>
                <a:cubicBezTo>
                  <a:pt x="1540" y="1390"/>
                  <a:pt x="989" y="1979"/>
                  <a:pt x="547" y="1678"/>
                </a:cubicBezTo>
                <a:close/>
              </a:path>
            </a:pathLst>
          </a:custGeom>
          <a:solidFill>
            <a:srgbClr val="5522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" name="Freeform 36"/>
          <p:cNvSpPr>
            <a:spLocks/>
          </p:cNvSpPr>
          <p:nvPr/>
        </p:nvSpPr>
        <p:spPr bwMode="auto">
          <a:xfrm>
            <a:off x="7982563" y="1064198"/>
            <a:ext cx="65936" cy="48443"/>
          </a:xfrm>
          <a:custGeom>
            <a:avLst/>
            <a:gdLst>
              <a:gd name="T0" fmla="*/ 208 w 287"/>
              <a:gd name="T1" fmla="*/ 115 h 211"/>
              <a:gd name="T2" fmla="*/ 208 w 287"/>
              <a:gd name="T3" fmla="*/ 115 h 21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87" h="211">
                <a:moveTo>
                  <a:pt x="208" y="115"/>
                </a:moveTo>
                <a:cubicBezTo>
                  <a:pt x="287" y="0"/>
                  <a:pt x="0" y="211"/>
                  <a:pt x="208" y="115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" name="Freeform 37"/>
          <p:cNvSpPr>
            <a:spLocks/>
          </p:cNvSpPr>
          <p:nvPr/>
        </p:nvSpPr>
        <p:spPr bwMode="auto">
          <a:xfrm>
            <a:off x="7208829" y="2801399"/>
            <a:ext cx="723946" cy="1776226"/>
          </a:xfrm>
          <a:custGeom>
            <a:avLst/>
            <a:gdLst>
              <a:gd name="T0" fmla="*/ 1761 w 3163"/>
              <a:gd name="T1" fmla="*/ 7736 h 7774"/>
              <a:gd name="T2" fmla="*/ 1387 w 3163"/>
              <a:gd name="T3" fmla="*/ 5850 h 7774"/>
              <a:gd name="T4" fmla="*/ 1920 w 3163"/>
              <a:gd name="T5" fmla="*/ 4111 h 7774"/>
              <a:gd name="T6" fmla="*/ 913 w 3163"/>
              <a:gd name="T7" fmla="*/ 2634 h 7774"/>
              <a:gd name="T8" fmla="*/ 187 w 3163"/>
              <a:gd name="T9" fmla="*/ 1091 h 7774"/>
              <a:gd name="T10" fmla="*/ 1435 w 3163"/>
              <a:gd name="T11" fmla="*/ 0 h 7774"/>
              <a:gd name="T12" fmla="*/ 2336 w 3163"/>
              <a:gd name="T13" fmla="*/ 1348 h 7774"/>
              <a:gd name="T14" fmla="*/ 2642 w 3163"/>
              <a:gd name="T15" fmla="*/ 3187 h 7774"/>
              <a:gd name="T16" fmla="*/ 2662 w 3163"/>
              <a:gd name="T17" fmla="*/ 4555 h 7774"/>
              <a:gd name="T18" fmla="*/ 2224 w 3163"/>
              <a:gd name="T19" fmla="*/ 6588 h 7774"/>
              <a:gd name="T20" fmla="*/ 2258 w 3163"/>
              <a:gd name="T21" fmla="*/ 7556 h 7774"/>
              <a:gd name="T22" fmla="*/ 1761 w 3163"/>
              <a:gd name="T23" fmla="*/ 7736 h 7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163" h="7774">
                <a:moveTo>
                  <a:pt x="1761" y="7736"/>
                </a:moveTo>
                <a:cubicBezTo>
                  <a:pt x="1543" y="7146"/>
                  <a:pt x="1161" y="6505"/>
                  <a:pt x="1387" y="5850"/>
                </a:cubicBezTo>
                <a:cubicBezTo>
                  <a:pt x="1546" y="5266"/>
                  <a:pt x="1805" y="4696"/>
                  <a:pt x="1920" y="4111"/>
                </a:cubicBezTo>
                <a:cubicBezTo>
                  <a:pt x="1734" y="3528"/>
                  <a:pt x="1152" y="3193"/>
                  <a:pt x="913" y="2634"/>
                </a:cubicBezTo>
                <a:cubicBezTo>
                  <a:pt x="563" y="2188"/>
                  <a:pt x="0" y="1733"/>
                  <a:pt x="187" y="1091"/>
                </a:cubicBezTo>
                <a:cubicBezTo>
                  <a:pt x="222" y="436"/>
                  <a:pt x="817" y="23"/>
                  <a:pt x="1435" y="0"/>
                </a:cubicBezTo>
                <a:cubicBezTo>
                  <a:pt x="2005" y="108"/>
                  <a:pt x="2275" y="824"/>
                  <a:pt x="2336" y="1348"/>
                </a:cubicBezTo>
                <a:cubicBezTo>
                  <a:pt x="2411" y="1968"/>
                  <a:pt x="2392" y="2603"/>
                  <a:pt x="2642" y="3187"/>
                </a:cubicBezTo>
                <a:cubicBezTo>
                  <a:pt x="2748" y="3589"/>
                  <a:pt x="3163" y="4367"/>
                  <a:pt x="2662" y="4555"/>
                </a:cubicBezTo>
                <a:cubicBezTo>
                  <a:pt x="2424" y="5206"/>
                  <a:pt x="2253" y="5894"/>
                  <a:pt x="2224" y="6588"/>
                </a:cubicBezTo>
                <a:cubicBezTo>
                  <a:pt x="2403" y="6937"/>
                  <a:pt x="2968" y="7385"/>
                  <a:pt x="2258" y="7556"/>
                </a:cubicBezTo>
                <a:cubicBezTo>
                  <a:pt x="2087" y="7567"/>
                  <a:pt x="1920" y="7774"/>
                  <a:pt x="1761" y="7736"/>
                </a:cubicBezTo>
                <a:close/>
              </a:path>
            </a:pathLst>
          </a:custGeom>
          <a:solidFill>
            <a:srgbClr val="AA44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" name="Freeform 38"/>
          <p:cNvSpPr>
            <a:spLocks/>
          </p:cNvSpPr>
          <p:nvPr/>
        </p:nvSpPr>
        <p:spPr bwMode="auto">
          <a:xfrm>
            <a:off x="7771300" y="3602047"/>
            <a:ext cx="28258" cy="80738"/>
          </a:xfrm>
          <a:custGeom>
            <a:avLst/>
            <a:gdLst>
              <a:gd name="T0" fmla="*/ 89 w 118"/>
              <a:gd name="T1" fmla="*/ 159 h 351"/>
              <a:gd name="T2" fmla="*/ 89 w 118"/>
              <a:gd name="T3" fmla="*/ 159 h 35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18" h="351">
                <a:moveTo>
                  <a:pt x="89" y="159"/>
                </a:moveTo>
                <a:cubicBezTo>
                  <a:pt x="0" y="0"/>
                  <a:pt x="118" y="351"/>
                  <a:pt x="89" y="159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" name="Freeform 39"/>
          <p:cNvSpPr>
            <a:spLocks/>
          </p:cNvSpPr>
          <p:nvPr/>
        </p:nvSpPr>
        <p:spPr bwMode="auto">
          <a:xfrm>
            <a:off x="5956052" y="2802746"/>
            <a:ext cx="803338" cy="1739894"/>
          </a:xfrm>
          <a:custGeom>
            <a:avLst/>
            <a:gdLst>
              <a:gd name="T0" fmla="*/ 2024 w 3511"/>
              <a:gd name="T1" fmla="*/ 7472 h 7616"/>
              <a:gd name="T2" fmla="*/ 1620 w 3511"/>
              <a:gd name="T3" fmla="*/ 5742 h 7616"/>
              <a:gd name="T4" fmla="*/ 854 w 3511"/>
              <a:gd name="T5" fmla="*/ 4264 h 7616"/>
              <a:gd name="T6" fmla="*/ 465 w 3511"/>
              <a:gd name="T7" fmla="*/ 3182 h 7616"/>
              <a:gd name="T8" fmla="*/ 1011 w 3511"/>
              <a:gd name="T9" fmla="*/ 3012 h 7616"/>
              <a:gd name="T10" fmla="*/ 1357 w 3511"/>
              <a:gd name="T11" fmla="*/ 716 h 7616"/>
              <a:gd name="T12" fmla="*/ 2840 w 3511"/>
              <a:gd name="T13" fmla="*/ 69 h 7616"/>
              <a:gd name="T14" fmla="*/ 3456 w 3511"/>
              <a:gd name="T15" fmla="*/ 1542 h 7616"/>
              <a:gd name="T16" fmla="*/ 2571 w 3511"/>
              <a:gd name="T17" fmla="*/ 3535 h 7616"/>
              <a:gd name="T18" fmla="*/ 2045 w 3511"/>
              <a:gd name="T19" fmla="*/ 4299 h 7616"/>
              <a:gd name="T20" fmla="*/ 2484 w 3511"/>
              <a:gd name="T21" fmla="*/ 5816 h 7616"/>
              <a:gd name="T22" fmla="*/ 2717 w 3511"/>
              <a:gd name="T23" fmla="*/ 7393 h 7616"/>
              <a:gd name="T24" fmla="*/ 2024 w 3511"/>
              <a:gd name="T25" fmla="*/ 7472 h 7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511" h="7616">
                <a:moveTo>
                  <a:pt x="2024" y="7472"/>
                </a:moveTo>
                <a:cubicBezTo>
                  <a:pt x="1801" y="6928"/>
                  <a:pt x="1835" y="6302"/>
                  <a:pt x="1620" y="5742"/>
                </a:cubicBezTo>
                <a:cubicBezTo>
                  <a:pt x="1472" y="5178"/>
                  <a:pt x="1372" y="4595"/>
                  <a:pt x="854" y="4264"/>
                </a:cubicBezTo>
                <a:cubicBezTo>
                  <a:pt x="573" y="4067"/>
                  <a:pt x="0" y="3456"/>
                  <a:pt x="465" y="3182"/>
                </a:cubicBezTo>
                <a:cubicBezTo>
                  <a:pt x="616" y="2779"/>
                  <a:pt x="972" y="3563"/>
                  <a:pt x="1011" y="3012"/>
                </a:cubicBezTo>
                <a:cubicBezTo>
                  <a:pt x="1289" y="2288"/>
                  <a:pt x="1506" y="1492"/>
                  <a:pt x="1357" y="716"/>
                </a:cubicBezTo>
                <a:cubicBezTo>
                  <a:pt x="1513" y="212"/>
                  <a:pt x="2352" y="0"/>
                  <a:pt x="2840" y="69"/>
                </a:cubicBezTo>
                <a:cubicBezTo>
                  <a:pt x="3459" y="266"/>
                  <a:pt x="3511" y="997"/>
                  <a:pt x="3456" y="1542"/>
                </a:cubicBezTo>
                <a:cubicBezTo>
                  <a:pt x="3307" y="2257"/>
                  <a:pt x="2959" y="2921"/>
                  <a:pt x="2571" y="3535"/>
                </a:cubicBezTo>
                <a:cubicBezTo>
                  <a:pt x="2435" y="3802"/>
                  <a:pt x="1826" y="3956"/>
                  <a:pt x="2045" y="4299"/>
                </a:cubicBezTo>
                <a:cubicBezTo>
                  <a:pt x="2261" y="4784"/>
                  <a:pt x="2398" y="5298"/>
                  <a:pt x="2484" y="5816"/>
                </a:cubicBezTo>
                <a:cubicBezTo>
                  <a:pt x="2523" y="6359"/>
                  <a:pt x="3451" y="7049"/>
                  <a:pt x="2717" y="7393"/>
                </a:cubicBezTo>
                <a:cubicBezTo>
                  <a:pt x="2491" y="7434"/>
                  <a:pt x="2248" y="7616"/>
                  <a:pt x="2024" y="7472"/>
                </a:cubicBezTo>
                <a:close/>
              </a:path>
            </a:pathLst>
          </a:custGeom>
          <a:solidFill>
            <a:srgbClr val="AA44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54" name="Group 53"/>
          <p:cNvGrpSpPr/>
          <p:nvPr/>
        </p:nvGrpSpPr>
        <p:grpSpPr>
          <a:xfrm>
            <a:off x="5985938" y="774739"/>
            <a:ext cx="3481912" cy="3481912"/>
            <a:chOff x="5960538" y="749339"/>
            <a:chExt cx="3481912" cy="3481912"/>
          </a:xfrm>
        </p:grpSpPr>
        <p:grpSp>
          <p:nvGrpSpPr>
            <p:cNvPr id="53" name="Group 52"/>
            <p:cNvGrpSpPr/>
            <p:nvPr/>
          </p:nvGrpSpPr>
          <p:grpSpPr>
            <a:xfrm>
              <a:off x="5960538" y="749339"/>
              <a:ext cx="3481912" cy="3481912"/>
              <a:chOff x="5960538" y="749339"/>
              <a:chExt cx="3481912" cy="3481912"/>
            </a:xfrm>
          </p:grpSpPr>
          <p:sp>
            <p:nvSpPr>
              <p:cNvPr id="52" name="Oval 51"/>
              <p:cNvSpPr/>
              <p:nvPr/>
            </p:nvSpPr>
            <p:spPr>
              <a:xfrm>
                <a:off x="5960538" y="749339"/>
                <a:ext cx="3481912" cy="3481912"/>
              </a:xfrm>
              <a:prstGeom prst="ellipse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51" name="Group 50"/>
              <p:cNvGrpSpPr/>
              <p:nvPr/>
            </p:nvGrpSpPr>
            <p:grpSpPr>
              <a:xfrm>
                <a:off x="7140369" y="835608"/>
                <a:ext cx="1761423" cy="1836779"/>
                <a:chOff x="7140369" y="835608"/>
                <a:chExt cx="1761423" cy="1836779"/>
              </a:xfrm>
            </p:grpSpPr>
            <p:sp>
              <p:nvSpPr>
                <p:cNvPr id="42" name="Freeform 35"/>
                <p:cNvSpPr>
                  <a:spLocks/>
                </p:cNvSpPr>
                <p:nvPr/>
              </p:nvSpPr>
              <p:spPr bwMode="auto">
                <a:xfrm>
                  <a:off x="7140369" y="835608"/>
                  <a:ext cx="1030749" cy="1130325"/>
                </a:xfrm>
                <a:custGeom>
                  <a:avLst/>
                  <a:gdLst>
                    <a:gd name="T0" fmla="*/ 2529 w 4505"/>
                    <a:gd name="T1" fmla="*/ 4819 h 4950"/>
                    <a:gd name="T2" fmla="*/ 1677 w 4505"/>
                    <a:gd name="T3" fmla="*/ 3635 h 4950"/>
                    <a:gd name="T4" fmla="*/ 977 w 4505"/>
                    <a:gd name="T5" fmla="*/ 3287 h 4950"/>
                    <a:gd name="T6" fmla="*/ 689 w 4505"/>
                    <a:gd name="T7" fmla="*/ 2680 h 4950"/>
                    <a:gd name="T8" fmla="*/ 546 w 4505"/>
                    <a:gd name="T9" fmla="*/ 2245 h 4950"/>
                    <a:gd name="T10" fmla="*/ 864 w 4505"/>
                    <a:gd name="T11" fmla="*/ 1929 h 4950"/>
                    <a:gd name="T12" fmla="*/ 649 w 4505"/>
                    <a:gd name="T13" fmla="*/ 1305 h 4950"/>
                    <a:gd name="T14" fmla="*/ 1104 w 4505"/>
                    <a:gd name="T15" fmla="*/ 659 h 4950"/>
                    <a:gd name="T16" fmla="*/ 1582 w 4505"/>
                    <a:gd name="T17" fmla="*/ 1421 h 4950"/>
                    <a:gd name="T18" fmla="*/ 2311 w 4505"/>
                    <a:gd name="T19" fmla="*/ 1162 h 4950"/>
                    <a:gd name="T20" fmla="*/ 2192 w 4505"/>
                    <a:gd name="T21" fmla="*/ 1958 h 4950"/>
                    <a:gd name="T22" fmla="*/ 2219 w 4505"/>
                    <a:gd name="T23" fmla="*/ 2466 h 4950"/>
                    <a:gd name="T24" fmla="*/ 2430 w 4505"/>
                    <a:gd name="T25" fmla="*/ 3327 h 4950"/>
                    <a:gd name="T26" fmla="*/ 3148 w 4505"/>
                    <a:gd name="T27" fmla="*/ 4048 h 4950"/>
                    <a:gd name="T28" fmla="*/ 3106 w 4505"/>
                    <a:gd name="T29" fmla="*/ 2525 h 4950"/>
                    <a:gd name="T30" fmla="*/ 2686 w 4505"/>
                    <a:gd name="T31" fmla="*/ 1846 h 4950"/>
                    <a:gd name="T32" fmla="*/ 2679 w 4505"/>
                    <a:gd name="T33" fmla="*/ 1293 h 4950"/>
                    <a:gd name="T34" fmla="*/ 2870 w 4505"/>
                    <a:gd name="T35" fmla="*/ 439 h 4950"/>
                    <a:gd name="T36" fmla="*/ 3562 w 4505"/>
                    <a:gd name="T37" fmla="*/ 796 h 4950"/>
                    <a:gd name="T38" fmla="*/ 4452 w 4505"/>
                    <a:gd name="T39" fmla="*/ 676 h 4950"/>
                    <a:gd name="T40" fmla="*/ 3819 w 4505"/>
                    <a:gd name="T41" fmla="*/ 1542 h 4950"/>
                    <a:gd name="T42" fmla="*/ 3797 w 4505"/>
                    <a:gd name="T43" fmla="*/ 2188 h 4950"/>
                    <a:gd name="T44" fmla="*/ 3893 w 4505"/>
                    <a:gd name="T45" fmla="*/ 3374 h 4950"/>
                    <a:gd name="T46" fmla="*/ 3181 w 4505"/>
                    <a:gd name="T47" fmla="*/ 4534 h 4950"/>
                    <a:gd name="T48" fmla="*/ 2529 w 4505"/>
                    <a:gd name="T49" fmla="*/ 4819 h 49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505" h="4950">
                      <a:moveTo>
                        <a:pt x="2529" y="4819"/>
                      </a:moveTo>
                      <a:cubicBezTo>
                        <a:pt x="2380" y="4337"/>
                        <a:pt x="2059" y="3963"/>
                        <a:pt x="1677" y="3635"/>
                      </a:cubicBezTo>
                      <a:cubicBezTo>
                        <a:pt x="1493" y="3335"/>
                        <a:pt x="1336" y="3035"/>
                        <a:pt x="977" y="3287"/>
                      </a:cubicBezTo>
                      <a:cubicBezTo>
                        <a:pt x="476" y="3237"/>
                        <a:pt x="1049" y="2844"/>
                        <a:pt x="689" y="2680"/>
                      </a:cubicBezTo>
                      <a:cubicBezTo>
                        <a:pt x="489" y="2439"/>
                        <a:pt x="1010" y="2200"/>
                        <a:pt x="546" y="2245"/>
                      </a:cubicBezTo>
                      <a:cubicBezTo>
                        <a:pt x="0" y="2083"/>
                        <a:pt x="572" y="1562"/>
                        <a:pt x="864" y="1929"/>
                      </a:cubicBezTo>
                      <a:cubicBezTo>
                        <a:pt x="1171" y="1915"/>
                        <a:pt x="646" y="1450"/>
                        <a:pt x="649" y="1305"/>
                      </a:cubicBezTo>
                      <a:cubicBezTo>
                        <a:pt x="346" y="1104"/>
                        <a:pt x="935" y="794"/>
                        <a:pt x="1104" y="659"/>
                      </a:cubicBezTo>
                      <a:cubicBezTo>
                        <a:pt x="1598" y="521"/>
                        <a:pt x="1584" y="1178"/>
                        <a:pt x="1582" y="1421"/>
                      </a:cubicBezTo>
                      <a:cubicBezTo>
                        <a:pt x="1822" y="1291"/>
                        <a:pt x="2337" y="488"/>
                        <a:pt x="2311" y="1162"/>
                      </a:cubicBezTo>
                      <a:cubicBezTo>
                        <a:pt x="2393" y="1517"/>
                        <a:pt x="1646" y="1856"/>
                        <a:pt x="2192" y="1958"/>
                      </a:cubicBezTo>
                      <a:cubicBezTo>
                        <a:pt x="2173" y="2159"/>
                        <a:pt x="1901" y="2394"/>
                        <a:pt x="2219" y="2466"/>
                      </a:cubicBezTo>
                      <a:cubicBezTo>
                        <a:pt x="2005" y="2798"/>
                        <a:pt x="2316" y="3008"/>
                        <a:pt x="2430" y="3327"/>
                      </a:cubicBezTo>
                      <a:cubicBezTo>
                        <a:pt x="2419" y="3670"/>
                        <a:pt x="2920" y="4223"/>
                        <a:pt x="3148" y="4048"/>
                      </a:cubicBezTo>
                      <a:cubicBezTo>
                        <a:pt x="3231" y="3541"/>
                        <a:pt x="3180" y="3031"/>
                        <a:pt x="3106" y="2525"/>
                      </a:cubicBezTo>
                      <a:cubicBezTo>
                        <a:pt x="2969" y="2232"/>
                        <a:pt x="3018" y="1909"/>
                        <a:pt x="2686" y="1846"/>
                      </a:cubicBezTo>
                      <a:cubicBezTo>
                        <a:pt x="2651" y="1576"/>
                        <a:pt x="2928" y="1495"/>
                        <a:pt x="2679" y="1293"/>
                      </a:cubicBezTo>
                      <a:cubicBezTo>
                        <a:pt x="2862" y="997"/>
                        <a:pt x="2923" y="783"/>
                        <a:pt x="2870" y="439"/>
                      </a:cubicBezTo>
                      <a:cubicBezTo>
                        <a:pt x="3197" y="0"/>
                        <a:pt x="3902" y="233"/>
                        <a:pt x="3562" y="796"/>
                      </a:cubicBezTo>
                      <a:cubicBezTo>
                        <a:pt x="3735" y="565"/>
                        <a:pt x="4403" y="123"/>
                        <a:pt x="4452" y="676"/>
                      </a:cubicBezTo>
                      <a:cubicBezTo>
                        <a:pt x="4505" y="1226"/>
                        <a:pt x="3688" y="1020"/>
                        <a:pt x="3819" y="1542"/>
                      </a:cubicBezTo>
                      <a:cubicBezTo>
                        <a:pt x="3997" y="1608"/>
                        <a:pt x="4271" y="2115"/>
                        <a:pt x="3797" y="2188"/>
                      </a:cubicBezTo>
                      <a:cubicBezTo>
                        <a:pt x="4003" y="2531"/>
                        <a:pt x="3645" y="2982"/>
                        <a:pt x="3893" y="3374"/>
                      </a:cubicBezTo>
                      <a:cubicBezTo>
                        <a:pt x="4047" y="3935"/>
                        <a:pt x="3770" y="4523"/>
                        <a:pt x="3181" y="4534"/>
                      </a:cubicBezTo>
                      <a:cubicBezTo>
                        <a:pt x="3036" y="4693"/>
                        <a:pt x="2764" y="4950"/>
                        <a:pt x="2529" y="4819"/>
                      </a:cubicBezTo>
                      <a:close/>
                    </a:path>
                  </a:pathLst>
                </a:custGeom>
                <a:solidFill>
                  <a:srgbClr val="D38D5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" name="Freeform 40"/>
                <p:cNvSpPr>
                  <a:spLocks/>
                </p:cNvSpPr>
                <p:nvPr/>
              </p:nvSpPr>
              <p:spPr bwMode="auto">
                <a:xfrm>
                  <a:off x="7436406" y="1737177"/>
                  <a:ext cx="1465386" cy="935210"/>
                </a:xfrm>
                <a:custGeom>
                  <a:avLst/>
                  <a:gdLst>
                    <a:gd name="T0" fmla="*/ 1519 w 6402"/>
                    <a:gd name="T1" fmla="*/ 4075 h 4096"/>
                    <a:gd name="T2" fmla="*/ 187 w 6402"/>
                    <a:gd name="T3" fmla="*/ 2809 h 4096"/>
                    <a:gd name="T4" fmla="*/ 535 w 6402"/>
                    <a:gd name="T5" fmla="*/ 1144 h 4096"/>
                    <a:gd name="T6" fmla="*/ 1906 w 6402"/>
                    <a:gd name="T7" fmla="*/ 174 h 4096"/>
                    <a:gd name="T8" fmla="*/ 3503 w 6402"/>
                    <a:gd name="T9" fmla="*/ 940 h 4096"/>
                    <a:gd name="T10" fmla="*/ 5128 w 6402"/>
                    <a:gd name="T11" fmla="*/ 1865 h 4096"/>
                    <a:gd name="T12" fmla="*/ 6402 w 6402"/>
                    <a:gd name="T13" fmla="*/ 2732 h 4096"/>
                    <a:gd name="T14" fmla="*/ 4698 w 6402"/>
                    <a:gd name="T15" fmla="*/ 3430 h 4096"/>
                    <a:gd name="T16" fmla="*/ 2901 w 6402"/>
                    <a:gd name="T17" fmla="*/ 3433 h 4096"/>
                    <a:gd name="T18" fmla="*/ 2272 w 6402"/>
                    <a:gd name="T19" fmla="*/ 3470 h 4096"/>
                    <a:gd name="T20" fmla="*/ 2719 w 6402"/>
                    <a:gd name="T21" fmla="*/ 4040 h 4096"/>
                    <a:gd name="T22" fmla="*/ 1519 w 6402"/>
                    <a:gd name="T23" fmla="*/ 4075 h 4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402" h="4096">
                      <a:moveTo>
                        <a:pt x="1519" y="4075"/>
                      </a:moveTo>
                      <a:cubicBezTo>
                        <a:pt x="882" y="3897"/>
                        <a:pt x="375" y="3449"/>
                        <a:pt x="187" y="2809"/>
                      </a:cubicBezTo>
                      <a:cubicBezTo>
                        <a:pt x="0" y="2248"/>
                        <a:pt x="111" y="1571"/>
                        <a:pt x="535" y="1144"/>
                      </a:cubicBezTo>
                      <a:cubicBezTo>
                        <a:pt x="798" y="631"/>
                        <a:pt x="1401" y="337"/>
                        <a:pt x="1906" y="174"/>
                      </a:cubicBezTo>
                      <a:cubicBezTo>
                        <a:pt x="2581" y="0"/>
                        <a:pt x="3130" y="408"/>
                        <a:pt x="3503" y="940"/>
                      </a:cubicBezTo>
                      <a:cubicBezTo>
                        <a:pt x="3920" y="1430"/>
                        <a:pt x="4500" y="1739"/>
                        <a:pt x="5128" y="1865"/>
                      </a:cubicBezTo>
                      <a:cubicBezTo>
                        <a:pt x="5683" y="1953"/>
                        <a:pt x="6373" y="2046"/>
                        <a:pt x="6402" y="2732"/>
                      </a:cubicBezTo>
                      <a:cubicBezTo>
                        <a:pt x="6093" y="3304"/>
                        <a:pt x="5282" y="3323"/>
                        <a:pt x="4698" y="3430"/>
                      </a:cubicBezTo>
                      <a:cubicBezTo>
                        <a:pt x="4116" y="3575"/>
                        <a:pt x="3482" y="3575"/>
                        <a:pt x="2901" y="3433"/>
                      </a:cubicBezTo>
                      <a:cubicBezTo>
                        <a:pt x="2643" y="3279"/>
                        <a:pt x="1930" y="2862"/>
                        <a:pt x="2272" y="3470"/>
                      </a:cubicBezTo>
                      <a:cubicBezTo>
                        <a:pt x="2271" y="3818"/>
                        <a:pt x="3264" y="3703"/>
                        <a:pt x="2719" y="4040"/>
                      </a:cubicBezTo>
                      <a:cubicBezTo>
                        <a:pt x="2321" y="4072"/>
                        <a:pt x="1919" y="4096"/>
                        <a:pt x="1519" y="4075"/>
                      </a:cubicBezTo>
                      <a:close/>
                    </a:path>
                  </a:pathLst>
                </a:custGeom>
                <a:solidFill>
                  <a:srgbClr val="AA4400"/>
                </a:solidFill>
                <a:ln w="5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" name="Freeform 42"/>
                <p:cNvSpPr>
                  <a:spLocks/>
                </p:cNvSpPr>
                <p:nvPr/>
              </p:nvSpPr>
              <p:spPr bwMode="auto">
                <a:xfrm>
                  <a:off x="8128057" y="1831371"/>
                  <a:ext cx="95539" cy="94194"/>
                </a:xfrm>
                <a:custGeom>
                  <a:avLst/>
                  <a:gdLst>
                    <a:gd name="T0" fmla="*/ 413 w 413"/>
                    <a:gd name="T1" fmla="*/ 206 h 413"/>
                    <a:gd name="T2" fmla="*/ 207 w 413"/>
                    <a:gd name="T3" fmla="*/ 413 h 413"/>
                    <a:gd name="T4" fmla="*/ 0 w 413"/>
                    <a:gd name="T5" fmla="*/ 206 h 413"/>
                    <a:gd name="T6" fmla="*/ 207 w 413"/>
                    <a:gd name="T7" fmla="*/ 0 h 413"/>
                    <a:gd name="T8" fmla="*/ 413 w 413"/>
                    <a:gd name="T9" fmla="*/ 204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3" h="413">
                      <a:moveTo>
                        <a:pt x="413" y="206"/>
                      </a:moveTo>
                      <a:cubicBezTo>
                        <a:pt x="413" y="321"/>
                        <a:pt x="321" y="413"/>
                        <a:pt x="207" y="413"/>
                      </a:cubicBezTo>
                      <a:cubicBezTo>
                        <a:pt x="93" y="413"/>
                        <a:pt x="0" y="321"/>
                        <a:pt x="0" y="206"/>
                      </a:cubicBezTo>
                      <a:cubicBezTo>
                        <a:pt x="0" y="92"/>
                        <a:pt x="93" y="0"/>
                        <a:pt x="207" y="0"/>
                      </a:cubicBezTo>
                      <a:cubicBezTo>
                        <a:pt x="320" y="0"/>
                        <a:pt x="412" y="91"/>
                        <a:pt x="413" y="204"/>
                      </a:cubicBezTo>
                    </a:path>
                  </a:pathLst>
                </a:custGeom>
                <a:solidFill>
                  <a:srgbClr val="2B11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" name="Freeform 43"/>
                <p:cNvSpPr>
                  <a:spLocks/>
                </p:cNvSpPr>
                <p:nvPr/>
              </p:nvSpPr>
              <p:spPr bwMode="auto">
                <a:xfrm>
                  <a:off x="7850858" y="1902689"/>
                  <a:ext cx="95539" cy="94194"/>
                </a:xfrm>
                <a:custGeom>
                  <a:avLst/>
                  <a:gdLst>
                    <a:gd name="T0" fmla="*/ 414 w 414"/>
                    <a:gd name="T1" fmla="*/ 207 h 414"/>
                    <a:gd name="T2" fmla="*/ 207 w 414"/>
                    <a:gd name="T3" fmla="*/ 414 h 414"/>
                    <a:gd name="T4" fmla="*/ 0 w 414"/>
                    <a:gd name="T5" fmla="*/ 207 h 414"/>
                    <a:gd name="T6" fmla="*/ 207 w 414"/>
                    <a:gd name="T7" fmla="*/ 0 h 414"/>
                    <a:gd name="T8" fmla="*/ 414 w 414"/>
                    <a:gd name="T9" fmla="*/ 204 h 4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4" h="414">
                      <a:moveTo>
                        <a:pt x="414" y="207"/>
                      </a:moveTo>
                      <a:cubicBezTo>
                        <a:pt x="414" y="321"/>
                        <a:pt x="321" y="414"/>
                        <a:pt x="207" y="414"/>
                      </a:cubicBezTo>
                      <a:cubicBezTo>
                        <a:pt x="93" y="414"/>
                        <a:pt x="0" y="321"/>
                        <a:pt x="0" y="207"/>
                      </a:cubicBezTo>
                      <a:cubicBezTo>
                        <a:pt x="0" y="93"/>
                        <a:pt x="93" y="0"/>
                        <a:pt x="207" y="0"/>
                      </a:cubicBezTo>
                      <a:cubicBezTo>
                        <a:pt x="320" y="0"/>
                        <a:pt x="412" y="91"/>
                        <a:pt x="414" y="204"/>
                      </a:cubicBezTo>
                    </a:path>
                  </a:pathLst>
                </a:custGeom>
                <a:solidFill>
                  <a:srgbClr val="2B11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sp>
          <p:nvSpPr>
            <p:cNvPr id="48" name="Freeform 41"/>
            <p:cNvSpPr>
              <a:spLocks/>
            </p:cNvSpPr>
            <p:nvPr/>
          </p:nvSpPr>
          <p:spPr bwMode="auto">
            <a:xfrm>
              <a:off x="8712059" y="2089731"/>
              <a:ext cx="313531" cy="312185"/>
            </a:xfrm>
            <a:custGeom>
              <a:avLst/>
              <a:gdLst>
                <a:gd name="T0" fmla="*/ 1368 w 1368"/>
                <a:gd name="T1" fmla="*/ 684 h 1368"/>
                <a:gd name="T2" fmla="*/ 684 w 1368"/>
                <a:gd name="T3" fmla="*/ 1368 h 1368"/>
                <a:gd name="T4" fmla="*/ 0 w 1368"/>
                <a:gd name="T5" fmla="*/ 684 h 1368"/>
                <a:gd name="T6" fmla="*/ 684 w 1368"/>
                <a:gd name="T7" fmla="*/ 0 h 1368"/>
                <a:gd name="T8" fmla="*/ 1368 w 1368"/>
                <a:gd name="T9" fmla="*/ 675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8" h="1368">
                  <a:moveTo>
                    <a:pt x="1368" y="684"/>
                  </a:moveTo>
                  <a:cubicBezTo>
                    <a:pt x="1368" y="1062"/>
                    <a:pt x="1062" y="1368"/>
                    <a:pt x="684" y="1368"/>
                  </a:cubicBezTo>
                  <a:cubicBezTo>
                    <a:pt x="306" y="1368"/>
                    <a:pt x="0" y="1062"/>
                    <a:pt x="0" y="684"/>
                  </a:cubicBezTo>
                  <a:cubicBezTo>
                    <a:pt x="0" y="306"/>
                    <a:pt x="306" y="0"/>
                    <a:pt x="684" y="0"/>
                  </a:cubicBezTo>
                  <a:cubicBezTo>
                    <a:pt x="1058" y="0"/>
                    <a:pt x="1363" y="301"/>
                    <a:pt x="1368" y="675"/>
                  </a:cubicBezTo>
                </a:path>
              </a:pathLst>
            </a:custGeom>
            <a:solidFill>
              <a:srgbClr val="D4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985938" y="774739"/>
            <a:ext cx="3481912" cy="3481912"/>
            <a:chOff x="6112938" y="901739"/>
            <a:chExt cx="3481912" cy="3481912"/>
          </a:xfrm>
        </p:grpSpPr>
        <p:sp>
          <p:nvSpPr>
            <p:cNvPr id="55" name="Oval 54"/>
            <p:cNvSpPr/>
            <p:nvPr/>
          </p:nvSpPr>
          <p:spPr>
            <a:xfrm>
              <a:off x="6112938" y="901739"/>
              <a:ext cx="3481912" cy="3481912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Freeform 41"/>
            <p:cNvSpPr>
              <a:spLocks/>
            </p:cNvSpPr>
            <p:nvPr/>
          </p:nvSpPr>
          <p:spPr bwMode="auto">
            <a:xfrm>
              <a:off x="8750939" y="2129099"/>
              <a:ext cx="540572" cy="538250"/>
            </a:xfrm>
            <a:custGeom>
              <a:avLst/>
              <a:gdLst>
                <a:gd name="T0" fmla="*/ 1368 w 1368"/>
                <a:gd name="T1" fmla="*/ 684 h 1368"/>
                <a:gd name="T2" fmla="*/ 684 w 1368"/>
                <a:gd name="T3" fmla="*/ 1368 h 1368"/>
                <a:gd name="T4" fmla="*/ 0 w 1368"/>
                <a:gd name="T5" fmla="*/ 684 h 1368"/>
                <a:gd name="T6" fmla="*/ 684 w 1368"/>
                <a:gd name="T7" fmla="*/ 0 h 1368"/>
                <a:gd name="T8" fmla="*/ 1368 w 1368"/>
                <a:gd name="T9" fmla="*/ 675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8" h="1368">
                  <a:moveTo>
                    <a:pt x="1368" y="684"/>
                  </a:moveTo>
                  <a:cubicBezTo>
                    <a:pt x="1368" y="1062"/>
                    <a:pt x="1062" y="1368"/>
                    <a:pt x="684" y="1368"/>
                  </a:cubicBezTo>
                  <a:cubicBezTo>
                    <a:pt x="306" y="1368"/>
                    <a:pt x="0" y="1062"/>
                    <a:pt x="0" y="684"/>
                  </a:cubicBezTo>
                  <a:cubicBezTo>
                    <a:pt x="0" y="306"/>
                    <a:pt x="306" y="0"/>
                    <a:pt x="684" y="0"/>
                  </a:cubicBezTo>
                  <a:cubicBezTo>
                    <a:pt x="1058" y="0"/>
                    <a:pt x="1363" y="301"/>
                    <a:pt x="1368" y="675"/>
                  </a:cubicBezTo>
                </a:path>
              </a:pathLst>
            </a:cu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50000">
                  <a:srgbClr val="FF0000">
                    <a:alpha val="50000"/>
                  </a:srgbClr>
                </a:gs>
                <a:gs pos="100000">
                  <a:schemeClr val="tx2">
                    <a:lumMod val="75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0">
              <a:noFill/>
              <a:prstDash val="solid"/>
              <a:round/>
              <a:headEnd/>
              <a:tailEnd/>
            </a:ln>
            <a:effectLst>
              <a:softEdge rad="6350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4426787" y="292392"/>
            <a:ext cx="17652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dirty="0" err="1" smtClean="0">
                <a:solidFill>
                  <a:schemeClr val="bg1"/>
                </a:solidFill>
                <a:latin typeface="Cooper Black" pitchFamily="18" charset="0"/>
              </a:rPr>
              <a:t>Ho</a:t>
            </a:r>
            <a:r>
              <a:rPr lang="en-GB" sz="7200" dirty="0" smtClean="0">
                <a:solidFill>
                  <a:schemeClr val="bg1"/>
                </a:solidFill>
                <a:latin typeface="Cooper Black" pitchFamily="18" charset="0"/>
              </a:rPr>
              <a:t>!</a:t>
            </a:r>
            <a:endParaRPr lang="en-GB" sz="7200" dirty="0">
              <a:solidFill>
                <a:schemeClr val="bg1"/>
              </a:solidFill>
              <a:latin typeface="Cooper Black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264236" y="653599"/>
            <a:ext cx="17652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dirty="0" err="1" smtClean="0">
                <a:solidFill>
                  <a:schemeClr val="bg1"/>
                </a:solidFill>
                <a:latin typeface="Cooper Black" pitchFamily="18" charset="0"/>
              </a:rPr>
              <a:t>Ho</a:t>
            </a:r>
            <a:r>
              <a:rPr lang="en-GB" sz="7200" dirty="0" smtClean="0">
                <a:solidFill>
                  <a:schemeClr val="bg1"/>
                </a:solidFill>
                <a:latin typeface="Cooper Black" pitchFamily="18" charset="0"/>
              </a:rPr>
              <a:t>!</a:t>
            </a:r>
            <a:endParaRPr lang="en-GB" sz="7200" dirty="0">
              <a:solidFill>
                <a:schemeClr val="bg1"/>
              </a:solidFill>
              <a:latin typeface="Cooper Black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101684" y="1014807"/>
            <a:ext cx="17652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dirty="0" err="1" smtClean="0">
                <a:solidFill>
                  <a:schemeClr val="bg1"/>
                </a:solidFill>
                <a:latin typeface="Cooper Black" pitchFamily="18" charset="0"/>
              </a:rPr>
              <a:t>Ho</a:t>
            </a:r>
            <a:r>
              <a:rPr lang="en-GB" sz="7200" dirty="0" smtClean="0">
                <a:solidFill>
                  <a:schemeClr val="bg1"/>
                </a:solidFill>
                <a:latin typeface="Cooper Black" pitchFamily="18" charset="0"/>
              </a:rPr>
              <a:t>!</a:t>
            </a:r>
            <a:endParaRPr lang="en-GB" sz="7200" dirty="0">
              <a:solidFill>
                <a:schemeClr val="bg1"/>
              </a:solidFill>
              <a:latin typeface="Cooper Black" pitchFamily="18" charset="0"/>
            </a:endParaRPr>
          </a:p>
        </p:txBody>
      </p:sp>
      <p:sp>
        <p:nvSpPr>
          <p:cNvPr id="21" name="Freeform 17"/>
          <p:cNvSpPr>
            <a:spLocks/>
          </p:cNvSpPr>
          <p:nvPr/>
        </p:nvSpPr>
        <p:spPr bwMode="auto">
          <a:xfrm>
            <a:off x="2604887" y="2134883"/>
            <a:ext cx="1547469" cy="1305257"/>
          </a:xfrm>
          <a:custGeom>
            <a:avLst/>
            <a:gdLst>
              <a:gd name="T0" fmla="*/ 1890 w 6762"/>
              <a:gd name="T1" fmla="*/ 5715 h 5715"/>
              <a:gd name="T2" fmla="*/ 773 w 6762"/>
              <a:gd name="T3" fmla="*/ 5343 h 5715"/>
              <a:gd name="T4" fmla="*/ 83 w 6762"/>
              <a:gd name="T5" fmla="*/ 4349 h 5715"/>
              <a:gd name="T6" fmla="*/ 671 w 6762"/>
              <a:gd name="T7" fmla="*/ 4490 h 5715"/>
              <a:gd name="T8" fmla="*/ 1992 w 6762"/>
              <a:gd name="T9" fmla="*/ 5050 h 5715"/>
              <a:gd name="T10" fmla="*/ 3123 w 6762"/>
              <a:gd name="T11" fmla="*/ 4850 h 5715"/>
              <a:gd name="T12" fmla="*/ 3077 w 6762"/>
              <a:gd name="T13" fmla="*/ 3541 h 5715"/>
              <a:gd name="T14" fmla="*/ 2851 w 6762"/>
              <a:gd name="T15" fmla="*/ 1496 h 5715"/>
              <a:gd name="T16" fmla="*/ 2751 w 6762"/>
              <a:gd name="T17" fmla="*/ 214 h 5715"/>
              <a:gd name="T18" fmla="*/ 3430 w 6762"/>
              <a:gd name="T19" fmla="*/ 1051 h 5715"/>
              <a:gd name="T20" fmla="*/ 3830 w 6762"/>
              <a:gd name="T21" fmla="*/ 3680 h 5715"/>
              <a:gd name="T22" fmla="*/ 3908 w 6762"/>
              <a:gd name="T23" fmla="*/ 4849 h 5715"/>
              <a:gd name="T24" fmla="*/ 6147 w 6762"/>
              <a:gd name="T25" fmla="*/ 4639 h 5715"/>
              <a:gd name="T26" fmla="*/ 5907 w 6762"/>
              <a:gd name="T27" fmla="*/ 5452 h 5715"/>
              <a:gd name="T28" fmla="*/ 4399 w 6762"/>
              <a:gd name="T29" fmla="*/ 5455 h 5715"/>
              <a:gd name="T30" fmla="*/ 3221 w 6762"/>
              <a:gd name="T31" fmla="*/ 5628 h 5715"/>
              <a:gd name="T32" fmla="*/ 1890 w 6762"/>
              <a:gd name="T33" fmla="*/ 5715 h 5715"/>
              <a:gd name="T34" fmla="*/ 1890 w 6762"/>
              <a:gd name="T35" fmla="*/ 5715 h 5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762" h="5715">
                <a:moveTo>
                  <a:pt x="1890" y="5715"/>
                </a:moveTo>
                <a:cubicBezTo>
                  <a:pt x="1485" y="5624"/>
                  <a:pt x="1111" y="5650"/>
                  <a:pt x="773" y="5343"/>
                </a:cubicBezTo>
                <a:cubicBezTo>
                  <a:pt x="318" y="5224"/>
                  <a:pt x="125" y="4774"/>
                  <a:pt x="83" y="4349"/>
                </a:cubicBezTo>
                <a:cubicBezTo>
                  <a:pt x="0" y="4084"/>
                  <a:pt x="531" y="4435"/>
                  <a:pt x="671" y="4490"/>
                </a:cubicBezTo>
                <a:cubicBezTo>
                  <a:pt x="983" y="4909"/>
                  <a:pt x="1528" y="4912"/>
                  <a:pt x="1992" y="5050"/>
                </a:cubicBezTo>
                <a:cubicBezTo>
                  <a:pt x="2361" y="5010"/>
                  <a:pt x="2799" y="5004"/>
                  <a:pt x="3123" y="4850"/>
                </a:cubicBezTo>
                <a:cubicBezTo>
                  <a:pt x="3148" y="4417"/>
                  <a:pt x="3073" y="3978"/>
                  <a:pt x="3077" y="3541"/>
                </a:cubicBezTo>
                <a:cubicBezTo>
                  <a:pt x="3018" y="2858"/>
                  <a:pt x="2890" y="2183"/>
                  <a:pt x="2851" y="1496"/>
                </a:cubicBezTo>
                <a:cubicBezTo>
                  <a:pt x="2925" y="1043"/>
                  <a:pt x="2488" y="631"/>
                  <a:pt x="2751" y="214"/>
                </a:cubicBezTo>
                <a:cubicBezTo>
                  <a:pt x="3114" y="0"/>
                  <a:pt x="3339" y="758"/>
                  <a:pt x="3430" y="1051"/>
                </a:cubicBezTo>
                <a:cubicBezTo>
                  <a:pt x="3638" y="1915"/>
                  <a:pt x="3800" y="2790"/>
                  <a:pt x="3830" y="3680"/>
                </a:cubicBezTo>
                <a:cubicBezTo>
                  <a:pt x="3847" y="4070"/>
                  <a:pt x="3913" y="4457"/>
                  <a:pt x="3908" y="4849"/>
                </a:cubicBezTo>
                <a:cubicBezTo>
                  <a:pt x="4651" y="4755"/>
                  <a:pt x="5416" y="4820"/>
                  <a:pt x="6147" y="4639"/>
                </a:cubicBezTo>
                <a:cubicBezTo>
                  <a:pt x="6762" y="4471"/>
                  <a:pt x="6211" y="5364"/>
                  <a:pt x="5907" y="5452"/>
                </a:cubicBezTo>
                <a:cubicBezTo>
                  <a:pt x="5418" y="5605"/>
                  <a:pt x="4900" y="5458"/>
                  <a:pt x="4399" y="5455"/>
                </a:cubicBezTo>
                <a:cubicBezTo>
                  <a:pt x="3989" y="5369"/>
                  <a:pt x="3628" y="5634"/>
                  <a:pt x="3221" y="5628"/>
                </a:cubicBezTo>
                <a:cubicBezTo>
                  <a:pt x="2772" y="5688"/>
                  <a:pt x="2337" y="5707"/>
                  <a:pt x="1890" y="5715"/>
                </a:cubicBezTo>
                <a:lnTo>
                  <a:pt x="1890" y="5715"/>
                </a:lnTo>
                <a:close/>
              </a:path>
            </a:pathLst>
          </a:custGeom>
          <a:solidFill>
            <a:srgbClr val="F9F9F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75" name="Group 74"/>
          <p:cNvGrpSpPr/>
          <p:nvPr/>
        </p:nvGrpSpPr>
        <p:grpSpPr>
          <a:xfrm>
            <a:off x="1707262" y="2218666"/>
            <a:ext cx="815975" cy="881428"/>
            <a:chOff x="2252663" y="-31750"/>
            <a:chExt cx="4749800" cy="5130801"/>
          </a:xfrm>
        </p:grpSpPr>
        <p:sp>
          <p:nvSpPr>
            <p:cNvPr id="76" name="Freeform 6"/>
            <p:cNvSpPr>
              <a:spLocks/>
            </p:cNvSpPr>
            <p:nvPr/>
          </p:nvSpPr>
          <p:spPr bwMode="auto">
            <a:xfrm>
              <a:off x="2255838" y="2468563"/>
              <a:ext cx="4746625" cy="2630488"/>
            </a:xfrm>
            <a:custGeom>
              <a:avLst/>
              <a:gdLst>
                <a:gd name="T0" fmla="*/ 2363 w 17581"/>
                <a:gd name="T1" fmla="*/ 9694 h 9770"/>
                <a:gd name="T2" fmla="*/ 2387 w 17581"/>
                <a:gd name="T3" fmla="*/ 9518 h 9770"/>
                <a:gd name="T4" fmla="*/ 1608 w 17581"/>
                <a:gd name="T5" fmla="*/ 6777 h 9770"/>
                <a:gd name="T6" fmla="*/ 307 w 17581"/>
                <a:gd name="T7" fmla="*/ 2590 h 9770"/>
                <a:gd name="T8" fmla="*/ 77 w 17581"/>
                <a:gd name="T9" fmla="*/ 1463 h 9770"/>
                <a:gd name="T10" fmla="*/ 8648 w 17581"/>
                <a:gd name="T11" fmla="*/ 752 h 9770"/>
                <a:gd name="T12" fmla="*/ 17217 w 17581"/>
                <a:gd name="T13" fmla="*/ 44 h 9770"/>
                <a:gd name="T14" fmla="*/ 17541 w 17581"/>
                <a:gd name="T15" fmla="*/ 106 h 9770"/>
                <a:gd name="T16" fmla="*/ 17441 w 17581"/>
                <a:gd name="T17" fmla="*/ 271 h 9770"/>
                <a:gd name="T18" fmla="*/ 17358 w 17581"/>
                <a:gd name="T19" fmla="*/ 321 h 9770"/>
                <a:gd name="T20" fmla="*/ 16879 w 17581"/>
                <a:gd name="T21" fmla="*/ 2346 h 9770"/>
                <a:gd name="T22" fmla="*/ 15455 w 17581"/>
                <a:gd name="T23" fmla="*/ 8383 h 9770"/>
                <a:gd name="T24" fmla="*/ 15345 w 17581"/>
                <a:gd name="T25" fmla="*/ 9021 h 9770"/>
                <a:gd name="T26" fmla="*/ 15303 w 17581"/>
                <a:gd name="T27" fmla="*/ 9175 h 9770"/>
                <a:gd name="T28" fmla="*/ 9129 w 17581"/>
                <a:gd name="T29" fmla="*/ 9442 h 9770"/>
                <a:gd name="T30" fmla="*/ 2694 w 17581"/>
                <a:gd name="T31" fmla="*/ 9713 h 9770"/>
                <a:gd name="T32" fmla="*/ 2363 w 17581"/>
                <a:gd name="T33" fmla="*/ 9694 h 9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81" h="9770">
                  <a:moveTo>
                    <a:pt x="2363" y="9694"/>
                  </a:moveTo>
                  <a:cubicBezTo>
                    <a:pt x="2310" y="9640"/>
                    <a:pt x="2320" y="9565"/>
                    <a:pt x="2387" y="9518"/>
                  </a:cubicBezTo>
                  <a:cubicBezTo>
                    <a:pt x="2454" y="9471"/>
                    <a:pt x="2539" y="9770"/>
                    <a:pt x="1608" y="6777"/>
                  </a:cubicBezTo>
                  <a:cubicBezTo>
                    <a:pt x="838" y="4300"/>
                    <a:pt x="568" y="3431"/>
                    <a:pt x="307" y="2590"/>
                  </a:cubicBezTo>
                  <a:cubicBezTo>
                    <a:pt x="45" y="1746"/>
                    <a:pt x="0" y="1526"/>
                    <a:pt x="77" y="1463"/>
                  </a:cubicBezTo>
                  <a:cubicBezTo>
                    <a:pt x="96" y="1446"/>
                    <a:pt x="3881" y="1133"/>
                    <a:pt x="8648" y="752"/>
                  </a:cubicBezTo>
                  <a:cubicBezTo>
                    <a:pt x="13343" y="377"/>
                    <a:pt x="17199" y="59"/>
                    <a:pt x="17217" y="44"/>
                  </a:cubicBezTo>
                  <a:cubicBezTo>
                    <a:pt x="17269" y="0"/>
                    <a:pt x="17509" y="46"/>
                    <a:pt x="17541" y="106"/>
                  </a:cubicBezTo>
                  <a:cubicBezTo>
                    <a:pt x="17581" y="180"/>
                    <a:pt x="17526" y="271"/>
                    <a:pt x="17441" y="271"/>
                  </a:cubicBezTo>
                  <a:cubicBezTo>
                    <a:pt x="17401" y="271"/>
                    <a:pt x="17367" y="292"/>
                    <a:pt x="17358" y="321"/>
                  </a:cubicBezTo>
                  <a:cubicBezTo>
                    <a:pt x="17350" y="348"/>
                    <a:pt x="17134" y="1259"/>
                    <a:pt x="16879" y="2346"/>
                  </a:cubicBezTo>
                  <a:cubicBezTo>
                    <a:pt x="16458" y="4132"/>
                    <a:pt x="15821" y="6835"/>
                    <a:pt x="15455" y="8383"/>
                  </a:cubicBezTo>
                  <a:cubicBezTo>
                    <a:pt x="15350" y="8828"/>
                    <a:pt x="15323" y="8985"/>
                    <a:pt x="15345" y="9021"/>
                  </a:cubicBezTo>
                  <a:cubicBezTo>
                    <a:pt x="15379" y="9076"/>
                    <a:pt x="15357" y="9156"/>
                    <a:pt x="15303" y="9175"/>
                  </a:cubicBezTo>
                  <a:cubicBezTo>
                    <a:pt x="15283" y="9182"/>
                    <a:pt x="12505" y="9303"/>
                    <a:pt x="9129" y="9442"/>
                  </a:cubicBezTo>
                  <a:cubicBezTo>
                    <a:pt x="5753" y="9582"/>
                    <a:pt x="2857" y="9704"/>
                    <a:pt x="2694" y="9713"/>
                  </a:cubicBezTo>
                  <a:cubicBezTo>
                    <a:pt x="2472" y="9726"/>
                    <a:pt x="2389" y="9721"/>
                    <a:pt x="2363" y="969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7"/>
            <p:cNvSpPr>
              <a:spLocks/>
            </p:cNvSpPr>
            <p:nvPr/>
          </p:nvSpPr>
          <p:spPr bwMode="auto">
            <a:xfrm>
              <a:off x="2252663" y="284163"/>
              <a:ext cx="4702175" cy="2568576"/>
            </a:xfrm>
            <a:custGeom>
              <a:avLst/>
              <a:gdLst>
                <a:gd name="T0" fmla="*/ 35 w 17420"/>
                <a:gd name="T1" fmla="*/ 9499 h 9540"/>
                <a:gd name="T2" fmla="*/ 0 w 17420"/>
                <a:gd name="T3" fmla="*/ 9337 h 9540"/>
                <a:gd name="T4" fmla="*/ 441 w 17420"/>
                <a:gd name="T5" fmla="*/ 7141 h 9540"/>
                <a:gd name="T6" fmla="*/ 1265 w 17420"/>
                <a:gd name="T7" fmla="*/ 3261 h 9540"/>
                <a:gd name="T8" fmla="*/ 1677 w 17420"/>
                <a:gd name="T9" fmla="*/ 1419 h 9540"/>
                <a:gd name="T10" fmla="*/ 1868 w 17420"/>
                <a:gd name="T11" fmla="*/ 1503 h 9540"/>
                <a:gd name="T12" fmla="*/ 1918 w 17420"/>
                <a:gd name="T13" fmla="*/ 1553 h 9540"/>
                <a:gd name="T14" fmla="*/ 8382 w 17420"/>
                <a:gd name="T15" fmla="*/ 822 h 9540"/>
                <a:gd name="T16" fmla="*/ 14832 w 17420"/>
                <a:gd name="T17" fmla="*/ 44 h 9540"/>
                <a:gd name="T18" fmla="*/ 14950 w 17420"/>
                <a:gd name="T19" fmla="*/ 6 h 9540"/>
                <a:gd name="T20" fmla="*/ 15208 w 17420"/>
                <a:gd name="T21" fmla="*/ 594 h 9540"/>
                <a:gd name="T22" fmla="*/ 15951 w 17420"/>
                <a:gd name="T23" fmla="*/ 3063 h 9540"/>
                <a:gd name="T24" fmla="*/ 16959 w 17420"/>
                <a:gd name="T25" fmla="*/ 6408 h 9540"/>
                <a:gd name="T26" fmla="*/ 17412 w 17420"/>
                <a:gd name="T27" fmla="*/ 7912 h 9540"/>
                <a:gd name="T28" fmla="*/ 17397 w 17420"/>
                <a:gd name="T29" fmla="*/ 8025 h 9540"/>
                <a:gd name="T30" fmla="*/ 17352 w 17420"/>
                <a:gd name="T31" fmla="*/ 8136 h 9540"/>
                <a:gd name="T32" fmla="*/ 17296 w 17420"/>
                <a:gd name="T33" fmla="*/ 8186 h 9540"/>
                <a:gd name="T34" fmla="*/ 8681 w 17420"/>
                <a:gd name="T35" fmla="*/ 8863 h 9540"/>
                <a:gd name="T36" fmla="*/ 87 w 17420"/>
                <a:gd name="T37" fmla="*/ 9540 h 9540"/>
                <a:gd name="T38" fmla="*/ 35 w 17420"/>
                <a:gd name="T39" fmla="*/ 9499 h 9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420" h="9540">
                  <a:moveTo>
                    <a:pt x="35" y="9499"/>
                  </a:moveTo>
                  <a:cubicBezTo>
                    <a:pt x="16" y="9476"/>
                    <a:pt x="0" y="9403"/>
                    <a:pt x="0" y="9337"/>
                  </a:cubicBezTo>
                  <a:cubicBezTo>
                    <a:pt x="0" y="9270"/>
                    <a:pt x="198" y="8282"/>
                    <a:pt x="441" y="7141"/>
                  </a:cubicBezTo>
                  <a:cubicBezTo>
                    <a:pt x="684" y="6001"/>
                    <a:pt x="1055" y="4254"/>
                    <a:pt x="1265" y="3261"/>
                  </a:cubicBezTo>
                  <a:cubicBezTo>
                    <a:pt x="1476" y="2267"/>
                    <a:pt x="1661" y="1439"/>
                    <a:pt x="1677" y="1419"/>
                  </a:cubicBezTo>
                  <a:cubicBezTo>
                    <a:pt x="1739" y="1344"/>
                    <a:pt x="1868" y="1400"/>
                    <a:pt x="1868" y="1503"/>
                  </a:cubicBezTo>
                  <a:cubicBezTo>
                    <a:pt x="1868" y="1532"/>
                    <a:pt x="1889" y="1553"/>
                    <a:pt x="1918" y="1553"/>
                  </a:cubicBezTo>
                  <a:cubicBezTo>
                    <a:pt x="1945" y="1553"/>
                    <a:pt x="4854" y="1224"/>
                    <a:pt x="8382" y="822"/>
                  </a:cubicBezTo>
                  <a:cubicBezTo>
                    <a:pt x="13848" y="200"/>
                    <a:pt x="14802" y="85"/>
                    <a:pt x="14832" y="44"/>
                  </a:cubicBezTo>
                  <a:cubicBezTo>
                    <a:pt x="14855" y="13"/>
                    <a:pt x="14896" y="0"/>
                    <a:pt x="14950" y="6"/>
                  </a:cubicBezTo>
                  <a:cubicBezTo>
                    <a:pt x="15032" y="15"/>
                    <a:pt x="15035" y="21"/>
                    <a:pt x="15208" y="594"/>
                  </a:cubicBezTo>
                  <a:cubicBezTo>
                    <a:pt x="15303" y="912"/>
                    <a:pt x="15638" y="2023"/>
                    <a:pt x="15951" y="3063"/>
                  </a:cubicBezTo>
                  <a:cubicBezTo>
                    <a:pt x="16264" y="4103"/>
                    <a:pt x="16717" y="5608"/>
                    <a:pt x="16959" y="6408"/>
                  </a:cubicBezTo>
                  <a:cubicBezTo>
                    <a:pt x="17200" y="7207"/>
                    <a:pt x="17404" y="7884"/>
                    <a:pt x="17412" y="7912"/>
                  </a:cubicBezTo>
                  <a:cubicBezTo>
                    <a:pt x="17420" y="7940"/>
                    <a:pt x="17413" y="7991"/>
                    <a:pt x="17397" y="8025"/>
                  </a:cubicBezTo>
                  <a:cubicBezTo>
                    <a:pt x="17381" y="8059"/>
                    <a:pt x="17360" y="8109"/>
                    <a:pt x="17352" y="8136"/>
                  </a:cubicBezTo>
                  <a:cubicBezTo>
                    <a:pt x="17343" y="8163"/>
                    <a:pt x="17318" y="8186"/>
                    <a:pt x="17296" y="8186"/>
                  </a:cubicBezTo>
                  <a:cubicBezTo>
                    <a:pt x="17275" y="8186"/>
                    <a:pt x="13398" y="8490"/>
                    <a:pt x="8681" y="8863"/>
                  </a:cubicBezTo>
                  <a:cubicBezTo>
                    <a:pt x="3964" y="9235"/>
                    <a:pt x="97" y="9540"/>
                    <a:pt x="87" y="9540"/>
                  </a:cubicBezTo>
                  <a:cubicBezTo>
                    <a:pt x="77" y="9540"/>
                    <a:pt x="54" y="9522"/>
                    <a:pt x="35" y="949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8"/>
            <p:cNvSpPr>
              <a:spLocks/>
            </p:cNvSpPr>
            <p:nvPr/>
          </p:nvSpPr>
          <p:spPr bwMode="auto">
            <a:xfrm>
              <a:off x="4229101" y="2611438"/>
              <a:ext cx="955675" cy="2428875"/>
            </a:xfrm>
            <a:custGeom>
              <a:avLst/>
              <a:gdLst>
                <a:gd name="T0" fmla="*/ 1221 w 3541"/>
                <a:gd name="T1" fmla="*/ 8974 h 9026"/>
                <a:gd name="T2" fmla="*/ 1188 w 3541"/>
                <a:gd name="T3" fmla="*/ 8804 h 9026"/>
                <a:gd name="T4" fmla="*/ 668 w 3541"/>
                <a:gd name="T5" fmla="*/ 4712 h 9026"/>
                <a:gd name="T6" fmla="*/ 105 w 3541"/>
                <a:gd name="T7" fmla="*/ 706 h 9026"/>
                <a:gd name="T8" fmla="*/ 326 w 3541"/>
                <a:gd name="T9" fmla="*/ 448 h 9026"/>
                <a:gd name="T10" fmla="*/ 1617 w 3541"/>
                <a:gd name="T11" fmla="*/ 223 h 9026"/>
                <a:gd name="T12" fmla="*/ 2815 w 3541"/>
                <a:gd name="T13" fmla="*/ 0 h 9026"/>
                <a:gd name="T14" fmla="*/ 2931 w 3541"/>
                <a:gd name="T15" fmla="*/ 67 h 9026"/>
                <a:gd name="T16" fmla="*/ 3015 w 3541"/>
                <a:gd name="T17" fmla="*/ 132 h 9026"/>
                <a:gd name="T18" fmla="*/ 3282 w 3541"/>
                <a:gd name="T19" fmla="*/ 4424 h 9026"/>
                <a:gd name="T20" fmla="*/ 3517 w 3541"/>
                <a:gd name="T21" fmla="*/ 8775 h 9026"/>
                <a:gd name="T22" fmla="*/ 3438 w 3541"/>
                <a:gd name="T23" fmla="*/ 8833 h 9026"/>
                <a:gd name="T24" fmla="*/ 2344 w 3541"/>
                <a:gd name="T25" fmla="*/ 8922 h 9026"/>
                <a:gd name="T26" fmla="*/ 1221 w 3541"/>
                <a:gd name="T27" fmla="*/ 8974 h 9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41" h="9026">
                  <a:moveTo>
                    <a:pt x="1221" y="8974"/>
                  </a:moveTo>
                  <a:cubicBezTo>
                    <a:pt x="1204" y="8953"/>
                    <a:pt x="1190" y="8877"/>
                    <a:pt x="1188" y="8804"/>
                  </a:cubicBezTo>
                  <a:cubicBezTo>
                    <a:pt x="1187" y="8731"/>
                    <a:pt x="953" y="6889"/>
                    <a:pt x="668" y="4712"/>
                  </a:cubicBezTo>
                  <a:cubicBezTo>
                    <a:pt x="303" y="1924"/>
                    <a:pt x="136" y="739"/>
                    <a:pt x="105" y="706"/>
                  </a:cubicBezTo>
                  <a:cubicBezTo>
                    <a:pt x="0" y="594"/>
                    <a:pt x="124" y="450"/>
                    <a:pt x="326" y="448"/>
                  </a:cubicBezTo>
                  <a:cubicBezTo>
                    <a:pt x="395" y="447"/>
                    <a:pt x="975" y="346"/>
                    <a:pt x="1617" y="223"/>
                  </a:cubicBezTo>
                  <a:cubicBezTo>
                    <a:pt x="2258" y="100"/>
                    <a:pt x="2797" y="0"/>
                    <a:pt x="2815" y="0"/>
                  </a:cubicBezTo>
                  <a:cubicBezTo>
                    <a:pt x="2833" y="1"/>
                    <a:pt x="2885" y="31"/>
                    <a:pt x="2931" y="67"/>
                  </a:cubicBezTo>
                  <a:lnTo>
                    <a:pt x="3015" y="132"/>
                  </a:lnTo>
                  <a:lnTo>
                    <a:pt x="3282" y="4424"/>
                  </a:lnTo>
                  <a:cubicBezTo>
                    <a:pt x="3478" y="7565"/>
                    <a:pt x="3541" y="8732"/>
                    <a:pt x="3517" y="8775"/>
                  </a:cubicBezTo>
                  <a:cubicBezTo>
                    <a:pt x="3498" y="8807"/>
                    <a:pt x="3463" y="8833"/>
                    <a:pt x="3438" y="8833"/>
                  </a:cubicBezTo>
                  <a:cubicBezTo>
                    <a:pt x="3413" y="8833"/>
                    <a:pt x="2921" y="8873"/>
                    <a:pt x="2344" y="8922"/>
                  </a:cubicBezTo>
                  <a:cubicBezTo>
                    <a:pt x="1116" y="9026"/>
                    <a:pt x="1259" y="9019"/>
                    <a:pt x="1221" y="8974"/>
                  </a:cubicBezTo>
                  <a:close/>
                </a:path>
              </a:pathLst>
            </a:custGeom>
            <a:solidFill>
              <a:srgbClr val="FF006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9"/>
            <p:cNvSpPr>
              <a:spLocks/>
            </p:cNvSpPr>
            <p:nvPr/>
          </p:nvSpPr>
          <p:spPr bwMode="auto">
            <a:xfrm>
              <a:off x="2319338" y="439738"/>
              <a:ext cx="4462463" cy="2332038"/>
            </a:xfrm>
            <a:custGeom>
              <a:avLst/>
              <a:gdLst>
                <a:gd name="T0" fmla="*/ 7263 w 16533"/>
                <a:gd name="T1" fmla="*/ 8598 h 8662"/>
                <a:gd name="T2" fmla="*/ 7128 w 16533"/>
                <a:gd name="T3" fmla="*/ 7072 h 8662"/>
                <a:gd name="T4" fmla="*/ 7036 w 16533"/>
                <a:gd name="T5" fmla="*/ 5609 h 8662"/>
                <a:gd name="T6" fmla="*/ 6951 w 16533"/>
                <a:gd name="T7" fmla="*/ 5622 h 8662"/>
                <a:gd name="T8" fmla="*/ 3564 w 16533"/>
                <a:gd name="T9" fmla="*/ 6038 h 8662"/>
                <a:gd name="T10" fmla="*/ 217 w 16533"/>
                <a:gd name="T11" fmla="*/ 6479 h 8662"/>
                <a:gd name="T12" fmla="*/ 25 w 16533"/>
                <a:gd name="T13" fmla="*/ 6478 h 8662"/>
                <a:gd name="T14" fmla="*/ 165 w 16533"/>
                <a:gd name="T15" fmla="*/ 5384 h 8662"/>
                <a:gd name="T16" fmla="*/ 370 w 16533"/>
                <a:gd name="T17" fmla="*/ 4299 h 8662"/>
                <a:gd name="T18" fmla="*/ 911 w 16533"/>
                <a:gd name="T19" fmla="*/ 4181 h 8662"/>
                <a:gd name="T20" fmla="*/ 6872 w 16533"/>
                <a:gd name="T21" fmla="*/ 3146 h 8662"/>
                <a:gd name="T22" fmla="*/ 6796 w 16533"/>
                <a:gd name="T23" fmla="*/ 1877 h 8662"/>
                <a:gd name="T24" fmla="*/ 6670 w 16533"/>
                <a:gd name="T25" fmla="*/ 564 h 8662"/>
                <a:gd name="T26" fmla="*/ 6662 w 16533"/>
                <a:gd name="T27" fmla="*/ 398 h 8662"/>
                <a:gd name="T28" fmla="*/ 7933 w 16533"/>
                <a:gd name="T29" fmla="*/ 194 h 8662"/>
                <a:gd name="T30" fmla="*/ 9235 w 16533"/>
                <a:gd name="T31" fmla="*/ 209 h 8662"/>
                <a:gd name="T32" fmla="*/ 9520 w 16533"/>
                <a:gd name="T33" fmla="*/ 2675 h 8662"/>
                <a:gd name="T34" fmla="*/ 10188 w 16533"/>
                <a:gd name="T35" fmla="*/ 2572 h 8662"/>
                <a:gd name="T36" fmla="*/ 13154 w 16533"/>
                <a:gd name="T37" fmla="*/ 2057 h 8662"/>
                <a:gd name="T38" fmla="*/ 15463 w 16533"/>
                <a:gd name="T39" fmla="*/ 1656 h 8662"/>
                <a:gd name="T40" fmla="*/ 15542 w 16533"/>
                <a:gd name="T41" fmla="*/ 1737 h 8662"/>
                <a:gd name="T42" fmla="*/ 15965 w 16533"/>
                <a:gd name="T43" fmla="*/ 2933 h 8662"/>
                <a:gd name="T44" fmla="*/ 16337 w 16533"/>
                <a:gd name="T45" fmla="*/ 4138 h 8662"/>
                <a:gd name="T46" fmla="*/ 16442 w 16533"/>
                <a:gd name="T47" fmla="*/ 4237 h 8662"/>
                <a:gd name="T48" fmla="*/ 16527 w 16533"/>
                <a:gd name="T49" fmla="*/ 4337 h 8662"/>
                <a:gd name="T50" fmla="*/ 16491 w 16533"/>
                <a:gd name="T51" fmla="*/ 4446 h 8662"/>
                <a:gd name="T52" fmla="*/ 16447 w 16533"/>
                <a:gd name="T53" fmla="*/ 4513 h 8662"/>
                <a:gd name="T54" fmla="*/ 16236 w 16533"/>
                <a:gd name="T55" fmla="*/ 4548 h 8662"/>
                <a:gd name="T56" fmla="*/ 16081 w 16533"/>
                <a:gd name="T57" fmla="*/ 4501 h 8662"/>
                <a:gd name="T58" fmla="*/ 12913 w 16533"/>
                <a:gd name="T59" fmla="*/ 4891 h 8662"/>
                <a:gd name="T60" fmla="*/ 9856 w 16533"/>
                <a:gd name="T61" fmla="*/ 5282 h 8662"/>
                <a:gd name="T62" fmla="*/ 10011 w 16533"/>
                <a:gd name="T63" fmla="*/ 6674 h 8662"/>
                <a:gd name="T64" fmla="*/ 10167 w 16533"/>
                <a:gd name="T65" fmla="*/ 8101 h 8662"/>
                <a:gd name="T66" fmla="*/ 10046 w 16533"/>
                <a:gd name="T67" fmla="*/ 8182 h 8662"/>
                <a:gd name="T68" fmla="*/ 7339 w 16533"/>
                <a:gd name="T69" fmla="*/ 8662 h 8662"/>
                <a:gd name="T70" fmla="*/ 7263 w 16533"/>
                <a:gd name="T71" fmla="*/ 8598 h 8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533" h="8662">
                  <a:moveTo>
                    <a:pt x="7263" y="8598"/>
                  </a:moveTo>
                  <a:cubicBezTo>
                    <a:pt x="7231" y="8549"/>
                    <a:pt x="7199" y="8196"/>
                    <a:pt x="7128" y="7072"/>
                  </a:cubicBezTo>
                  <a:lnTo>
                    <a:pt x="7036" y="5609"/>
                  </a:lnTo>
                  <a:lnTo>
                    <a:pt x="6951" y="5622"/>
                  </a:lnTo>
                  <a:cubicBezTo>
                    <a:pt x="6904" y="5629"/>
                    <a:pt x="5380" y="5817"/>
                    <a:pt x="3564" y="6038"/>
                  </a:cubicBezTo>
                  <a:cubicBezTo>
                    <a:pt x="1352" y="6308"/>
                    <a:pt x="247" y="6454"/>
                    <a:pt x="217" y="6479"/>
                  </a:cubicBezTo>
                  <a:cubicBezTo>
                    <a:pt x="160" y="6528"/>
                    <a:pt x="66" y="6528"/>
                    <a:pt x="25" y="6478"/>
                  </a:cubicBezTo>
                  <a:cubicBezTo>
                    <a:pt x="0" y="6448"/>
                    <a:pt x="32" y="6194"/>
                    <a:pt x="165" y="5384"/>
                  </a:cubicBezTo>
                  <a:cubicBezTo>
                    <a:pt x="259" y="4805"/>
                    <a:pt x="352" y="4316"/>
                    <a:pt x="370" y="4299"/>
                  </a:cubicBezTo>
                  <a:cubicBezTo>
                    <a:pt x="388" y="4282"/>
                    <a:pt x="632" y="4229"/>
                    <a:pt x="911" y="4181"/>
                  </a:cubicBezTo>
                  <a:cubicBezTo>
                    <a:pt x="2061" y="3985"/>
                    <a:pt x="6866" y="3150"/>
                    <a:pt x="6872" y="3146"/>
                  </a:cubicBezTo>
                  <a:cubicBezTo>
                    <a:pt x="6876" y="3143"/>
                    <a:pt x="6842" y="2572"/>
                    <a:pt x="6796" y="1877"/>
                  </a:cubicBezTo>
                  <a:cubicBezTo>
                    <a:pt x="6730" y="854"/>
                    <a:pt x="6706" y="604"/>
                    <a:pt x="6670" y="564"/>
                  </a:cubicBezTo>
                  <a:cubicBezTo>
                    <a:pt x="6617" y="505"/>
                    <a:pt x="6613" y="439"/>
                    <a:pt x="6662" y="398"/>
                  </a:cubicBezTo>
                  <a:cubicBezTo>
                    <a:pt x="6682" y="381"/>
                    <a:pt x="7254" y="290"/>
                    <a:pt x="7933" y="194"/>
                  </a:cubicBezTo>
                  <a:cubicBezTo>
                    <a:pt x="9311" y="1"/>
                    <a:pt x="9267" y="0"/>
                    <a:pt x="9235" y="209"/>
                  </a:cubicBezTo>
                  <a:cubicBezTo>
                    <a:pt x="9220" y="312"/>
                    <a:pt x="9489" y="2643"/>
                    <a:pt x="9520" y="2675"/>
                  </a:cubicBezTo>
                  <a:cubicBezTo>
                    <a:pt x="9526" y="2681"/>
                    <a:pt x="9826" y="2634"/>
                    <a:pt x="10188" y="2572"/>
                  </a:cubicBezTo>
                  <a:cubicBezTo>
                    <a:pt x="10549" y="2509"/>
                    <a:pt x="11884" y="2277"/>
                    <a:pt x="13154" y="2057"/>
                  </a:cubicBezTo>
                  <a:lnTo>
                    <a:pt x="15463" y="1656"/>
                  </a:lnTo>
                  <a:lnTo>
                    <a:pt x="15542" y="1737"/>
                  </a:lnTo>
                  <a:cubicBezTo>
                    <a:pt x="15608" y="1804"/>
                    <a:pt x="15680" y="2009"/>
                    <a:pt x="15965" y="2933"/>
                  </a:cubicBezTo>
                  <a:cubicBezTo>
                    <a:pt x="16154" y="3546"/>
                    <a:pt x="16322" y="4088"/>
                    <a:pt x="16337" y="4138"/>
                  </a:cubicBezTo>
                  <a:cubicBezTo>
                    <a:pt x="16359" y="4206"/>
                    <a:pt x="16385" y="4230"/>
                    <a:pt x="16442" y="4237"/>
                  </a:cubicBezTo>
                  <a:cubicBezTo>
                    <a:pt x="16505" y="4244"/>
                    <a:pt x="16519" y="4261"/>
                    <a:pt x="16527" y="4337"/>
                  </a:cubicBezTo>
                  <a:cubicBezTo>
                    <a:pt x="16533" y="4401"/>
                    <a:pt x="16522" y="4434"/>
                    <a:pt x="16491" y="4446"/>
                  </a:cubicBezTo>
                  <a:cubicBezTo>
                    <a:pt x="16467" y="4455"/>
                    <a:pt x="16447" y="4486"/>
                    <a:pt x="16447" y="4513"/>
                  </a:cubicBezTo>
                  <a:cubicBezTo>
                    <a:pt x="16447" y="4634"/>
                    <a:pt x="16286" y="4661"/>
                    <a:pt x="16236" y="4548"/>
                  </a:cubicBezTo>
                  <a:cubicBezTo>
                    <a:pt x="16211" y="4492"/>
                    <a:pt x="16194" y="4487"/>
                    <a:pt x="16081" y="4501"/>
                  </a:cubicBezTo>
                  <a:cubicBezTo>
                    <a:pt x="16011" y="4510"/>
                    <a:pt x="14585" y="4686"/>
                    <a:pt x="12913" y="4891"/>
                  </a:cubicBezTo>
                  <a:cubicBezTo>
                    <a:pt x="11241" y="5096"/>
                    <a:pt x="9866" y="5272"/>
                    <a:pt x="9856" y="5282"/>
                  </a:cubicBezTo>
                  <a:cubicBezTo>
                    <a:pt x="9847" y="5291"/>
                    <a:pt x="9916" y="5918"/>
                    <a:pt x="10011" y="6674"/>
                  </a:cubicBezTo>
                  <a:cubicBezTo>
                    <a:pt x="10106" y="7430"/>
                    <a:pt x="10176" y="8072"/>
                    <a:pt x="10167" y="8101"/>
                  </a:cubicBezTo>
                  <a:cubicBezTo>
                    <a:pt x="10158" y="8130"/>
                    <a:pt x="10105" y="8165"/>
                    <a:pt x="10046" y="8182"/>
                  </a:cubicBezTo>
                  <a:cubicBezTo>
                    <a:pt x="9937" y="8212"/>
                    <a:pt x="7399" y="8662"/>
                    <a:pt x="7339" y="8662"/>
                  </a:cubicBezTo>
                  <a:cubicBezTo>
                    <a:pt x="7320" y="8662"/>
                    <a:pt x="7286" y="8633"/>
                    <a:pt x="7263" y="8598"/>
                  </a:cubicBezTo>
                  <a:close/>
                </a:path>
              </a:pathLst>
            </a:custGeom>
            <a:solidFill>
              <a:srgbClr val="FF33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10"/>
            <p:cNvSpPr>
              <a:spLocks/>
            </p:cNvSpPr>
            <p:nvPr/>
          </p:nvSpPr>
          <p:spPr bwMode="auto">
            <a:xfrm>
              <a:off x="2946401" y="1354138"/>
              <a:ext cx="2992438" cy="2097088"/>
            </a:xfrm>
            <a:custGeom>
              <a:avLst/>
              <a:gdLst>
                <a:gd name="T0" fmla="*/ 9281 w 11086"/>
                <a:gd name="T1" fmla="*/ 6277 h 7788"/>
                <a:gd name="T2" fmla="*/ 9017 w 11086"/>
                <a:gd name="T3" fmla="*/ 4666 h 7788"/>
                <a:gd name="T4" fmla="*/ 7163 w 11086"/>
                <a:gd name="T5" fmla="*/ 3593 h 7788"/>
                <a:gd name="T6" fmla="*/ 7017 w 11086"/>
                <a:gd name="T7" fmla="*/ 2284 h 7788"/>
                <a:gd name="T8" fmla="*/ 6000 w 11086"/>
                <a:gd name="T9" fmla="*/ 518 h 7788"/>
                <a:gd name="T10" fmla="*/ 5483 w 11086"/>
                <a:gd name="T11" fmla="*/ 644 h 7788"/>
                <a:gd name="T12" fmla="*/ 5048 w 11086"/>
                <a:gd name="T13" fmla="*/ 1818 h 7788"/>
                <a:gd name="T14" fmla="*/ 4733 w 11086"/>
                <a:gd name="T15" fmla="*/ 3115 h 7788"/>
                <a:gd name="T16" fmla="*/ 4087 w 11086"/>
                <a:gd name="T17" fmla="*/ 3281 h 7788"/>
                <a:gd name="T18" fmla="*/ 3267 w 11086"/>
                <a:gd name="T19" fmla="*/ 3747 h 7788"/>
                <a:gd name="T20" fmla="*/ 3037 w 11086"/>
                <a:gd name="T21" fmla="*/ 4344 h 7788"/>
                <a:gd name="T22" fmla="*/ 2140 w 11086"/>
                <a:gd name="T23" fmla="*/ 6036 h 7788"/>
                <a:gd name="T24" fmla="*/ 1313 w 11086"/>
                <a:gd name="T25" fmla="*/ 6239 h 7788"/>
                <a:gd name="T26" fmla="*/ 628 w 11086"/>
                <a:gd name="T27" fmla="*/ 6217 h 7788"/>
                <a:gd name="T28" fmla="*/ 285 w 11086"/>
                <a:gd name="T29" fmla="*/ 6757 h 7788"/>
                <a:gd name="T30" fmla="*/ 109 w 11086"/>
                <a:gd name="T31" fmla="*/ 4573 h 7788"/>
                <a:gd name="T32" fmla="*/ 328 w 11086"/>
                <a:gd name="T33" fmla="*/ 4696 h 7788"/>
                <a:gd name="T34" fmla="*/ 1385 w 11086"/>
                <a:gd name="T35" fmla="*/ 4484 h 7788"/>
                <a:gd name="T36" fmla="*/ 1643 w 11086"/>
                <a:gd name="T37" fmla="*/ 2804 h 7788"/>
                <a:gd name="T38" fmla="*/ 1988 w 11086"/>
                <a:gd name="T39" fmla="*/ 2379 h 7788"/>
                <a:gd name="T40" fmla="*/ 2826 w 11086"/>
                <a:gd name="T41" fmla="*/ 1858 h 7788"/>
                <a:gd name="T42" fmla="*/ 2912 w 11086"/>
                <a:gd name="T43" fmla="*/ 1409 h 7788"/>
                <a:gd name="T44" fmla="*/ 3666 w 11086"/>
                <a:gd name="T45" fmla="*/ 386 h 7788"/>
                <a:gd name="T46" fmla="*/ 4378 w 11086"/>
                <a:gd name="T47" fmla="*/ 134 h 7788"/>
                <a:gd name="T48" fmla="*/ 5958 w 11086"/>
                <a:gd name="T49" fmla="*/ 0 h 7788"/>
                <a:gd name="T50" fmla="*/ 5897 w 11086"/>
                <a:gd name="T51" fmla="*/ 245 h 7788"/>
                <a:gd name="T52" fmla="*/ 6356 w 11086"/>
                <a:gd name="T53" fmla="*/ 248 h 7788"/>
                <a:gd name="T54" fmla="*/ 6997 w 11086"/>
                <a:gd name="T55" fmla="*/ 214 h 7788"/>
                <a:gd name="T56" fmla="*/ 7907 w 11086"/>
                <a:gd name="T57" fmla="*/ 566 h 7788"/>
                <a:gd name="T58" fmla="*/ 8590 w 11086"/>
                <a:gd name="T59" fmla="*/ 1222 h 7788"/>
                <a:gd name="T60" fmla="*/ 8667 w 11086"/>
                <a:gd name="T61" fmla="*/ 2057 h 7788"/>
                <a:gd name="T62" fmla="*/ 8752 w 11086"/>
                <a:gd name="T63" fmla="*/ 2776 h 7788"/>
                <a:gd name="T64" fmla="*/ 10347 w 11086"/>
                <a:gd name="T65" fmla="*/ 3477 h 7788"/>
                <a:gd name="T66" fmla="*/ 10553 w 11086"/>
                <a:gd name="T67" fmla="*/ 5050 h 7788"/>
                <a:gd name="T68" fmla="*/ 11058 w 11086"/>
                <a:gd name="T69" fmla="*/ 5756 h 7788"/>
                <a:gd name="T70" fmla="*/ 10741 w 11086"/>
                <a:gd name="T71" fmla="*/ 6823 h 7788"/>
                <a:gd name="T72" fmla="*/ 10287 w 11086"/>
                <a:gd name="T73" fmla="*/ 7596 h 7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086" h="7788">
                  <a:moveTo>
                    <a:pt x="10287" y="7596"/>
                  </a:moveTo>
                  <a:cubicBezTo>
                    <a:pt x="9839" y="7369"/>
                    <a:pt x="9475" y="6891"/>
                    <a:pt x="9281" y="6277"/>
                  </a:cubicBezTo>
                  <a:cubicBezTo>
                    <a:pt x="9169" y="5923"/>
                    <a:pt x="9139" y="5723"/>
                    <a:pt x="9122" y="5240"/>
                  </a:cubicBezTo>
                  <a:cubicBezTo>
                    <a:pt x="9108" y="4853"/>
                    <a:pt x="9104" y="4831"/>
                    <a:pt x="9017" y="4666"/>
                  </a:cubicBezTo>
                  <a:cubicBezTo>
                    <a:pt x="8808" y="4275"/>
                    <a:pt x="8209" y="3912"/>
                    <a:pt x="7647" y="3838"/>
                  </a:cubicBezTo>
                  <a:cubicBezTo>
                    <a:pt x="7464" y="3813"/>
                    <a:pt x="7296" y="3728"/>
                    <a:pt x="7163" y="3593"/>
                  </a:cubicBezTo>
                  <a:cubicBezTo>
                    <a:pt x="6997" y="3425"/>
                    <a:pt x="6963" y="3350"/>
                    <a:pt x="6930" y="3090"/>
                  </a:cubicBezTo>
                  <a:cubicBezTo>
                    <a:pt x="6901" y="2853"/>
                    <a:pt x="6908" y="2783"/>
                    <a:pt x="7017" y="2284"/>
                  </a:cubicBezTo>
                  <a:cubicBezTo>
                    <a:pt x="7155" y="1649"/>
                    <a:pt x="6982" y="1005"/>
                    <a:pt x="6581" y="662"/>
                  </a:cubicBezTo>
                  <a:cubicBezTo>
                    <a:pt x="6338" y="453"/>
                    <a:pt x="6299" y="444"/>
                    <a:pt x="6000" y="518"/>
                  </a:cubicBezTo>
                  <a:cubicBezTo>
                    <a:pt x="5759" y="578"/>
                    <a:pt x="5740" y="580"/>
                    <a:pt x="5691" y="535"/>
                  </a:cubicBezTo>
                  <a:cubicBezTo>
                    <a:pt x="5641" y="490"/>
                    <a:pt x="5631" y="495"/>
                    <a:pt x="5483" y="644"/>
                  </a:cubicBezTo>
                  <a:cubicBezTo>
                    <a:pt x="5311" y="815"/>
                    <a:pt x="5134" y="1044"/>
                    <a:pt x="5055" y="1197"/>
                  </a:cubicBezTo>
                  <a:cubicBezTo>
                    <a:pt x="4988" y="1327"/>
                    <a:pt x="4984" y="1645"/>
                    <a:pt x="5048" y="1818"/>
                  </a:cubicBezTo>
                  <a:cubicBezTo>
                    <a:pt x="5110" y="1985"/>
                    <a:pt x="5162" y="2360"/>
                    <a:pt x="5140" y="2475"/>
                  </a:cubicBezTo>
                  <a:cubicBezTo>
                    <a:pt x="5098" y="2692"/>
                    <a:pt x="4878" y="3037"/>
                    <a:pt x="4733" y="3115"/>
                  </a:cubicBezTo>
                  <a:cubicBezTo>
                    <a:pt x="4707" y="3129"/>
                    <a:pt x="4574" y="3160"/>
                    <a:pt x="4438" y="3184"/>
                  </a:cubicBezTo>
                  <a:cubicBezTo>
                    <a:pt x="4303" y="3207"/>
                    <a:pt x="4145" y="3251"/>
                    <a:pt x="4087" y="3281"/>
                  </a:cubicBezTo>
                  <a:cubicBezTo>
                    <a:pt x="4030" y="3312"/>
                    <a:pt x="3923" y="3357"/>
                    <a:pt x="3850" y="3383"/>
                  </a:cubicBezTo>
                  <a:cubicBezTo>
                    <a:pt x="3694" y="3439"/>
                    <a:pt x="3400" y="3622"/>
                    <a:pt x="3267" y="3747"/>
                  </a:cubicBezTo>
                  <a:cubicBezTo>
                    <a:pt x="3216" y="3796"/>
                    <a:pt x="3140" y="3899"/>
                    <a:pt x="3100" y="3977"/>
                  </a:cubicBezTo>
                  <a:cubicBezTo>
                    <a:pt x="3035" y="4102"/>
                    <a:pt x="3028" y="4144"/>
                    <a:pt x="3037" y="4344"/>
                  </a:cubicBezTo>
                  <a:cubicBezTo>
                    <a:pt x="3055" y="4712"/>
                    <a:pt x="3045" y="5043"/>
                    <a:pt x="3012" y="5164"/>
                  </a:cubicBezTo>
                  <a:cubicBezTo>
                    <a:pt x="2921" y="5504"/>
                    <a:pt x="2585" y="5839"/>
                    <a:pt x="2140" y="6036"/>
                  </a:cubicBezTo>
                  <a:cubicBezTo>
                    <a:pt x="2005" y="6096"/>
                    <a:pt x="1837" y="6170"/>
                    <a:pt x="1767" y="6201"/>
                  </a:cubicBezTo>
                  <a:cubicBezTo>
                    <a:pt x="1655" y="6250"/>
                    <a:pt x="1601" y="6255"/>
                    <a:pt x="1313" y="6239"/>
                  </a:cubicBezTo>
                  <a:cubicBezTo>
                    <a:pt x="1132" y="6229"/>
                    <a:pt x="920" y="6206"/>
                    <a:pt x="840" y="6188"/>
                  </a:cubicBezTo>
                  <a:cubicBezTo>
                    <a:pt x="704" y="6157"/>
                    <a:pt x="690" y="6159"/>
                    <a:pt x="628" y="6217"/>
                  </a:cubicBezTo>
                  <a:cubicBezTo>
                    <a:pt x="591" y="6251"/>
                    <a:pt x="526" y="6371"/>
                    <a:pt x="483" y="6483"/>
                  </a:cubicBezTo>
                  <a:cubicBezTo>
                    <a:pt x="388" y="6728"/>
                    <a:pt x="367" y="6757"/>
                    <a:pt x="285" y="6757"/>
                  </a:cubicBezTo>
                  <a:cubicBezTo>
                    <a:pt x="195" y="6757"/>
                    <a:pt x="163" y="6705"/>
                    <a:pt x="115" y="6485"/>
                  </a:cubicBezTo>
                  <a:cubicBezTo>
                    <a:pt x="4" y="5974"/>
                    <a:pt x="0" y="4641"/>
                    <a:pt x="109" y="4573"/>
                  </a:cubicBezTo>
                  <a:cubicBezTo>
                    <a:pt x="171" y="4534"/>
                    <a:pt x="250" y="4578"/>
                    <a:pt x="271" y="4663"/>
                  </a:cubicBezTo>
                  <a:cubicBezTo>
                    <a:pt x="282" y="4709"/>
                    <a:pt x="296" y="4717"/>
                    <a:pt x="328" y="4696"/>
                  </a:cubicBezTo>
                  <a:cubicBezTo>
                    <a:pt x="351" y="4681"/>
                    <a:pt x="497" y="4669"/>
                    <a:pt x="652" y="4668"/>
                  </a:cubicBezTo>
                  <a:cubicBezTo>
                    <a:pt x="1031" y="4667"/>
                    <a:pt x="1220" y="4620"/>
                    <a:pt x="1385" y="4484"/>
                  </a:cubicBezTo>
                  <a:cubicBezTo>
                    <a:pt x="1591" y="4316"/>
                    <a:pt x="1633" y="4208"/>
                    <a:pt x="1615" y="3897"/>
                  </a:cubicBezTo>
                  <a:cubicBezTo>
                    <a:pt x="1559" y="2952"/>
                    <a:pt x="1558" y="3021"/>
                    <a:pt x="1643" y="2804"/>
                  </a:cubicBezTo>
                  <a:cubicBezTo>
                    <a:pt x="1692" y="2677"/>
                    <a:pt x="1753" y="2579"/>
                    <a:pt x="1808" y="2534"/>
                  </a:cubicBezTo>
                  <a:cubicBezTo>
                    <a:pt x="1855" y="2495"/>
                    <a:pt x="1936" y="2425"/>
                    <a:pt x="1988" y="2379"/>
                  </a:cubicBezTo>
                  <a:cubicBezTo>
                    <a:pt x="2040" y="2333"/>
                    <a:pt x="2226" y="2226"/>
                    <a:pt x="2401" y="2141"/>
                  </a:cubicBezTo>
                  <a:cubicBezTo>
                    <a:pt x="2656" y="2018"/>
                    <a:pt x="2741" y="1961"/>
                    <a:pt x="2826" y="1858"/>
                  </a:cubicBezTo>
                  <a:lnTo>
                    <a:pt x="2932" y="1729"/>
                  </a:lnTo>
                  <a:lnTo>
                    <a:pt x="2912" y="1409"/>
                  </a:lnTo>
                  <a:cubicBezTo>
                    <a:pt x="2899" y="1205"/>
                    <a:pt x="2903" y="1049"/>
                    <a:pt x="2923" y="976"/>
                  </a:cubicBezTo>
                  <a:cubicBezTo>
                    <a:pt x="2970" y="802"/>
                    <a:pt x="3148" y="661"/>
                    <a:pt x="3666" y="386"/>
                  </a:cubicBezTo>
                  <a:cubicBezTo>
                    <a:pt x="3731" y="352"/>
                    <a:pt x="3893" y="290"/>
                    <a:pt x="4025" y="250"/>
                  </a:cubicBezTo>
                  <a:cubicBezTo>
                    <a:pt x="4157" y="210"/>
                    <a:pt x="4316" y="158"/>
                    <a:pt x="4378" y="134"/>
                  </a:cubicBezTo>
                  <a:cubicBezTo>
                    <a:pt x="4671" y="21"/>
                    <a:pt x="4794" y="5"/>
                    <a:pt x="5380" y="2"/>
                  </a:cubicBezTo>
                  <a:lnTo>
                    <a:pt x="5958" y="0"/>
                  </a:lnTo>
                  <a:lnTo>
                    <a:pt x="5967" y="80"/>
                  </a:lnTo>
                  <a:cubicBezTo>
                    <a:pt x="5974" y="136"/>
                    <a:pt x="5954" y="184"/>
                    <a:pt x="5897" y="245"/>
                  </a:cubicBezTo>
                  <a:cubicBezTo>
                    <a:pt x="5853" y="292"/>
                    <a:pt x="5836" y="324"/>
                    <a:pt x="5860" y="316"/>
                  </a:cubicBezTo>
                  <a:cubicBezTo>
                    <a:pt x="5992" y="269"/>
                    <a:pt x="6252" y="233"/>
                    <a:pt x="6356" y="248"/>
                  </a:cubicBezTo>
                  <a:cubicBezTo>
                    <a:pt x="6442" y="259"/>
                    <a:pt x="6484" y="252"/>
                    <a:pt x="6509" y="223"/>
                  </a:cubicBezTo>
                  <a:cubicBezTo>
                    <a:pt x="6552" y="171"/>
                    <a:pt x="6906" y="165"/>
                    <a:pt x="6997" y="214"/>
                  </a:cubicBezTo>
                  <a:cubicBezTo>
                    <a:pt x="7031" y="233"/>
                    <a:pt x="7173" y="282"/>
                    <a:pt x="7313" y="325"/>
                  </a:cubicBezTo>
                  <a:cubicBezTo>
                    <a:pt x="7663" y="432"/>
                    <a:pt x="7743" y="464"/>
                    <a:pt x="7907" y="566"/>
                  </a:cubicBezTo>
                  <a:cubicBezTo>
                    <a:pt x="7985" y="614"/>
                    <a:pt x="8077" y="662"/>
                    <a:pt x="8110" y="673"/>
                  </a:cubicBezTo>
                  <a:cubicBezTo>
                    <a:pt x="8204" y="703"/>
                    <a:pt x="8503" y="1045"/>
                    <a:pt x="8590" y="1222"/>
                  </a:cubicBezTo>
                  <a:lnTo>
                    <a:pt x="8667" y="1381"/>
                  </a:lnTo>
                  <a:lnTo>
                    <a:pt x="8667" y="2057"/>
                  </a:lnTo>
                  <a:lnTo>
                    <a:pt x="8667" y="2734"/>
                  </a:lnTo>
                  <a:lnTo>
                    <a:pt x="8752" y="2776"/>
                  </a:lnTo>
                  <a:cubicBezTo>
                    <a:pt x="8874" y="2835"/>
                    <a:pt x="9138" y="2893"/>
                    <a:pt x="9415" y="2920"/>
                  </a:cubicBezTo>
                  <a:cubicBezTo>
                    <a:pt x="9974" y="2975"/>
                    <a:pt x="10213" y="3118"/>
                    <a:pt x="10347" y="3477"/>
                  </a:cubicBezTo>
                  <a:cubicBezTo>
                    <a:pt x="10394" y="3601"/>
                    <a:pt x="10403" y="3697"/>
                    <a:pt x="10403" y="4045"/>
                  </a:cubicBezTo>
                  <a:cubicBezTo>
                    <a:pt x="10403" y="4512"/>
                    <a:pt x="10454" y="4856"/>
                    <a:pt x="10553" y="5050"/>
                  </a:cubicBezTo>
                  <a:cubicBezTo>
                    <a:pt x="10758" y="5456"/>
                    <a:pt x="10915" y="5684"/>
                    <a:pt x="10987" y="5684"/>
                  </a:cubicBezTo>
                  <a:cubicBezTo>
                    <a:pt x="11008" y="5684"/>
                    <a:pt x="11040" y="5717"/>
                    <a:pt x="11058" y="5756"/>
                  </a:cubicBezTo>
                  <a:cubicBezTo>
                    <a:pt x="11086" y="5819"/>
                    <a:pt x="11076" y="5854"/>
                    <a:pt x="10974" y="6045"/>
                  </a:cubicBezTo>
                  <a:cubicBezTo>
                    <a:pt x="10868" y="6245"/>
                    <a:pt x="10842" y="6333"/>
                    <a:pt x="10741" y="6823"/>
                  </a:cubicBezTo>
                  <a:cubicBezTo>
                    <a:pt x="10704" y="7006"/>
                    <a:pt x="10706" y="7313"/>
                    <a:pt x="10746" y="7487"/>
                  </a:cubicBezTo>
                  <a:cubicBezTo>
                    <a:pt x="10808" y="7753"/>
                    <a:pt x="10663" y="7788"/>
                    <a:pt x="10287" y="7596"/>
                  </a:cubicBezTo>
                  <a:close/>
                </a:path>
              </a:pathLst>
            </a:custGeom>
            <a:solidFill>
              <a:srgbClr val="FF0066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11"/>
            <p:cNvSpPr>
              <a:spLocks noEditPoints="1"/>
            </p:cNvSpPr>
            <p:nvPr/>
          </p:nvSpPr>
          <p:spPr bwMode="auto">
            <a:xfrm>
              <a:off x="4430713" y="-31750"/>
              <a:ext cx="2078038" cy="1797050"/>
            </a:xfrm>
            <a:custGeom>
              <a:avLst/>
              <a:gdLst>
                <a:gd name="T0" fmla="*/ 7245 w 7698"/>
                <a:gd name="T1" fmla="*/ 668 h 6674"/>
                <a:gd name="T2" fmla="*/ 5767 w 7698"/>
                <a:gd name="T3" fmla="*/ 128 h 6674"/>
                <a:gd name="T4" fmla="*/ 848 w 7698"/>
                <a:gd name="T5" fmla="*/ 2971 h 6674"/>
                <a:gd name="T6" fmla="*/ 349 w 7698"/>
                <a:gd name="T7" fmla="*/ 4826 h 6674"/>
                <a:gd name="T8" fmla="*/ 1135 w 7698"/>
                <a:gd name="T9" fmla="*/ 6187 h 6674"/>
                <a:gd name="T10" fmla="*/ 3352 w 7698"/>
                <a:gd name="T11" fmla="*/ 6457 h 6674"/>
                <a:gd name="T12" fmla="*/ 5505 w 7698"/>
                <a:gd name="T13" fmla="*/ 5511 h 6674"/>
                <a:gd name="T14" fmla="*/ 7672 w 7698"/>
                <a:gd name="T15" fmla="*/ 1766 h 6674"/>
                <a:gd name="T16" fmla="*/ 7245 w 7698"/>
                <a:gd name="T17" fmla="*/ 668 h 6674"/>
                <a:gd name="T18" fmla="*/ 5764 w 7698"/>
                <a:gd name="T19" fmla="*/ 1917 h 6674"/>
                <a:gd name="T20" fmla="*/ 6002 w 7698"/>
                <a:gd name="T21" fmla="*/ 2294 h 6674"/>
                <a:gd name="T22" fmla="*/ 4416 w 7698"/>
                <a:gd name="T23" fmla="*/ 5488 h 6674"/>
                <a:gd name="T24" fmla="*/ 2380 w 7698"/>
                <a:gd name="T25" fmla="*/ 6136 h 6674"/>
                <a:gd name="T26" fmla="*/ 763 w 7698"/>
                <a:gd name="T27" fmla="*/ 5173 h 6674"/>
                <a:gd name="T28" fmla="*/ 790 w 7698"/>
                <a:gd name="T29" fmla="*/ 3543 h 6674"/>
                <a:gd name="T30" fmla="*/ 4086 w 7698"/>
                <a:gd name="T31" fmla="*/ 1757 h 6674"/>
                <a:gd name="T32" fmla="*/ 5764 w 7698"/>
                <a:gd name="T33" fmla="*/ 1917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98" h="6674">
                  <a:moveTo>
                    <a:pt x="7245" y="668"/>
                  </a:moveTo>
                  <a:cubicBezTo>
                    <a:pt x="6881" y="324"/>
                    <a:pt x="6330" y="143"/>
                    <a:pt x="5767" y="128"/>
                  </a:cubicBezTo>
                  <a:cubicBezTo>
                    <a:pt x="3970" y="0"/>
                    <a:pt x="2033" y="1414"/>
                    <a:pt x="848" y="2971"/>
                  </a:cubicBezTo>
                  <a:cubicBezTo>
                    <a:pt x="364" y="3559"/>
                    <a:pt x="146" y="4239"/>
                    <a:pt x="349" y="4826"/>
                  </a:cubicBezTo>
                  <a:cubicBezTo>
                    <a:pt x="632" y="5735"/>
                    <a:pt x="0" y="5930"/>
                    <a:pt x="1135" y="6187"/>
                  </a:cubicBezTo>
                  <a:cubicBezTo>
                    <a:pt x="1890" y="6238"/>
                    <a:pt x="2526" y="6674"/>
                    <a:pt x="3352" y="6457"/>
                  </a:cubicBezTo>
                  <a:cubicBezTo>
                    <a:pt x="4088" y="6470"/>
                    <a:pt x="4911" y="6126"/>
                    <a:pt x="5505" y="5511"/>
                  </a:cubicBezTo>
                  <a:cubicBezTo>
                    <a:pt x="6695" y="4517"/>
                    <a:pt x="7562" y="3102"/>
                    <a:pt x="7672" y="1766"/>
                  </a:cubicBezTo>
                  <a:cubicBezTo>
                    <a:pt x="7698" y="1302"/>
                    <a:pt x="7528" y="936"/>
                    <a:pt x="7245" y="668"/>
                  </a:cubicBezTo>
                  <a:close/>
                  <a:moveTo>
                    <a:pt x="5764" y="1917"/>
                  </a:moveTo>
                  <a:cubicBezTo>
                    <a:pt x="5869" y="2018"/>
                    <a:pt x="5952" y="2143"/>
                    <a:pt x="6002" y="2294"/>
                  </a:cubicBezTo>
                  <a:cubicBezTo>
                    <a:pt x="6596" y="3169"/>
                    <a:pt x="4798" y="4947"/>
                    <a:pt x="4416" y="5488"/>
                  </a:cubicBezTo>
                  <a:cubicBezTo>
                    <a:pt x="3860" y="6187"/>
                    <a:pt x="3030" y="6331"/>
                    <a:pt x="2380" y="6136"/>
                  </a:cubicBezTo>
                  <a:cubicBezTo>
                    <a:pt x="1670" y="6064"/>
                    <a:pt x="1379" y="5249"/>
                    <a:pt x="763" y="5173"/>
                  </a:cubicBezTo>
                  <a:cubicBezTo>
                    <a:pt x="518" y="4834"/>
                    <a:pt x="578" y="4091"/>
                    <a:pt x="790" y="3543"/>
                  </a:cubicBezTo>
                  <a:cubicBezTo>
                    <a:pt x="1866" y="2909"/>
                    <a:pt x="2895" y="1998"/>
                    <a:pt x="4086" y="1757"/>
                  </a:cubicBezTo>
                  <a:cubicBezTo>
                    <a:pt x="4708" y="1512"/>
                    <a:pt x="5386" y="1557"/>
                    <a:pt x="5764" y="1917"/>
                  </a:cubicBezTo>
                  <a:close/>
                </a:path>
              </a:pathLst>
            </a:custGeom>
            <a:solidFill>
              <a:srgbClr val="FF6699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12"/>
            <p:cNvSpPr>
              <a:spLocks noEditPoints="1"/>
            </p:cNvSpPr>
            <p:nvPr/>
          </p:nvSpPr>
          <p:spPr bwMode="auto">
            <a:xfrm>
              <a:off x="2781301" y="33338"/>
              <a:ext cx="1797050" cy="1697038"/>
            </a:xfrm>
            <a:custGeom>
              <a:avLst/>
              <a:gdLst>
                <a:gd name="T0" fmla="*/ 2651 w 6657"/>
                <a:gd name="T1" fmla="*/ 0 h 6308"/>
                <a:gd name="T2" fmla="*/ 997 w 6657"/>
                <a:gd name="T3" fmla="*/ 958 h 6308"/>
                <a:gd name="T4" fmla="*/ 1089 w 6657"/>
                <a:gd name="T5" fmla="*/ 4989 h 6308"/>
                <a:gd name="T6" fmla="*/ 3440 w 6657"/>
                <a:gd name="T7" fmla="*/ 6221 h 6308"/>
                <a:gd name="T8" fmla="*/ 6244 w 6657"/>
                <a:gd name="T9" fmla="*/ 5638 h 6308"/>
                <a:gd name="T10" fmla="*/ 6284 w 6657"/>
                <a:gd name="T11" fmla="*/ 5235 h 6308"/>
                <a:gd name="T12" fmla="*/ 6170 w 6657"/>
                <a:gd name="T13" fmla="*/ 2746 h 6308"/>
                <a:gd name="T14" fmla="*/ 3164 w 6657"/>
                <a:gd name="T15" fmla="*/ 56 h 6308"/>
                <a:gd name="T16" fmla="*/ 2722 w 6657"/>
                <a:gd name="T17" fmla="*/ 0 h 6308"/>
                <a:gd name="T18" fmla="*/ 2651 w 6657"/>
                <a:gd name="T19" fmla="*/ 0 h 6308"/>
                <a:gd name="T20" fmla="*/ 1920 w 6657"/>
                <a:gd name="T21" fmla="*/ 1732 h 6308"/>
                <a:gd name="T22" fmla="*/ 4805 w 6657"/>
                <a:gd name="T23" fmla="*/ 3439 h 6308"/>
                <a:gd name="T24" fmla="*/ 5676 w 6657"/>
                <a:gd name="T25" fmla="*/ 4878 h 6308"/>
                <a:gd name="T26" fmla="*/ 3086 w 6657"/>
                <a:gd name="T27" fmla="*/ 4665 h 6308"/>
                <a:gd name="T28" fmla="*/ 1043 w 6657"/>
                <a:gd name="T29" fmla="*/ 3355 h 6308"/>
                <a:gd name="T30" fmla="*/ 1920 w 6657"/>
                <a:gd name="T31" fmla="*/ 1732 h 6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657" h="6308">
                  <a:moveTo>
                    <a:pt x="2651" y="0"/>
                  </a:moveTo>
                  <a:cubicBezTo>
                    <a:pt x="1921" y="13"/>
                    <a:pt x="1353" y="433"/>
                    <a:pt x="997" y="958"/>
                  </a:cubicBezTo>
                  <a:cubicBezTo>
                    <a:pt x="244" y="1955"/>
                    <a:pt x="0" y="3610"/>
                    <a:pt x="1089" y="4989"/>
                  </a:cubicBezTo>
                  <a:cubicBezTo>
                    <a:pt x="1637" y="5804"/>
                    <a:pt x="2617" y="6089"/>
                    <a:pt x="3440" y="6221"/>
                  </a:cubicBezTo>
                  <a:cubicBezTo>
                    <a:pt x="4476" y="6308"/>
                    <a:pt x="5509" y="6157"/>
                    <a:pt x="6244" y="5638"/>
                  </a:cubicBezTo>
                  <a:lnTo>
                    <a:pt x="6284" y="5235"/>
                  </a:lnTo>
                  <a:cubicBezTo>
                    <a:pt x="6657" y="4563"/>
                    <a:pt x="6559" y="3607"/>
                    <a:pt x="6170" y="2746"/>
                  </a:cubicBezTo>
                  <a:cubicBezTo>
                    <a:pt x="5615" y="1567"/>
                    <a:pt x="4505" y="274"/>
                    <a:pt x="3164" y="56"/>
                  </a:cubicBezTo>
                  <a:cubicBezTo>
                    <a:pt x="3011" y="21"/>
                    <a:pt x="2863" y="3"/>
                    <a:pt x="2722" y="0"/>
                  </a:cubicBezTo>
                  <a:cubicBezTo>
                    <a:pt x="2698" y="0"/>
                    <a:pt x="2674" y="0"/>
                    <a:pt x="2651" y="0"/>
                  </a:cubicBezTo>
                  <a:close/>
                  <a:moveTo>
                    <a:pt x="1920" y="1732"/>
                  </a:moveTo>
                  <a:cubicBezTo>
                    <a:pt x="2982" y="1834"/>
                    <a:pt x="4010" y="2621"/>
                    <a:pt x="4805" y="3439"/>
                  </a:cubicBezTo>
                  <a:cubicBezTo>
                    <a:pt x="5159" y="3769"/>
                    <a:pt x="5869" y="4585"/>
                    <a:pt x="5676" y="4878"/>
                  </a:cubicBezTo>
                  <a:cubicBezTo>
                    <a:pt x="4838" y="4870"/>
                    <a:pt x="3974" y="5076"/>
                    <a:pt x="3086" y="4665"/>
                  </a:cubicBezTo>
                  <a:cubicBezTo>
                    <a:pt x="2384" y="4292"/>
                    <a:pt x="1624" y="3939"/>
                    <a:pt x="1043" y="3355"/>
                  </a:cubicBezTo>
                  <a:cubicBezTo>
                    <a:pt x="447" y="2611"/>
                    <a:pt x="1285" y="1838"/>
                    <a:pt x="1920" y="1732"/>
                  </a:cubicBezTo>
                  <a:close/>
                </a:path>
              </a:pathLst>
            </a:custGeom>
            <a:solidFill>
              <a:srgbClr val="FF6699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13"/>
            <p:cNvSpPr>
              <a:spLocks/>
            </p:cNvSpPr>
            <p:nvPr/>
          </p:nvSpPr>
          <p:spPr bwMode="auto">
            <a:xfrm>
              <a:off x="3167063" y="946150"/>
              <a:ext cx="22225" cy="55563"/>
            </a:xfrm>
            <a:custGeom>
              <a:avLst/>
              <a:gdLst>
                <a:gd name="T0" fmla="*/ 84 w 84"/>
                <a:gd name="T1" fmla="*/ 0 h 208"/>
                <a:gd name="T2" fmla="*/ 84 w 84"/>
                <a:gd name="T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4" h="208">
                  <a:moveTo>
                    <a:pt x="84" y="0"/>
                  </a:moveTo>
                  <a:cubicBezTo>
                    <a:pt x="4" y="208"/>
                    <a:pt x="0" y="42"/>
                    <a:pt x="8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14"/>
            <p:cNvSpPr>
              <a:spLocks/>
            </p:cNvSpPr>
            <p:nvPr/>
          </p:nvSpPr>
          <p:spPr bwMode="auto">
            <a:xfrm>
              <a:off x="3079751" y="1209675"/>
              <a:ext cx="15875" cy="146050"/>
            </a:xfrm>
            <a:custGeom>
              <a:avLst/>
              <a:gdLst>
                <a:gd name="T0" fmla="*/ 50 w 62"/>
                <a:gd name="T1" fmla="*/ 0 h 544"/>
                <a:gd name="T2" fmla="*/ 62 w 62"/>
                <a:gd name="T3" fmla="*/ 65 h 544"/>
                <a:gd name="T4" fmla="*/ 50 w 62"/>
                <a:gd name="T5" fmla="*/ 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544">
                  <a:moveTo>
                    <a:pt x="50" y="0"/>
                  </a:moveTo>
                  <a:cubicBezTo>
                    <a:pt x="54" y="0"/>
                    <a:pt x="59" y="18"/>
                    <a:pt x="62" y="65"/>
                  </a:cubicBezTo>
                  <a:cubicBezTo>
                    <a:pt x="0" y="544"/>
                    <a:pt x="26" y="1"/>
                    <a:pt x="5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15"/>
            <p:cNvSpPr>
              <a:spLocks/>
            </p:cNvSpPr>
            <p:nvPr/>
          </p:nvSpPr>
          <p:spPr bwMode="auto">
            <a:xfrm>
              <a:off x="3068638" y="1316038"/>
              <a:ext cx="22225" cy="92075"/>
            </a:xfrm>
            <a:custGeom>
              <a:avLst/>
              <a:gdLst>
                <a:gd name="T0" fmla="*/ 41 w 82"/>
                <a:gd name="T1" fmla="*/ 0 h 344"/>
                <a:gd name="T2" fmla="*/ 41 w 82"/>
                <a:gd name="T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2" h="344">
                  <a:moveTo>
                    <a:pt x="41" y="0"/>
                  </a:moveTo>
                  <a:cubicBezTo>
                    <a:pt x="82" y="344"/>
                    <a:pt x="0" y="68"/>
                    <a:pt x="4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833650" y="938429"/>
            <a:ext cx="2430586" cy="2430586"/>
            <a:chOff x="1808250" y="913029"/>
            <a:chExt cx="2430586" cy="2430586"/>
          </a:xfrm>
        </p:grpSpPr>
        <p:sp>
          <p:nvSpPr>
            <p:cNvPr id="67" name="Oval 66"/>
            <p:cNvSpPr/>
            <p:nvPr/>
          </p:nvSpPr>
          <p:spPr>
            <a:xfrm>
              <a:off x="1808250" y="913029"/>
              <a:ext cx="2430586" cy="2430586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2901092" y="1962810"/>
              <a:ext cx="1145127" cy="980961"/>
              <a:chOff x="2901092" y="1962810"/>
              <a:chExt cx="1145127" cy="980961"/>
            </a:xfrm>
          </p:grpSpPr>
          <p:sp>
            <p:nvSpPr>
              <p:cNvPr id="19" name="Freeform 15"/>
              <p:cNvSpPr>
                <a:spLocks/>
              </p:cNvSpPr>
              <p:nvPr/>
            </p:nvSpPr>
            <p:spPr bwMode="auto">
              <a:xfrm>
                <a:off x="3486439" y="2459346"/>
                <a:ext cx="559780" cy="464241"/>
              </a:xfrm>
              <a:custGeom>
                <a:avLst/>
                <a:gdLst>
                  <a:gd name="T0" fmla="*/ 1113 w 2443"/>
                  <a:gd name="T1" fmla="*/ 1977 h 2033"/>
                  <a:gd name="T2" fmla="*/ 351 w 2443"/>
                  <a:gd name="T3" fmla="*/ 1769 h 2033"/>
                  <a:gd name="T4" fmla="*/ 193 w 2443"/>
                  <a:gd name="T5" fmla="*/ 1692 h 2033"/>
                  <a:gd name="T6" fmla="*/ 84 w 2443"/>
                  <a:gd name="T7" fmla="*/ 1331 h 2033"/>
                  <a:gd name="T8" fmla="*/ 192 w 2443"/>
                  <a:gd name="T9" fmla="*/ 586 h 2033"/>
                  <a:gd name="T10" fmla="*/ 632 w 2443"/>
                  <a:gd name="T11" fmla="*/ 416 h 2033"/>
                  <a:gd name="T12" fmla="*/ 1412 w 2443"/>
                  <a:gd name="T13" fmla="*/ 54 h 2033"/>
                  <a:gd name="T14" fmla="*/ 1626 w 2443"/>
                  <a:gd name="T15" fmla="*/ 503 h 2033"/>
                  <a:gd name="T16" fmla="*/ 1477 w 2443"/>
                  <a:gd name="T17" fmla="*/ 737 h 2033"/>
                  <a:gd name="T18" fmla="*/ 1978 w 2443"/>
                  <a:gd name="T19" fmla="*/ 811 h 2033"/>
                  <a:gd name="T20" fmla="*/ 2297 w 2443"/>
                  <a:gd name="T21" fmla="*/ 1221 h 2033"/>
                  <a:gd name="T22" fmla="*/ 1857 w 2443"/>
                  <a:gd name="T23" fmla="*/ 1881 h 2033"/>
                  <a:gd name="T24" fmla="*/ 1303 w 2443"/>
                  <a:gd name="T25" fmla="*/ 2000 h 2033"/>
                  <a:gd name="T26" fmla="*/ 1113 w 2443"/>
                  <a:gd name="T27" fmla="*/ 1977 h 2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43" h="2033">
                    <a:moveTo>
                      <a:pt x="1113" y="1977"/>
                    </a:moveTo>
                    <a:cubicBezTo>
                      <a:pt x="849" y="1952"/>
                      <a:pt x="591" y="1881"/>
                      <a:pt x="351" y="1769"/>
                    </a:cubicBezTo>
                    <a:cubicBezTo>
                      <a:pt x="271" y="1762"/>
                      <a:pt x="204" y="1766"/>
                      <a:pt x="193" y="1692"/>
                    </a:cubicBezTo>
                    <a:cubicBezTo>
                      <a:pt x="0" y="1826"/>
                      <a:pt x="38" y="1434"/>
                      <a:pt x="84" y="1331"/>
                    </a:cubicBezTo>
                    <a:cubicBezTo>
                      <a:pt x="111" y="1082"/>
                      <a:pt x="205" y="837"/>
                      <a:pt x="192" y="586"/>
                    </a:cubicBezTo>
                    <a:cubicBezTo>
                      <a:pt x="155" y="418"/>
                      <a:pt x="508" y="460"/>
                      <a:pt x="632" y="416"/>
                    </a:cubicBezTo>
                    <a:cubicBezTo>
                      <a:pt x="924" y="366"/>
                      <a:pt x="1092" y="0"/>
                      <a:pt x="1412" y="54"/>
                    </a:cubicBezTo>
                    <a:cubicBezTo>
                      <a:pt x="1676" y="28"/>
                      <a:pt x="1798" y="313"/>
                      <a:pt x="1626" y="503"/>
                    </a:cubicBezTo>
                    <a:cubicBezTo>
                      <a:pt x="1579" y="582"/>
                      <a:pt x="1527" y="659"/>
                      <a:pt x="1477" y="737"/>
                    </a:cubicBezTo>
                    <a:cubicBezTo>
                      <a:pt x="1630" y="824"/>
                      <a:pt x="1807" y="834"/>
                      <a:pt x="1978" y="811"/>
                    </a:cubicBezTo>
                    <a:cubicBezTo>
                      <a:pt x="2160" y="842"/>
                      <a:pt x="2443" y="1006"/>
                      <a:pt x="2297" y="1221"/>
                    </a:cubicBezTo>
                    <a:cubicBezTo>
                      <a:pt x="2223" y="1478"/>
                      <a:pt x="2071" y="1720"/>
                      <a:pt x="1857" y="1881"/>
                    </a:cubicBezTo>
                    <a:cubicBezTo>
                      <a:pt x="1712" y="1989"/>
                      <a:pt x="1498" y="2033"/>
                      <a:pt x="1303" y="2000"/>
                    </a:cubicBezTo>
                    <a:cubicBezTo>
                      <a:pt x="1240" y="1993"/>
                      <a:pt x="1176" y="1985"/>
                      <a:pt x="1113" y="19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2901092" y="1962810"/>
                <a:ext cx="567854" cy="858509"/>
              </a:xfrm>
              <a:custGeom>
                <a:avLst/>
                <a:gdLst>
                  <a:gd name="T0" fmla="*/ 1653 w 2481"/>
                  <a:gd name="T1" fmla="*/ 3611 h 3760"/>
                  <a:gd name="T2" fmla="*/ 757 w 2481"/>
                  <a:gd name="T3" fmla="*/ 2458 h 3760"/>
                  <a:gd name="T4" fmla="*/ 123 w 2481"/>
                  <a:gd name="T5" fmla="*/ 1124 h 3760"/>
                  <a:gd name="T6" fmla="*/ 211 w 2481"/>
                  <a:gd name="T7" fmla="*/ 361 h 3760"/>
                  <a:gd name="T8" fmla="*/ 893 w 2481"/>
                  <a:gd name="T9" fmla="*/ 218 h 3760"/>
                  <a:gd name="T10" fmla="*/ 1261 w 2481"/>
                  <a:gd name="T11" fmla="*/ 901 h 3760"/>
                  <a:gd name="T12" fmla="*/ 2259 w 2481"/>
                  <a:gd name="T13" fmla="*/ 2407 h 3760"/>
                  <a:gd name="T14" fmla="*/ 2285 w 2481"/>
                  <a:gd name="T15" fmla="*/ 3025 h 3760"/>
                  <a:gd name="T16" fmla="*/ 1948 w 2481"/>
                  <a:gd name="T17" fmla="*/ 3607 h 3760"/>
                  <a:gd name="T18" fmla="*/ 1653 w 2481"/>
                  <a:gd name="T19" fmla="*/ 3611 h 3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81" h="3760">
                    <a:moveTo>
                      <a:pt x="1653" y="3611"/>
                    </a:moveTo>
                    <a:cubicBezTo>
                      <a:pt x="1262" y="3309"/>
                      <a:pt x="1030" y="2860"/>
                      <a:pt x="757" y="2458"/>
                    </a:cubicBezTo>
                    <a:cubicBezTo>
                      <a:pt x="504" y="2035"/>
                      <a:pt x="276" y="1595"/>
                      <a:pt x="123" y="1124"/>
                    </a:cubicBezTo>
                    <a:cubicBezTo>
                      <a:pt x="0" y="874"/>
                      <a:pt x="7" y="569"/>
                      <a:pt x="211" y="361"/>
                    </a:cubicBezTo>
                    <a:cubicBezTo>
                      <a:pt x="359" y="165"/>
                      <a:pt x="694" y="0"/>
                      <a:pt x="893" y="218"/>
                    </a:cubicBezTo>
                    <a:cubicBezTo>
                      <a:pt x="1076" y="412"/>
                      <a:pt x="1105" y="690"/>
                      <a:pt x="1261" y="901"/>
                    </a:cubicBezTo>
                    <a:cubicBezTo>
                      <a:pt x="1580" y="1412"/>
                      <a:pt x="1955" y="1886"/>
                      <a:pt x="2259" y="2407"/>
                    </a:cubicBezTo>
                    <a:cubicBezTo>
                      <a:pt x="2434" y="2584"/>
                      <a:pt x="2481" y="2843"/>
                      <a:pt x="2285" y="3025"/>
                    </a:cubicBezTo>
                    <a:cubicBezTo>
                      <a:pt x="2173" y="3215"/>
                      <a:pt x="2061" y="3416"/>
                      <a:pt x="1948" y="3607"/>
                    </a:cubicBezTo>
                    <a:cubicBezTo>
                      <a:pt x="1840" y="3421"/>
                      <a:pt x="1828" y="3760"/>
                      <a:pt x="1653" y="3611"/>
                    </a:cubicBezTo>
                    <a:close/>
                  </a:path>
                </a:pathLst>
              </a:custGeom>
              <a:solidFill>
                <a:srgbClr val="8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" name="Freeform 24"/>
              <p:cNvSpPr>
                <a:spLocks/>
              </p:cNvSpPr>
              <p:nvPr/>
            </p:nvSpPr>
            <p:spPr bwMode="auto">
              <a:xfrm>
                <a:off x="3302088" y="2441853"/>
                <a:ext cx="258360" cy="501918"/>
              </a:xfrm>
              <a:custGeom>
                <a:avLst/>
                <a:gdLst>
                  <a:gd name="T0" fmla="*/ 506 w 1125"/>
                  <a:gd name="T1" fmla="*/ 2143 h 2200"/>
                  <a:gd name="T2" fmla="*/ 176 w 1125"/>
                  <a:gd name="T3" fmla="*/ 1353 h 2200"/>
                  <a:gd name="T4" fmla="*/ 352 w 1125"/>
                  <a:gd name="T5" fmla="*/ 582 h 2200"/>
                  <a:gd name="T6" fmla="*/ 916 w 1125"/>
                  <a:gd name="T7" fmla="*/ 239 h 2200"/>
                  <a:gd name="T8" fmla="*/ 1038 w 1125"/>
                  <a:gd name="T9" fmla="*/ 1197 h 2200"/>
                  <a:gd name="T10" fmla="*/ 729 w 1125"/>
                  <a:gd name="T11" fmla="*/ 2074 h 2200"/>
                  <a:gd name="T12" fmla="*/ 506 w 1125"/>
                  <a:gd name="T13" fmla="*/ 2143 h 2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5" h="2200">
                    <a:moveTo>
                      <a:pt x="506" y="2143"/>
                    </a:moveTo>
                    <a:cubicBezTo>
                      <a:pt x="324" y="1938"/>
                      <a:pt x="0" y="1659"/>
                      <a:pt x="176" y="1353"/>
                    </a:cubicBezTo>
                    <a:cubicBezTo>
                      <a:pt x="33" y="1098"/>
                      <a:pt x="298" y="832"/>
                      <a:pt x="352" y="582"/>
                    </a:cubicBezTo>
                    <a:cubicBezTo>
                      <a:pt x="376" y="287"/>
                      <a:pt x="643" y="0"/>
                      <a:pt x="916" y="239"/>
                    </a:cubicBezTo>
                    <a:cubicBezTo>
                      <a:pt x="1059" y="531"/>
                      <a:pt x="1035" y="874"/>
                      <a:pt x="1038" y="1197"/>
                    </a:cubicBezTo>
                    <a:cubicBezTo>
                      <a:pt x="1125" y="1555"/>
                      <a:pt x="856" y="1780"/>
                      <a:pt x="729" y="2074"/>
                    </a:cubicBezTo>
                    <a:cubicBezTo>
                      <a:pt x="677" y="2150"/>
                      <a:pt x="593" y="2200"/>
                      <a:pt x="506" y="2143"/>
                    </a:cubicBezTo>
                    <a:close/>
                  </a:path>
                </a:pathLst>
              </a:custGeom>
              <a:solidFill>
                <a:srgbClr val="F2F2F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 rot="19800000" flipH="1">
            <a:off x="1805018" y="966687"/>
            <a:ext cx="2522836" cy="2430586"/>
            <a:chOff x="1808250" y="913029"/>
            <a:chExt cx="2430586" cy="2430586"/>
          </a:xfrm>
        </p:grpSpPr>
        <p:sp>
          <p:nvSpPr>
            <p:cNvPr id="70" name="Oval 69"/>
            <p:cNvSpPr/>
            <p:nvPr/>
          </p:nvSpPr>
          <p:spPr>
            <a:xfrm>
              <a:off x="1808250" y="913029"/>
              <a:ext cx="2430586" cy="2430586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2901092" y="1962810"/>
              <a:ext cx="1145127" cy="980961"/>
              <a:chOff x="2901092" y="1962810"/>
              <a:chExt cx="1145127" cy="980961"/>
            </a:xfrm>
          </p:grpSpPr>
          <p:sp>
            <p:nvSpPr>
              <p:cNvPr id="72" name="Freeform 15"/>
              <p:cNvSpPr>
                <a:spLocks/>
              </p:cNvSpPr>
              <p:nvPr/>
            </p:nvSpPr>
            <p:spPr bwMode="auto">
              <a:xfrm>
                <a:off x="3486439" y="2459346"/>
                <a:ext cx="559780" cy="464241"/>
              </a:xfrm>
              <a:custGeom>
                <a:avLst/>
                <a:gdLst>
                  <a:gd name="T0" fmla="*/ 1113 w 2443"/>
                  <a:gd name="T1" fmla="*/ 1977 h 2033"/>
                  <a:gd name="T2" fmla="*/ 351 w 2443"/>
                  <a:gd name="T3" fmla="*/ 1769 h 2033"/>
                  <a:gd name="T4" fmla="*/ 193 w 2443"/>
                  <a:gd name="T5" fmla="*/ 1692 h 2033"/>
                  <a:gd name="T6" fmla="*/ 84 w 2443"/>
                  <a:gd name="T7" fmla="*/ 1331 h 2033"/>
                  <a:gd name="T8" fmla="*/ 192 w 2443"/>
                  <a:gd name="T9" fmla="*/ 586 h 2033"/>
                  <a:gd name="T10" fmla="*/ 632 w 2443"/>
                  <a:gd name="T11" fmla="*/ 416 h 2033"/>
                  <a:gd name="T12" fmla="*/ 1412 w 2443"/>
                  <a:gd name="T13" fmla="*/ 54 h 2033"/>
                  <a:gd name="T14" fmla="*/ 1626 w 2443"/>
                  <a:gd name="T15" fmla="*/ 503 h 2033"/>
                  <a:gd name="T16" fmla="*/ 1477 w 2443"/>
                  <a:gd name="T17" fmla="*/ 737 h 2033"/>
                  <a:gd name="T18" fmla="*/ 1978 w 2443"/>
                  <a:gd name="T19" fmla="*/ 811 h 2033"/>
                  <a:gd name="T20" fmla="*/ 2297 w 2443"/>
                  <a:gd name="T21" fmla="*/ 1221 h 2033"/>
                  <a:gd name="T22" fmla="*/ 1857 w 2443"/>
                  <a:gd name="T23" fmla="*/ 1881 h 2033"/>
                  <a:gd name="T24" fmla="*/ 1303 w 2443"/>
                  <a:gd name="T25" fmla="*/ 2000 h 2033"/>
                  <a:gd name="T26" fmla="*/ 1113 w 2443"/>
                  <a:gd name="T27" fmla="*/ 1977 h 2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43" h="2033">
                    <a:moveTo>
                      <a:pt x="1113" y="1977"/>
                    </a:moveTo>
                    <a:cubicBezTo>
                      <a:pt x="849" y="1952"/>
                      <a:pt x="591" y="1881"/>
                      <a:pt x="351" y="1769"/>
                    </a:cubicBezTo>
                    <a:cubicBezTo>
                      <a:pt x="271" y="1762"/>
                      <a:pt x="204" y="1766"/>
                      <a:pt x="193" y="1692"/>
                    </a:cubicBezTo>
                    <a:cubicBezTo>
                      <a:pt x="0" y="1826"/>
                      <a:pt x="38" y="1434"/>
                      <a:pt x="84" y="1331"/>
                    </a:cubicBezTo>
                    <a:cubicBezTo>
                      <a:pt x="111" y="1082"/>
                      <a:pt x="205" y="837"/>
                      <a:pt x="192" y="586"/>
                    </a:cubicBezTo>
                    <a:cubicBezTo>
                      <a:pt x="155" y="418"/>
                      <a:pt x="508" y="460"/>
                      <a:pt x="632" y="416"/>
                    </a:cubicBezTo>
                    <a:cubicBezTo>
                      <a:pt x="924" y="366"/>
                      <a:pt x="1092" y="0"/>
                      <a:pt x="1412" y="54"/>
                    </a:cubicBezTo>
                    <a:cubicBezTo>
                      <a:pt x="1676" y="28"/>
                      <a:pt x="1798" y="313"/>
                      <a:pt x="1626" y="503"/>
                    </a:cubicBezTo>
                    <a:cubicBezTo>
                      <a:pt x="1579" y="582"/>
                      <a:pt x="1527" y="659"/>
                      <a:pt x="1477" y="737"/>
                    </a:cubicBezTo>
                    <a:cubicBezTo>
                      <a:pt x="1630" y="824"/>
                      <a:pt x="1807" y="834"/>
                      <a:pt x="1978" y="811"/>
                    </a:cubicBezTo>
                    <a:cubicBezTo>
                      <a:pt x="2160" y="842"/>
                      <a:pt x="2443" y="1006"/>
                      <a:pt x="2297" y="1221"/>
                    </a:cubicBezTo>
                    <a:cubicBezTo>
                      <a:pt x="2223" y="1478"/>
                      <a:pt x="2071" y="1720"/>
                      <a:pt x="1857" y="1881"/>
                    </a:cubicBezTo>
                    <a:cubicBezTo>
                      <a:pt x="1712" y="1989"/>
                      <a:pt x="1498" y="2033"/>
                      <a:pt x="1303" y="2000"/>
                    </a:cubicBezTo>
                    <a:cubicBezTo>
                      <a:pt x="1240" y="1993"/>
                      <a:pt x="1176" y="1985"/>
                      <a:pt x="1113" y="19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" name="Freeform 20"/>
              <p:cNvSpPr>
                <a:spLocks/>
              </p:cNvSpPr>
              <p:nvPr/>
            </p:nvSpPr>
            <p:spPr bwMode="auto">
              <a:xfrm>
                <a:off x="2901092" y="1962810"/>
                <a:ext cx="567854" cy="858509"/>
              </a:xfrm>
              <a:custGeom>
                <a:avLst/>
                <a:gdLst>
                  <a:gd name="T0" fmla="*/ 1653 w 2481"/>
                  <a:gd name="T1" fmla="*/ 3611 h 3760"/>
                  <a:gd name="T2" fmla="*/ 757 w 2481"/>
                  <a:gd name="T3" fmla="*/ 2458 h 3760"/>
                  <a:gd name="T4" fmla="*/ 123 w 2481"/>
                  <a:gd name="T5" fmla="*/ 1124 h 3760"/>
                  <a:gd name="T6" fmla="*/ 211 w 2481"/>
                  <a:gd name="T7" fmla="*/ 361 h 3760"/>
                  <a:gd name="T8" fmla="*/ 893 w 2481"/>
                  <a:gd name="T9" fmla="*/ 218 h 3760"/>
                  <a:gd name="T10" fmla="*/ 1261 w 2481"/>
                  <a:gd name="T11" fmla="*/ 901 h 3760"/>
                  <a:gd name="T12" fmla="*/ 2259 w 2481"/>
                  <a:gd name="T13" fmla="*/ 2407 h 3760"/>
                  <a:gd name="T14" fmla="*/ 2285 w 2481"/>
                  <a:gd name="T15" fmla="*/ 3025 h 3760"/>
                  <a:gd name="T16" fmla="*/ 1948 w 2481"/>
                  <a:gd name="T17" fmla="*/ 3607 h 3760"/>
                  <a:gd name="T18" fmla="*/ 1653 w 2481"/>
                  <a:gd name="T19" fmla="*/ 3611 h 3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81" h="3760">
                    <a:moveTo>
                      <a:pt x="1653" y="3611"/>
                    </a:moveTo>
                    <a:cubicBezTo>
                      <a:pt x="1262" y="3309"/>
                      <a:pt x="1030" y="2860"/>
                      <a:pt x="757" y="2458"/>
                    </a:cubicBezTo>
                    <a:cubicBezTo>
                      <a:pt x="504" y="2035"/>
                      <a:pt x="276" y="1595"/>
                      <a:pt x="123" y="1124"/>
                    </a:cubicBezTo>
                    <a:cubicBezTo>
                      <a:pt x="0" y="874"/>
                      <a:pt x="7" y="569"/>
                      <a:pt x="211" y="361"/>
                    </a:cubicBezTo>
                    <a:cubicBezTo>
                      <a:pt x="359" y="165"/>
                      <a:pt x="694" y="0"/>
                      <a:pt x="893" y="218"/>
                    </a:cubicBezTo>
                    <a:cubicBezTo>
                      <a:pt x="1076" y="412"/>
                      <a:pt x="1105" y="690"/>
                      <a:pt x="1261" y="901"/>
                    </a:cubicBezTo>
                    <a:cubicBezTo>
                      <a:pt x="1580" y="1412"/>
                      <a:pt x="1955" y="1886"/>
                      <a:pt x="2259" y="2407"/>
                    </a:cubicBezTo>
                    <a:cubicBezTo>
                      <a:pt x="2434" y="2584"/>
                      <a:pt x="2481" y="2843"/>
                      <a:pt x="2285" y="3025"/>
                    </a:cubicBezTo>
                    <a:cubicBezTo>
                      <a:pt x="2173" y="3215"/>
                      <a:pt x="2061" y="3416"/>
                      <a:pt x="1948" y="3607"/>
                    </a:cubicBezTo>
                    <a:cubicBezTo>
                      <a:pt x="1840" y="3421"/>
                      <a:pt x="1828" y="3760"/>
                      <a:pt x="1653" y="3611"/>
                    </a:cubicBezTo>
                    <a:close/>
                  </a:path>
                </a:pathLst>
              </a:custGeom>
              <a:solidFill>
                <a:srgbClr val="8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" name="Freeform 24"/>
              <p:cNvSpPr>
                <a:spLocks/>
              </p:cNvSpPr>
              <p:nvPr/>
            </p:nvSpPr>
            <p:spPr bwMode="auto">
              <a:xfrm>
                <a:off x="3302088" y="2441853"/>
                <a:ext cx="258360" cy="501918"/>
              </a:xfrm>
              <a:custGeom>
                <a:avLst/>
                <a:gdLst>
                  <a:gd name="T0" fmla="*/ 506 w 1125"/>
                  <a:gd name="T1" fmla="*/ 2143 h 2200"/>
                  <a:gd name="T2" fmla="*/ 176 w 1125"/>
                  <a:gd name="T3" fmla="*/ 1353 h 2200"/>
                  <a:gd name="T4" fmla="*/ 352 w 1125"/>
                  <a:gd name="T5" fmla="*/ 582 h 2200"/>
                  <a:gd name="T6" fmla="*/ 916 w 1125"/>
                  <a:gd name="T7" fmla="*/ 239 h 2200"/>
                  <a:gd name="T8" fmla="*/ 1038 w 1125"/>
                  <a:gd name="T9" fmla="*/ 1197 h 2200"/>
                  <a:gd name="T10" fmla="*/ 729 w 1125"/>
                  <a:gd name="T11" fmla="*/ 2074 h 2200"/>
                  <a:gd name="T12" fmla="*/ 506 w 1125"/>
                  <a:gd name="T13" fmla="*/ 2143 h 2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5" h="2200">
                    <a:moveTo>
                      <a:pt x="506" y="2143"/>
                    </a:moveTo>
                    <a:cubicBezTo>
                      <a:pt x="324" y="1938"/>
                      <a:pt x="0" y="1659"/>
                      <a:pt x="176" y="1353"/>
                    </a:cubicBezTo>
                    <a:cubicBezTo>
                      <a:pt x="33" y="1098"/>
                      <a:pt x="298" y="832"/>
                      <a:pt x="352" y="582"/>
                    </a:cubicBezTo>
                    <a:cubicBezTo>
                      <a:pt x="376" y="287"/>
                      <a:pt x="643" y="0"/>
                      <a:pt x="916" y="239"/>
                    </a:cubicBezTo>
                    <a:cubicBezTo>
                      <a:pt x="1059" y="531"/>
                      <a:pt x="1035" y="874"/>
                      <a:pt x="1038" y="1197"/>
                    </a:cubicBezTo>
                    <a:cubicBezTo>
                      <a:pt x="1125" y="1555"/>
                      <a:pt x="856" y="1780"/>
                      <a:pt x="729" y="2074"/>
                    </a:cubicBezTo>
                    <a:cubicBezTo>
                      <a:pt x="677" y="2150"/>
                      <a:pt x="593" y="2200"/>
                      <a:pt x="506" y="2143"/>
                    </a:cubicBezTo>
                    <a:close/>
                  </a:path>
                </a:pathLst>
              </a:custGeom>
              <a:solidFill>
                <a:srgbClr val="F2F2F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sp>
        <p:nvSpPr>
          <p:cNvPr id="30" name="Freeform 26"/>
          <p:cNvSpPr>
            <a:spLocks/>
          </p:cNvSpPr>
          <p:nvPr/>
        </p:nvSpPr>
        <p:spPr bwMode="auto">
          <a:xfrm>
            <a:off x="1138156" y="2037999"/>
            <a:ext cx="4206424" cy="1963267"/>
          </a:xfrm>
          <a:custGeom>
            <a:avLst/>
            <a:gdLst>
              <a:gd name="T0" fmla="*/ 9696 w 18385"/>
              <a:gd name="T1" fmla="*/ 8574 h 8593"/>
              <a:gd name="T2" fmla="*/ 7408 w 18385"/>
              <a:gd name="T3" fmla="*/ 8431 h 8593"/>
              <a:gd name="T4" fmla="*/ 5100 w 18385"/>
              <a:gd name="T5" fmla="*/ 8309 h 8593"/>
              <a:gd name="T6" fmla="*/ 1955 w 18385"/>
              <a:gd name="T7" fmla="*/ 7596 h 8593"/>
              <a:gd name="T8" fmla="*/ 2055 w 18385"/>
              <a:gd name="T9" fmla="*/ 7822 h 8593"/>
              <a:gd name="T10" fmla="*/ 1502 w 18385"/>
              <a:gd name="T11" fmla="*/ 6714 h 8593"/>
              <a:gd name="T12" fmla="*/ 633 w 18385"/>
              <a:gd name="T13" fmla="*/ 2520 h 8593"/>
              <a:gd name="T14" fmla="*/ 1049 w 18385"/>
              <a:gd name="T15" fmla="*/ 1092 h 8593"/>
              <a:gd name="T16" fmla="*/ 3283 w 18385"/>
              <a:gd name="T17" fmla="*/ 546 h 8593"/>
              <a:gd name="T18" fmla="*/ 6333 w 18385"/>
              <a:gd name="T19" fmla="*/ 0 h 8593"/>
              <a:gd name="T20" fmla="*/ 6041 w 18385"/>
              <a:gd name="T21" fmla="*/ 1716 h 8593"/>
              <a:gd name="T22" fmla="*/ 6648 w 18385"/>
              <a:gd name="T23" fmla="*/ 6010 h 8593"/>
              <a:gd name="T24" fmla="*/ 7115 w 18385"/>
              <a:gd name="T25" fmla="*/ 5978 h 8593"/>
              <a:gd name="T26" fmla="*/ 9312 w 18385"/>
              <a:gd name="T27" fmla="*/ 6401 h 8593"/>
              <a:gd name="T28" fmla="*/ 11682 w 18385"/>
              <a:gd name="T29" fmla="*/ 6377 h 8593"/>
              <a:gd name="T30" fmla="*/ 14347 w 18385"/>
              <a:gd name="T31" fmla="*/ 5534 h 8593"/>
              <a:gd name="T32" fmla="*/ 14623 w 18385"/>
              <a:gd name="T33" fmla="*/ 3496 h 8593"/>
              <a:gd name="T34" fmla="*/ 13488 w 18385"/>
              <a:gd name="T35" fmla="*/ 1649 h 8593"/>
              <a:gd name="T36" fmla="*/ 15177 w 18385"/>
              <a:gd name="T37" fmla="*/ 938 h 8593"/>
              <a:gd name="T38" fmla="*/ 16394 w 18385"/>
              <a:gd name="T39" fmla="*/ 2497 h 8593"/>
              <a:gd name="T40" fmla="*/ 17076 w 18385"/>
              <a:gd name="T41" fmla="*/ 5808 h 8593"/>
              <a:gd name="T42" fmla="*/ 17260 w 18385"/>
              <a:gd name="T43" fmla="*/ 7325 h 8593"/>
              <a:gd name="T44" fmla="*/ 15102 w 18385"/>
              <a:gd name="T45" fmla="*/ 8163 h 8593"/>
              <a:gd name="T46" fmla="*/ 12664 w 18385"/>
              <a:gd name="T47" fmla="*/ 8464 h 8593"/>
              <a:gd name="T48" fmla="*/ 9888 w 18385"/>
              <a:gd name="T49" fmla="*/ 8593 h 8593"/>
              <a:gd name="T50" fmla="*/ 9794 w 18385"/>
              <a:gd name="T51" fmla="*/ 8585 h 8593"/>
              <a:gd name="T52" fmla="*/ 9696 w 18385"/>
              <a:gd name="T53" fmla="*/ 8574 h 8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8385" h="8593">
                <a:moveTo>
                  <a:pt x="9696" y="8574"/>
                </a:moveTo>
                <a:cubicBezTo>
                  <a:pt x="8954" y="8302"/>
                  <a:pt x="8157" y="8469"/>
                  <a:pt x="7408" y="8431"/>
                </a:cubicBezTo>
                <a:cubicBezTo>
                  <a:pt x="6628" y="8414"/>
                  <a:pt x="5883" y="8148"/>
                  <a:pt x="5100" y="8309"/>
                </a:cubicBezTo>
                <a:cubicBezTo>
                  <a:pt x="4039" y="8168"/>
                  <a:pt x="2839" y="8244"/>
                  <a:pt x="1955" y="7596"/>
                </a:cubicBezTo>
                <a:cubicBezTo>
                  <a:pt x="1372" y="7384"/>
                  <a:pt x="1923" y="7971"/>
                  <a:pt x="2055" y="7822"/>
                </a:cubicBezTo>
                <a:cubicBezTo>
                  <a:pt x="1497" y="8128"/>
                  <a:pt x="1446" y="7088"/>
                  <a:pt x="1502" y="6714"/>
                </a:cubicBezTo>
                <a:cubicBezTo>
                  <a:pt x="1531" y="5277"/>
                  <a:pt x="1138" y="3870"/>
                  <a:pt x="633" y="2520"/>
                </a:cubicBezTo>
                <a:cubicBezTo>
                  <a:pt x="321" y="1985"/>
                  <a:pt x="0" y="1024"/>
                  <a:pt x="1049" y="1092"/>
                </a:cubicBezTo>
                <a:cubicBezTo>
                  <a:pt x="1821" y="1043"/>
                  <a:pt x="2564" y="791"/>
                  <a:pt x="3283" y="546"/>
                </a:cubicBezTo>
                <a:cubicBezTo>
                  <a:pt x="4313" y="427"/>
                  <a:pt x="5306" y="127"/>
                  <a:pt x="6333" y="0"/>
                </a:cubicBezTo>
                <a:cubicBezTo>
                  <a:pt x="6600" y="444"/>
                  <a:pt x="5968" y="1143"/>
                  <a:pt x="6041" y="1716"/>
                </a:cubicBezTo>
                <a:cubicBezTo>
                  <a:pt x="6039" y="3159"/>
                  <a:pt x="6084" y="4647"/>
                  <a:pt x="6648" y="6010"/>
                </a:cubicBezTo>
                <a:lnTo>
                  <a:pt x="7115" y="5978"/>
                </a:lnTo>
                <a:cubicBezTo>
                  <a:pt x="7826" y="6190"/>
                  <a:pt x="8578" y="6279"/>
                  <a:pt x="9312" y="6401"/>
                </a:cubicBezTo>
                <a:cubicBezTo>
                  <a:pt x="10102" y="6491"/>
                  <a:pt x="10895" y="6495"/>
                  <a:pt x="11682" y="6377"/>
                </a:cubicBezTo>
                <a:cubicBezTo>
                  <a:pt x="12619" y="6308"/>
                  <a:pt x="13659" y="6179"/>
                  <a:pt x="14347" y="5534"/>
                </a:cubicBezTo>
                <a:cubicBezTo>
                  <a:pt x="14968" y="5047"/>
                  <a:pt x="14986" y="4124"/>
                  <a:pt x="14623" y="3496"/>
                </a:cubicBezTo>
                <a:cubicBezTo>
                  <a:pt x="14254" y="2868"/>
                  <a:pt x="13580" y="2397"/>
                  <a:pt x="13488" y="1649"/>
                </a:cubicBezTo>
                <a:cubicBezTo>
                  <a:pt x="13215" y="685"/>
                  <a:pt x="14525" y="458"/>
                  <a:pt x="15177" y="938"/>
                </a:cubicBezTo>
                <a:cubicBezTo>
                  <a:pt x="15764" y="1299"/>
                  <a:pt x="16256" y="1847"/>
                  <a:pt x="16394" y="2497"/>
                </a:cubicBezTo>
                <a:cubicBezTo>
                  <a:pt x="16848" y="3558"/>
                  <a:pt x="16732" y="4723"/>
                  <a:pt x="17076" y="5808"/>
                </a:cubicBezTo>
                <a:cubicBezTo>
                  <a:pt x="17064" y="6433"/>
                  <a:pt x="18385" y="6971"/>
                  <a:pt x="17260" y="7325"/>
                </a:cubicBezTo>
                <a:cubicBezTo>
                  <a:pt x="16565" y="7657"/>
                  <a:pt x="15814" y="7863"/>
                  <a:pt x="15102" y="8163"/>
                </a:cubicBezTo>
                <a:cubicBezTo>
                  <a:pt x="14330" y="8452"/>
                  <a:pt x="13467" y="8317"/>
                  <a:pt x="12664" y="8464"/>
                </a:cubicBezTo>
                <a:cubicBezTo>
                  <a:pt x="11738" y="8496"/>
                  <a:pt x="10804" y="8482"/>
                  <a:pt x="9888" y="8593"/>
                </a:cubicBezTo>
                <a:lnTo>
                  <a:pt x="9794" y="8585"/>
                </a:lnTo>
                <a:lnTo>
                  <a:pt x="9696" y="8574"/>
                </a:lnTo>
                <a:close/>
              </a:path>
            </a:pathLst>
          </a:custGeom>
          <a:solidFill>
            <a:srgbClr val="50161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22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00"/>
    </mc:Choice>
    <mc:Fallback xmlns="">
      <p:transition spd="slow" advClick="0" advTm="29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2000" accel="50000" decel="5000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2000" accel="50000" decel="5000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accel="26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800000">
                                      <p:cBhvr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8" presetClass="exit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autoRev="1" fill="remove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3600000">
                                      <p:cBhvr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9" presetClass="path" presetSubtype="0" accel="17000" decel="83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2.22222E-6 2.96296E-6 C 0.02084 2.96296E-6 0.00347 0.07561 0.06389 0.09907 C 0.12431 0.12253 0.14445 0.11636 0.17709 0.07685 " pathEditMode="relative" rAng="0" ptsTypes="fsf">
                                      <p:cBhvr>
                                        <p:cTn id="26" dur="12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4" y="611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2" presetClass="exit" presetSubtype="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8" presetClass="entr" presetSubtype="3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4" presetClass="pat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66667E-6 1.48148E-6 L -1.66667E-6 -0.07593 " pathEditMode="relative" rAng="0" ptsTypes="AA">
                                      <p:cBhvr>
                                        <p:cTn id="63" dur="6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96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3" presetClass="exit" presetSubtype="272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6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6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4" presetClass="pat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1.48148E-6 L -1.66667E-6 -0.07593 " pathEditMode="relative" rAng="0" ptsTypes="AA">
                                      <p:cBhvr>
                                        <p:cTn id="77" dur="6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96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23" presetClass="exit" presetSubtype="27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6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6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4" presetClass="pat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1.66667E-6 1.48148E-6 L -1.66667E-6 -0.07593 " pathEditMode="relative" rAng="0" ptsTypes="AA">
                                      <p:cBhvr>
                                        <p:cTn id="91" dur="6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96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23" presetClass="exit" presetSubtype="272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6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3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6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0" grpId="1"/>
      <p:bldP spid="60" grpId="2"/>
      <p:bldP spid="60" grpId="3"/>
      <p:bldP spid="61" grpId="0"/>
      <p:bldP spid="61" grpId="1"/>
      <p:bldP spid="61" grpId="2"/>
      <p:bldP spid="61" grpId="3"/>
      <p:bldP spid="62" grpId="0"/>
      <p:bldP spid="62" grpId="1"/>
      <p:bldP spid="62" grpId="2"/>
      <p:bldP spid="62" grpId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5" name="Group 2074"/>
          <p:cNvGrpSpPr/>
          <p:nvPr/>
        </p:nvGrpSpPr>
        <p:grpSpPr>
          <a:xfrm>
            <a:off x="-5634716" y="-2879970"/>
            <a:ext cx="27995939" cy="13576902"/>
            <a:chOff x="1138156" y="713903"/>
            <a:chExt cx="8329694" cy="4039567"/>
          </a:xfrm>
        </p:grpSpPr>
        <p:sp>
          <p:nvSpPr>
            <p:cNvPr id="129" name="Freeform 8"/>
            <p:cNvSpPr>
              <a:spLocks/>
            </p:cNvSpPr>
            <p:nvPr/>
          </p:nvSpPr>
          <p:spPr bwMode="auto">
            <a:xfrm>
              <a:off x="1284830" y="3601615"/>
              <a:ext cx="3918460" cy="1151855"/>
            </a:xfrm>
            <a:custGeom>
              <a:avLst/>
              <a:gdLst>
                <a:gd name="T0" fmla="*/ 5814 w 17126"/>
                <a:gd name="T1" fmla="*/ 4727 h 5045"/>
                <a:gd name="T2" fmla="*/ 2202 w 17126"/>
                <a:gd name="T3" fmla="*/ 4034 h 5045"/>
                <a:gd name="T4" fmla="*/ 272 w 17126"/>
                <a:gd name="T5" fmla="*/ 3103 h 5045"/>
                <a:gd name="T6" fmla="*/ 0 w 17126"/>
                <a:gd name="T7" fmla="*/ 2625 h 5045"/>
                <a:gd name="T8" fmla="*/ 1428 w 17126"/>
                <a:gd name="T9" fmla="*/ 2938 h 5045"/>
                <a:gd name="T10" fmla="*/ 3180 w 17126"/>
                <a:gd name="T11" fmla="*/ 3451 h 5045"/>
                <a:gd name="T12" fmla="*/ 4428 w 17126"/>
                <a:gd name="T13" fmla="*/ 2836 h 5045"/>
                <a:gd name="T14" fmla="*/ 4978 w 17126"/>
                <a:gd name="T15" fmla="*/ 967 h 5045"/>
                <a:gd name="T16" fmla="*/ 5457 w 17126"/>
                <a:gd name="T17" fmla="*/ 1314 h 5045"/>
                <a:gd name="T18" fmla="*/ 4915 w 17126"/>
                <a:gd name="T19" fmla="*/ 3565 h 5045"/>
                <a:gd name="T20" fmla="*/ 7101 w 17126"/>
                <a:gd name="T21" fmla="*/ 4207 h 5045"/>
                <a:gd name="T22" fmla="*/ 9142 w 17126"/>
                <a:gd name="T23" fmla="*/ 4239 h 5045"/>
                <a:gd name="T24" fmla="*/ 12554 w 17126"/>
                <a:gd name="T25" fmla="*/ 3794 h 5045"/>
                <a:gd name="T26" fmla="*/ 13065 w 17126"/>
                <a:gd name="T27" fmla="*/ 2647 h 5045"/>
                <a:gd name="T28" fmla="*/ 12717 w 17126"/>
                <a:gd name="T29" fmla="*/ 553 h 5045"/>
                <a:gd name="T30" fmla="*/ 13295 w 17126"/>
                <a:gd name="T31" fmla="*/ 730 h 5045"/>
                <a:gd name="T32" fmla="*/ 13515 w 17126"/>
                <a:gd name="T33" fmla="*/ 2525 h 5045"/>
                <a:gd name="T34" fmla="*/ 14220 w 17126"/>
                <a:gd name="T35" fmla="*/ 3517 h 5045"/>
                <a:gd name="T36" fmla="*/ 16079 w 17126"/>
                <a:gd name="T37" fmla="*/ 2234 h 5045"/>
                <a:gd name="T38" fmla="*/ 16363 w 17126"/>
                <a:gd name="T39" fmla="*/ 911 h 5045"/>
                <a:gd name="T40" fmla="*/ 16181 w 17126"/>
                <a:gd name="T41" fmla="*/ 2966 h 5045"/>
                <a:gd name="T42" fmla="*/ 14433 w 17126"/>
                <a:gd name="T43" fmla="*/ 4118 h 5045"/>
                <a:gd name="T44" fmla="*/ 10923 w 17126"/>
                <a:gd name="T45" fmla="*/ 4695 h 5045"/>
                <a:gd name="T46" fmla="*/ 5814 w 17126"/>
                <a:gd name="T47" fmla="*/ 4727 h 5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126" h="5045">
                  <a:moveTo>
                    <a:pt x="5814" y="4727"/>
                  </a:moveTo>
                  <a:cubicBezTo>
                    <a:pt x="4460" y="4507"/>
                    <a:pt x="3091" y="4409"/>
                    <a:pt x="2202" y="4034"/>
                  </a:cubicBezTo>
                  <a:cubicBezTo>
                    <a:pt x="1312" y="3659"/>
                    <a:pt x="613" y="3770"/>
                    <a:pt x="272" y="3103"/>
                  </a:cubicBezTo>
                  <a:cubicBezTo>
                    <a:pt x="225" y="2783"/>
                    <a:pt x="381" y="2678"/>
                    <a:pt x="0" y="2625"/>
                  </a:cubicBezTo>
                  <a:cubicBezTo>
                    <a:pt x="708" y="2584"/>
                    <a:pt x="938" y="3257"/>
                    <a:pt x="1428" y="2938"/>
                  </a:cubicBezTo>
                  <a:cubicBezTo>
                    <a:pt x="1956" y="2500"/>
                    <a:pt x="2509" y="3714"/>
                    <a:pt x="3180" y="3451"/>
                  </a:cubicBezTo>
                  <a:cubicBezTo>
                    <a:pt x="3643" y="3558"/>
                    <a:pt x="4343" y="3634"/>
                    <a:pt x="4428" y="2836"/>
                  </a:cubicBezTo>
                  <a:lnTo>
                    <a:pt x="4978" y="967"/>
                  </a:lnTo>
                  <a:cubicBezTo>
                    <a:pt x="5247" y="1323"/>
                    <a:pt x="5405" y="790"/>
                    <a:pt x="5457" y="1314"/>
                  </a:cubicBezTo>
                  <a:lnTo>
                    <a:pt x="4915" y="3565"/>
                  </a:lnTo>
                  <a:cubicBezTo>
                    <a:pt x="5500" y="4077"/>
                    <a:pt x="6410" y="4063"/>
                    <a:pt x="7101" y="4207"/>
                  </a:cubicBezTo>
                  <a:cubicBezTo>
                    <a:pt x="7793" y="4351"/>
                    <a:pt x="8300" y="4290"/>
                    <a:pt x="9142" y="4239"/>
                  </a:cubicBezTo>
                  <a:cubicBezTo>
                    <a:pt x="9984" y="4189"/>
                    <a:pt x="11881" y="4015"/>
                    <a:pt x="12554" y="3794"/>
                  </a:cubicBezTo>
                  <a:cubicBezTo>
                    <a:pt x="13228" y="3574"/>
                    <a:pt x="13132" y="3151"/>
                    <a:pt x="13065" y="2647"/>
                  </a:cubicBezTo>
                  <a:lnTo>
                    <a:pt x="12717" y="553"/>
                  </a:lnTo>
                  <a:cubicBezTo>
                    <a:pt x="12880" y="0"/>
                    <a:pt x="13311" y="461"/>
                    <a:pt x="13295" y="730"/>
                  </a:cubicBezTo>
                  <a:lnTo>
                    <a:pt x="13515" y="2525"/>
                  </a:lnTo>
                  <a:cubicBezTo>
                    <a:pt x="13565" y="2965"/>
                    <a:pt x="13719" y="3666"/>
                    <a:pt x="14220" y="3517"/>
                  </a:cubicBezTo>
                  <a:cubicBezTo>
                    <a:pt x="14744" y="3226"/>
                    <a:pt x="15643" y="2561"/>
                    <a:pt x="16079" y="2234"/>
                  </a:cubicBezTo>
                  <a:cubicBezTo>
                    <a:pt x="15145" y="1888"/>
                    <a:pt x="15685" y="800"/>
                    <a:pt x="16363" y="911"/>
                  </a:cubicBezTo>
                  <a:cubicBezTo>
                    <a:pt x="17126" y="1353"/>
                    <a:pt x="16438" y="2384"/>
                    <a:pt x="16181" y="2966"/>
                  </a:cubicBezTo>
                  <a:cubicBezTo>
                    <a:pt x="15801" y="3588"/>
                    <a:pt x="15067" y="3841"/>
                    <a:pt x="14433" y="4118"/>
                  </a:cubicBezTo>
                  <a:cubicBezTo>
                    <a:pt x="13273" y="4378"/>
                    <a:pt x="12003" y="4436"/>
                    <a:pt x="10923" y="4695"/>
                  </a:cubicBezTo>
                  <a:cubicBezTo>
                    <a:pt x="8160" y="5045"/>
                    <a:pt x="7167" y="4947"/>
                    <a:pt x="5814" y="4727"/>
                  </a:cubicBezTo>
                  <a:close/>
                </a:path>
              </a:pathLst>
            </a:custGeom>
            <a:solidFill>
              <a:srgbClr val="80808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9"/>
            <p:cNvSpPr>
              <a:spLocks/>
            </p:cNvSpPr>
            <p:nvPr/>
          </p:nvSpPr>
          <p:spPr bwMode="auto">
            <a:xfrm>
              <a:off x="4009720" y="2172561"/>
              <a:ext cx="559780" cy="464241"/>
            </a:xfrm>
            <a:custGeom>
              <a:avLst/>
              <a:gdLst>
                <a:gd name="T0" fmla="*/ 1113 w 2444"/>
                <a:gd name="T1" fmla="*/ 1977 h 2033"/>
                <a:gd name="T2" fmla="*/ 351 w 2444"/>
                <a:gd name="T3" fmla="*/ 1769 h 2033"/>
                <a:gd name="T4" fmla="*/ 193 w 2444"/>
                <a:gd name="T5" fmla="*/ 1692 h 2033"/>
                <a:gd name="T6" fmla="*/ 84 w 2444"/>
                <a:gd name="T7" fmla="*/ 1331 h 2033"/>
                <a:gd name="T8" fmla="*/ 192 w 2444"/>
                <a:gd name="T9" fmla="*/ 586 h 2033"/>
                <a:gd name="T10" fmla="*/ 632 w 2444"/>
                <a:gd name="T11" fmla="*/ 416 h 2033"/>
                <a:gd name="T12" fmla="*/ 1412 w 2444"/>
                <a:gd name="T13" fmla="*/ 55 h 2033"/>
                <a:gd name="T14" fmla="*/ 1627 w 2444"/>
                <a:gd name="T15" fmla="*/ 503 h 2033"/>
                <a:gd name="T16" fmla="*/ 1477 w 2444"/>
                <a:gd name="T17" fmla="*/ 737 h 2033"/>
                <a:gd name="T18" fmla="*/ 1979 w 2444"/>
                <a:gd name="T19" fmla="*/ 811 h 2033"/>
                <a:gd name="T20" fmla="*/ 2297 w 2444"/>
                <a:gd name="T21" fmla="*/ 1221 h 2033"/>
                <a:gd name="T22" fmla="*/ 1857 w 2444"/>
                <a:gd name="T23" fmla="*/ 1881 h 2033"/>
                <a:gd name="T24" fmla="*/ 1303 w 2444"/>
                <a:gd name="T25" fmla="*/ 2000 h 2033"/>
                <a:gd name="T26" fmla="*/ 1113 w 2444"/>
                <a:gd name="T27" fmla="*/ 1977 h 2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4" h="2033">
                  <a:moveTo>
                    <a:pt x="1113" y="1977"/>
                  </a:moveTo>
                  <a:cubicBezTo>
                    <a:pt x="849" y="1952"/>
                    <a:pt x="591" y="1882"/>
                    <a:pt x="351" y="1769"/>
                  </a:cubicBezTo>
                  <a:cubicBezTo>
                    <a:pt x="271" y="1762"/>
                    <a:pt x="204" y="1766"/>
                    <a:pt x="193" y="1692"/>
                  </a:cubicBezTo>
                  <a:cubicBezTo>
                    <a:pt x="0" y="1826"/>
                    <a:pt x="38" y="1434"/>
                    <a:pt x="84" y="1331"/>
                  </a:cubicBezTo>
                  <a:cubicBezTo>
                    <a:pt x="111" y="1082"/>
                    <a:pt x="205" y="837"/>
                    <a:pt x="192" y="586"/>
                  </a:cubicBezTo>
                  <a:cubicBezTo>
                    <a:pt x="155" y="419"/>
                    <a:pt x="508" y="460"/>
                    <a:pt x="632" y="416"/>
                  </a:cubicBezTo>
                  <a:cubicBezTo>
                    <a:pt x="924" y="366"/>
                    <a:pt x="1092" y="0"/>
                    <a:pt x="1412" y="55"/>
                  </a:cubicBezTo>
                  <a:cubicBezTo>
                    <a:pt x="1676" y="28"/>
                    <a:pt x="1798" y="313"/>
                    <a:pt x="1627" y="503"/>
                  </a:cubicBezTo>
                  <a:cubicBezTo>
                    <a:pt x="1579" y="583"/>
                    <a:pt x="1527" y="659"/>
                    <a:pt x="1477" y="737"/>
                  </a:cubicBezTo>
                  <a:cubicBezTo>
                    <a:pt x="1630" y="825"/>
                    <a:pt x="1807" y="834"/>
                    <a:pt x="1979" y="811"/>
                  </a:cubicBezTo>
                  <a:cubicBezTo>
                    <a:pt x="2160" y="843"/>
                    <a:pt x="2444" y="1006"/>
                    <a:pt x="2297" y="1221"/>
                  </a:cubicBezTo>
                  <a:cubicBezTo>
                    <a:pt x="2224" y="1479"/>
                    <a:pt x="2071" y="1720"/>
                    <a:pt x="1857" y="1881"/>
                  </a:cubicBezTo>
                  <a:cubicBezTo>
                    <a:pt x="1712" y="1990"/>
                    <a:pt x="1498" y="2033"/>
                    <a:pt x="1303" y="2000"/>
                  </a:cubicBezTo>
                  <a:cubicBezTo>
                    <a:pt x="1240" y="1993"/>
                    <a:pt x="1177" y="1985"/>
                    <a:pt x="1113" y="197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10"/>
            <p:cNvSpPr>
              <a:spLocks/>
            </p:cNvSpPr>
            <p:nvPr/>
          </p:nvSpPr>
          <p:spPr bwMode="auto">
            <a:xfrm>
              <a:off x="3424373" y="1674680"/>
              <a:ext cx="567854" cy="858509"/>
            </a:xfrm>
            <a:custGeom>
              <a:avLst/>
              <a:gdLst>
                <a:gd name="T0" fmla="*/ 1653 w 2481"/>
                <a:gd name="T1" fmla="*/ 3611 h 3761"/>
                <a:gd name="T2" fmla="*/ 758 w 2481"/>
                <a:gd name="T3" fmla="*/ 2459 h 3761"/>
                <a:gd name="T4" fmla="*/ 124 w 2481"/>
                <a:gd name="T5" fmla="*/ 1124 h 3761"/>
                <a:gd name="T6" fmla="*/ 211 w 2481"/>
                <a:gd name="T7" fmla="*/ 361 h 3761"/>
                <a:gd name="T8" fmla="*/ 893 w 2481"/>
                <a:gd name="T9" fmla="*/ 218 h 3761"/>
                <a:gd name="T10" fmla="*/ 1261 w 2481"/>
                <a:gd name="T11" fmla="*/ 901 h 3761"/>
                <a:gd name="T12" fmla="*/ 2260 w 2481"/>
                <a:gd name="T13" fmla="*/ 2407 h 3761"/>
                <a:gd name="T14" fmla="*/ 2285 w 2481"/>
                <a:gd name="T15" fmla="*/ 3025 h 3761"/>
                <a:gd name="T16" fmla="*/ 1948 w 2481"/>
                <a:gd name="T17" fmla="*/ 3607 h 3761"/>
                <a:gd name="T18" fmla="*/ 1653 w 2481"/>
                <a:gd name="T19" fmla="*/ 3611 h 3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1" h="3761">
                  <a:moveTo>
                    <a:pt x="1653" y="3611"/>
                  </a:moveTo>
                  <a:cubicBezTo>
                    <a:pt x="1262" y="3309"/>
                    <a:pt x="1030" y="2860"/>
                    <a:pt x="758" y="2459"/>
                  </a:cubicBezTo>
                  <a:cubicBezTo>
                    <a:pt x="504" y="2035"/>
                    <a:pt x="276" y="1595"/>
                    <a:pt x="124" y="1124"/>
                  </a:cubicBezTo>
                  <a:cubicBezTo>
                    <a:pt x="0" y="874"/>
                    <a:pt x="7" y="569"/>
                    <a:pt x="211" y="361"/>
                  </a:cubicBezTo>
                  <a:cubicBezTo>
                    <a:pt x="359" y="166"/>
                    <a:pt x="694" y="0"/>
                    <a:pt x="893" y="218"/>
                  </a:cubicBezTo>
                  <a:cubicBezTo>
                    <a:pt x="1076" y="412"/>
                    <a:pt x="1106" y="690"/>
                    <a:pt x="1261" y="901"/>
                  </a:cubicBezTo>
                  <a:cubicBezTo>
                    <a:pt x="1580" y="1412"/>
                    <a:pt x="1955" y="1886"/>
                    <a:pt x="2260" y="2407"/>
                  </a:cubicBezTo>
                  <a:cubicBezTo>
                    <a:pt x="2434" y="2584"/>
                    <a:pt x="2481" y="2843"/>
                    <a:pt x="2285" y="3025"/>
                  </a:cubicBezTo>
                  <a:cubicBezTo>
                    <a:pt x="2174" y="3215"/>
                    <a:pt x="2061" y="3417"/>
                    <a:pt x="1948" y="3607"/>
                  </a:cubicBezTo>
                  <a:cubicBezTo>
                    <a:pt x="1840" y="3421"/>
                    <a:pt x="1829" y="3761"/>
                    <a:pt x="1653" y="3611"/>
                  </a:cubicBezTo>
                  <a:close/>
                </a:path>
              </a:pathLst>
            </a:custGeom>
            <a:solidFill>
              <a:srgbClr val="8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11"/>
            <p:cNvSpPr>
              <a:spLocks/>
            </p:cNvSpPr>
            <p:nvPr/>
          </p:nvSpPr>
          <p:spPr bwMode="auto">
            <a:xfrm>
              <a:off x="3826715" y="2153722"/>
              <a:ext cx="257014" cy="503264"/>
            </a:xfrm>
            <a:custGeom>
              <a:avLst/>
              <a:gdLst>
                <a:gd name="T0" fmla="*/ 505 w 1124"/>
                <a:gd name="T1" fmla="*/ 2143 h 2200"/>
                <a:gd name="T2" fmla="*/ 175 w 1124"/>
                <a:gd name="T3" fmla="*/ 1353 h 2200"/>
                <a:gd name="T4" fmla="*/ 351 w 1124"/>
                <a:gd name="T5" fmla="*/ 582 h 2200"/>
                <a:gd name="T6" fmla="*/ 916 w 1124"/>
                <a:gd name="T7" fmla="*/ 239 h 2200"/>
                <a:gd name="T8" fmla="*/ 1037 w 1124"/>
                <a:gd name="T9" fmla="*/ 1197 h 2200"/>
                <a:gd name="T10" fmla="*/ 728 w 1124"/>
                <a:gd name="T11" fmla="*/ 2074 h 2200"/>
                <a:gd name="T12" fmla="*/ 505 w 1124"/>
                <a:gd name="T13" fmla="*/ 2143 h 2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4" h="2200">
                  <a:moveTo>
                    <a:pt x="505" y="2143"/>
                  </a:moveTo>
                  <a:cubicBezTo>
                    <a:pt x="323" y="1938"/>
                    <a:pt x="0" y="1659"/>
                    <a:pt x="175" y="1353"/>
                  </a:cubicBezTo>
                  <a:cubicBezTo>
                    <a:pt x="33" y="1098"/>
                    <a:pt x="297" y="833"/>
                    <a:pt x="351" y="582"/>
                  </a:cubicBezTo>
                  <a:cubicBezTo>
                    <a:pt x="375" y="288"/>
                    <a:pt x="642" y="0"/>
                    <a:pt x="916" y="239"/>
                  </a:cubicBezTo>
                  <a:cubicBezTo>
                    <a:pt x="1058" y="532"/>
                    <a:pt x="1035" y="874"/>
                    <a:pt x="1037" y="1197"/>
                  </a:cubicBezTo>
                  <a:cubicBezTo>
                    <a:pt x="1124" y="1555"/>
                    <a:pt x="855" y="1780"/>
                    <a:pt x="728" y="2074"/>
                  </a:cubicBezTo>
                  <a:cubicBezTo>
                    <a:pt x="676" y="2150"/>
                    <a:pt x="592" y="2200"/>
                    <a:pt x="505" y="2143"/>
                  </a:cubicBezTo>
                  <a:close/>
                </a:path>
              </a:pathLst>
            </a:custGeom>
            <a:solidFill>
              <a:srgbClr val="F2F2F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12"/>
            <p:cNvSpPr>
              <a:spLocks/>
            </p:cNvSpPr>
            <p:nvPr/>
          </p:nvSpPr>
          <p:spPr bwMode="auto">
            <a:xfrm>
              <a:off x="2602197" y="1580486"/>
              <a:ext cx="1515174" cy="1870419"/>
            </a:xfrm>
            <a:custGeom>
              <a:avLst/>
              <a:gdLst>
                <a:gd name="T0" fmla="*/ 1814 w 6618"/>
                <a:gd name="T1" fmla="*/ 8135 h 8188"/>
                <a:gd name="T2" fmla="*/ 403 w 6618"/>
                <a:gd name="T3" fmla="*/ 7698 h 8188"/>
                <a:gd name="T4" fmla="*/ 143 w 6618"/>
                <a:gd name="T5" fmla="*/ 5129 h 8188"/>
                <a:gd name="T6" fmla="*/ 292 w 6618"/>
                <a:gd name="T7" fmla="*/ 3630 h 8188"/>
                <a:gd name="T8" fmla="*/ 796 w 6618"/>
                <a:gd name="T9" fmla="*/ 2168 h 8188"/>
                <a:gd name="T10" fmla="*/ 2026 w 6618"/>
                <a:gd name="T11" fmla="*/ 653 h 8188"/>
                <a:gd name="T12" fmla="*/ 3357 w 6618"/>
                <a:gd name="T13" fmla="*/ 162 h 8188"/>
                <a:gd name="T14" fmla="*/ 5306 w 6618"/>
                <a:gd name="T15" fmla="*/ 413 h 8188"/>
                <a:gd name="T16" fmla="*/ 5827 w 6618"/>
                <a:gd name="T17" fmla="*/ 1648 h 8188"/>
                <a:gd name="T18" fmla="*/ 6228 w 6618"/>
                <a:gd name="T19" fmla="*/ 3332 h 8188"/>
                <a:gd name="T20" fmla="*/ 6506 w 6618"/>
                <a:gd name="T21" fmla="*/ 4930 h 8188"/>
                <a:gd name="T22" fmla="*/ 6412 w 6618"/>
                <a:gd name="T23" fmla="*/ 6949 h 8188"/>
                <a:gd name="T24" fmla="*/ 5628 w 6618"/>
                <a:gd name="T25" fmla="*/ 7858 h 8188"/>
                <a:gd name="T26" fmla="*/ 4208 w 6618"/>
                <a:gd name="T27" fmla="*/ 8063 h 8188"/>
                <a:gd name="T28" fmla="*/ 1814 w 6618"/>
                <a:gd name="T29" fmla="*/ 8135 h 8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18" h="8188">
                  <a:moveTo>
                    <a:pt x="1814" y="8135"/>
                  </a:moveTo>
                  <a:cubicBezTo>
                    <a:pt x="1336" y="8061"/>
                    <a:pt x="754" y="8077"/>
                    <a:pt x="403" y="7698"/>
                  </a:cubicBezTo>
                  <a:cubicBezTo>
                    <a:pt x="0" y="6907"/>
                    <a:pt x="160" y="5983"/>
                    <a:pt x="143" y="5129"/>
                  </a:cubicBezTo>
                  <a:cubicBezTo>
                    <a:pt x="148" y="4625"/>
                    <a:pt x="148" y="4117"/>
                    <a:pt x="292" y="3630"/>
                  </a:cubicBezTo>
                  <a:cubicBezTo>
                    <a:pt x="328" y="3108"/>
                    <a:pt x="589" y="2639"/>
                    <a:pt x="796" y="2168"/>
                  </a:cubicBezTo>
                  <a:cubicBezTo>
                    <a:pt x="1133" y="1613"/>
                    <a:pt x="1473" y="1021"/>
                    <a:pt x="2026" y="653"/>
                  </a:cubicBezTo>
                  <a:cubicBezTo>
                    <a:pt x="2483" y="528"/>
                    <a:pt x="2831" y="0"/>
                    <a:pt x="3357" y="162"/>
                  </a:cubicBezTo>
                  <a:cubicBezTo>
                    <a:pt x="4002" y="264"/>
                    <a:pt x="4693" y="150"/>
                    <a:pt x="5306" y="413"/>
                  </a:cubicBezTo>
                  <a:cubicBezTo>
                    <a:pt x="5729" y="658"/>
                    <a:pt x="5681" y="1235"/>
                    <a:pt x="5827" y="1648"/>
                  </a:cubicBezTo>
                  <a:cubicBezTo>
                    <a:pt x="5960" y="2210"/>
                    <a:pt x="6068" y="2779"/>
                    <a:pt x="6228" y="3332"/>
                  </a:cubicBezTo>
                  <a:cubicBezTo>
                    <a:pt x="6333" y="3864"/>
                    <a:pt x="6508" y="4381"/>
                    <a:pt x="6506" y="4930"/>
                  </a:cubicBezTo>
                  <a:cubicBezTo>
                    <a:pt x="6523" y="5600"/>
                    <a:pt x="6618" y="6300"/>
                    <a:pt x="6412" y="6949"/>
                  </a:cubicBezTo>
                  <a:cubicBezTo>
                    <a:pt x="6213" y="7296"/>
                    <a:pt x="6063" y="7745"/>
                    <a:pt x="5628" y="7858"/>
                  </a:cubicBezTo>
                  <a:cubicBezTo>
                    <a:pt x="5173" y="8032"/>
                    <a:pt x="4688" y="8038"/>
                    <a:pt x="4208" y="8063"/>
                  </a:cubicBezTo>
                  <a:cubicBezTo>
                    <a:pt x="3419" y="8188"/>
                    <a:pt x="2610" y="8147"/>
                    <a:pt x="1814" y="8135"/>
                  </a:cubicBezTo>
                  <a:close/>
                </a:path>
              </a:pathLst>
            </a:custGeom>
            <a:solidFill>
              <a:srgbClr val="55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Freeform 16"/>
            <p:cNvSpPr>
              <a:spLocks/>
            </p:cNvSpPr>
            <p:nvPr/>
          </p:nvSpPr>
          <p:spPr bwMode="auto">
            <a:xfrm>
              <a:off x="3968006" y="2683898"/>
              <a:ext cx="29604" cy="39023"/>
            </a:xfrm>
            <a:custGeom>
              <a:avLst/>
              <a:gdLst>
                <a:gd name="T0" fmla="*/ 108 w 129"/>
                <a:gd name="T1" fmla="*/ 96 h 176"/>
                <a:gd name="T2" fmla="*/ 129 w 129"/>
                <a:gd name="T3" fmla="*/ 124 h 176"/>
                <a:gd name="T4" fmla="*/ 108 w 129"/>
                <a:gd name="T5" fmla="*/ 9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176">
                  <a:moveTo>
                    <a:pt x="108" y="96"/>
                  </a:moveTo>
                  <a:cubicBezTo>
                    <a:pt x="0" y="0"/>
                    <a:pt x="100" y="176"/>
                    <a:pt x="129" y="124"/>
                  </a:cubicBezTo>
                  <a:lnTo>
                    <a:pt x="108" y="9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Freeform 18"/>
            <p:cNvSpPr>
              <a:spLocks/>
            </p:cNvSpPr>
            <p:nvPr/>
          </p:nvSpPr>
          <p:spPr bwMode="auto">
            <a:xfrm>
              <a:off x="3670623" y="2560101"/>
              <a:ext cx="69973" cy="53825"/>
            </a:xfrm>
            <a:custGeom>
              <a:avLst/>
              <a:gdLst>
                <a:gd name="T0" fmla="*/ 196 w 307"/>
                <a:gd name="T1" fmla="*/ 141 h 236"/>
                <a:gd name="T2" fmla="*/ 196 w 307"/>
                <a:gd name="T3" fmla="*/ 14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7" h="236">
                  <a:moveTo>
                    <a:pt x="196" y="141"/>
                  </a:moveTo>
                  <a:cubicBezTo>
                    <a:pt x="307" y="0"/>
                    <a:pt x="0" y="236"/>
                    <a:pt x="196" y="14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Freeform 19"/>
            <p:cNvSpPr>
              <a:spLocks/>
            </p:cNvSpPr>
            <p:nvPr/>
          </p:nvSpPr>
          <p:spPr bwMode="auto">
            <a:xfrm>
              <a:off x="3066437" y="3386315"/>
              <a:ext cx="121106" cy="25567"/>
            </a:xfrm>
            <a:custGeom>
              <a:avLst/>
              <a:gdLst>
                <a:gd name="T0" fmla="*/ 421 w 527"/>
                <a:gd name="T1" fmla="*/ 75 h 114"/>
                <a:gd name="T2" fmla="*/ 359 w 527"/>
                <a:gd name="T3" fmla="*/ 87 h 114"/>
                <a:gd name="T4" fmla="*/ 421 w 527"/>
                <a:gd name="T5" fmla="*/ 7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7" h="114">
                  <a:moveTo>
                    <a:pt x="421" y="75"/>
                  </a:moveTo>
                  <a:cubicBezTo>
                    <a:pt x="216" y="0"/>
                    <a:pt x="0" y="34"/>
                    <a:pt x="359" y="87"/>
                  </a:cubicBezTo>
                  <a:cubicBezTo>
                    <a:pt x="314" y="114"/>
                    <a:pt x="527" y="97"/>
                    <a:pt x="421" y="75"/>
                  </a:cubicBezTo>
                  <a:close/>
                </a:path>
              </a:pathLst>
            </a:custGeom>
            <a:solidFill>
              <a:srgbClr val="F9F9F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" name="Freeform 21"/>
            <p:cNvSpPr>
              <a:spLocks/>
            </p:cNvSpPr>
            <p:nvPr/>
          </p:nvSpPr>
          <p:spPr bwMode="auto">
            <a:xfrm>
              <a:off x="3396115" y="2747143"/>
              <a:ext cx="21530" cy="24221"/>
            </a:xfrm>
            <a:custGeom>
              <a:avLst/>
              <a:gdLst>
                <a:gd name="T0" fmla="*/ 56 w 94"/>
                <a:gd name="T1" fmla="*/ 0 h 109"/>
                <a:gd name="T2" fmla="*/ 56 w 94"/>
                <a:gd name="T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4" h="109">
                  <a:moveTo>
                    <a:pt x="56" y="0"/>
                  </a:moveTo>
                  <a:cubicBezTo>
                    <a:pt x="0" y="52"/>
                    <a:pt x="94" y="109"/>
                    <a:pt x="56" y="0"/>
                  </a:cubicBezTo>
                  <a:close/>
                </a:path>
              </a:pathLst>
            </a:custGeom>
            <a:solidFill>
              <a:srgbClr val="F9F9F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" name="Freeform 22"/>
            <p:cNvSpPr>
              <a:spLocks/>
            </p:cNvSpPr>
            <p:nvPr/>
          </p:nvSpPr>
          <p:spPr bwMode="auto">
            <a:xfrm>
              <a:off x="3297884" y="2198128"/>
              <a:ext cx="53825" cy="156093"/>
            </a:xfrm>
            <a:custGeom>
              <a:avLst/>
              <a:gdLst>
                <a:gd name="T0" fmla="*/ 172 w 233"/>
                <a:gd name="T1" fmla="*/ 118 h 686"/>
                <a:gd name="T2" fmla="*/ 181 w 233"/>
                <a:gd name="T3" fmla="*/ 198 h 686"/>
                <a:gd name="T4" fmla="*/ 172 w 233"/>
                <a:gd name="T5" fmla="*/ 118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3" h="686">
                  <a:moveTo>
                    <a:pt x="172" y="118"/>
                  </a:moveTo>
                  <a:cubicBezTo>
                    <a:pt x="0" y="0"/>
                    <a:pt x="233" y="686"/>
                    <a:pt x="181" y="198"/>
                  </a:cubicBezTo>
                  <a:lnTo>
                    <a:pt x="172" y="118"/>
                  </a:lnTo>
                  <a:close/>
                </a:path>
              </a:pathLst>
            </a:custGeom>
            <a:solidFill>
              <a:srgbClr val="F9F9F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39" name="Group 138"/>
            <p:cNvGrpSpPr/>
            <p:nvPr/>
          </p:nvGrpSpPr>
          <p:grpSpPr>
            <a:xfrm>
              <a:off x="2754252" y="713903"/>
              <a:ext cx="1228555" cy="1774880"/>
              <a:chOff x="2728852" y="688503"/>
              <a:chExt cx="1228555" cy="1774880"/>
            </a:xfrm>
          </p:grpSpPr>
          <p:sp>
            <p:nvSpPr>
              <p:cNvPr id="140" name="Freeform 13"/>
              <p:cNvSpPr>
                <a:spLocks/>
              </p:cNvSpPr>
              <p:nvPr/>
            </p:nvSpPr>
            <p:spPr bwMode="auto">
              <a:xfrm>
                <a:off x="3038346" y="1100264"/>
                <a:ext cx="796610" cy="1087265"/>
              </a:xfrm>
              <a:custGeom>
                <a:avLst/>
                <a:gdLst>
                  <a:gd name="T0" fmla="*/ 1181 w 3482"/>
                  <a:gd name="T1" fmla="*/ 4743 h 4758"/>
                  <a:gd name="T2" fmla="*/ 285 w 3482"/>
                  <a:gd name="T3" fmla="*/ 2925 h 4758"/>
                  <a:gd name="T4" fmla="*/ 380 w 3482"/>
                  <a:gd name="T5" fmla="*/ 922 h 4758"/>
                  <a:gd name="T6" fmla="*/ 2895 w 3482"/>
                  <a:gd name="T7" fmla="*/ 67 h 4758"/>
                  <a:gd name="T8" fmla="*/ 3282 w 3482"/>
                  <a:gd name="T9" fmla="*/ 2002 h 4758"/>
                  <a:gd name="T10" fmla="*/ 3169 w 3482"/>
                  <a:gd name="T11" fmla="*/ 4073 h 4758"/>
                  <a:gd name="T12" fmla="*/ 1309 w 3482"/>
                  <a:gd name="T13" fmla="*/ 4758 h 4758"/>
                  <a:gd name="T14" fmla="*/ 1181 w 3482"/>
                  <a:gd name="T15" fmla="*/ 4743 h 4758"/>
                  <a:gd name="T16" fmla="*/ 1181 w 3482"/>
                  <a:gd name="T17" fmla="*/ 4743 h 4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82" h="4758">
                    <a:moveTo>
                      <a:pt x="1181" y="4743"/>
                    </a:moveTo>
                    <a:cubicBezTo>
                      <a:pt x="497" y="4444"/>
                      <a:pt x="376" y="3583"/>
                      <a:pt x="285" y="2925"/>
                    </a:cubicBezTo>
                    <a:cubicBezTo>
                      <a:pt x="376" y="2273"/>
                      <a:pt x="0" y="1468"/>
                      <a:pt x="380" y="922"/>
                    </a:cubicBezTo>
                    <a:cubicBezTo>
                      <a:pt x="1196" y="586"/>
                      <a:pt x="1970" y="0"/>
                      <a:pt x="2895" y="67"/>
                    </a:cubicBezTo>
                    <a:cubicBezTo>
                      <a:pt x="3482" y="496"/>
                      <a:pt x="3153" y="1374"/>
                      <a:pt x="3282" y="2002"/>
                    </a:cubicBezTo>
                    <a:cubicBezTo>
                      <a:pt x="3369" y="2693"/>
                      <a:pt x="3249" y="3389"/>
                      <a:pt x="3169" y="4073"/>
                    </a:cubicBezTo>
                    <a:cubicBezTo>
                      <a:pt x="2797" y="4681"/>
                      <a:pt x="1953" y="4725"/>
                      <a:pt x="1309" y="4758"/>
                    </a:cubicBezTo>
                    <a:lnTo>
                      <a:pt x="1181" y="4743"/>
                    </a:lnTo>
                    <a:lnTo>
                      <a:pt x="1181" y="4743"/>
                    </a:lnTo>
                    <a:close/>
                  </a:path>
                </a:pathLst>
              </a:custGeom>
              <a:solidFill>
                <a:srgbClr val="FFCCAA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" name="Freeform 14"/>
              <p:cNvSpPr>
                <a:spLocks/>
              </p:cNvSpPr>
              <p:nvPr/>
            </p:nvSpPr>
            <p:spPr bwMode="auto">
              <a:xfrm>
                <a:off x="2728852" y="688503"/>
                <a:ext cx="1028058" cy="796610"/>
              </a:xfrm>
              <a:custGeom>
                <a:avLst/>
                <a:gdLst>
                  <a:gd name="T0" fmla="*/ 433 w 4493"/>
                  <a:gd name="T1" fmla="*/ 3376 h 3485"/>
                  <a:gd name="T2" fmla="*/ 238 w 4493"/>
                  <a:gd name="T3" fmla="*/ 3119 h 3485"/>
                  <a:gd name="T4" fmla="*/ 51 w 4493"/>
                  <a:gd name="T5" fmla="*/ 1741 h 3485"/>
                  <a:gd name="T6" fmla="*/ 640 w 4493"/>
                  <a:gd name="T7" fmla="*/ 507 h 3485"/>
                  <a:gd name="T8" fmla="*/ 2042 w 4493"/>
                  <a:gd name="T9" fmla="*/ 0 h 3485"/>
                  <a:gd name="T10" fmla="*/ 3320 w 4493"/>
                  <a:gd name="T11" fmla="*/ 441 h 3485"/>
                  <a:gd name="T12" fmla="*/ 4216 w 4493"/>
                  <a:gd name="T13" fmla="*/ 1636 h 3485"/>
                  <a:gd name="T14" fmla="*/ 4056 w 4493"/>
                  <a:gd name="T15" fmla="*/ 2220 h 3485"/>
                  <a:gd name="T16" fmla="*/ 2687 w 4493"/>
                  <a:gd name="T17" fmla="*/ 2657 h 3485"/>
                  <a:gd name="T18" fmla="*/ 1488 w 4493"/>
                  <a:gd name="T19" fmla="*/ 2829 h 3485"/>
                  <a:gd name="T20" fmla="*/ 567 w 4493"/>
                  <a:gd name="T21" fmla="*/ 2169 h 3485"/>
                  <a:gd name="T22" fmla="*/ 489 w 4493"/>
                  <a:gd name="T23" fmla="*/ 3413 h 3485"/>
                  <a:gd name="T24" fmla="*/ 463 w 4493"/>
                  <a:gd name="T25" fmla="*/ 3413 h 3485"/>
                  <a:gd name="T26" fmla="*/ 433 w 4493"/>
                  <a:gd name="T27" fmla="*/ 3376 h 3485"/>
                  <a:gd name="T28" fmla="*/ 433 w 4493"/>
                  <a:gd name="T29" fmla="*/ 3376 h 3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93" h="3485">
                    <a:moveTo>
                      <a:pt x="433" y="3376"/>
                    </a:moveTo>
                    <a:cubicBezTo>
                      <a:pt x="407" y="3065"/>
                      <a:pt x="285" y="3485"/>
                      <a:pt x="238" y="3119"/>
                    </a:cubicBezTo>
                    <a:cubicBezTo>
                      <a:pt x="157" y="2662"/>
                      <a:pt x="0" y="2216"/>
                      <a:pt x="51" y="1741"/>
                    </a:cubicBezTo>
                    <a:cubicBezTo>
                      <a:pt x="37" y="1272"/>
                      <a:pt x="183" y="727"/>
                      <a:pt x="640" y="507"/>
                    </a:cubicBezTo>
                    <a:cubicBezTo>
                      <a:pt x="1060" y="228"/>
                      <a:pt x="1576" y="143"/>
                      <a:pt x="2042" y="0"/>
                    </a:cubicBezTo>
                    <a:cubicBezTo>
                      <a:pt x="2466" y="146"/>
                      <a:pt x="3002" y="77"/>
                      <a:pt x="3320" y="441"/>
                    </a:cubicBezTo>
                    <a:cubicBezTo>
                      <a:pt x="3632" y="805"/>
                      <a:pt x="4185" y="1140"/>
                      <a:pt x="4216" y="1636"/>
                    </a:cubicBezTo>
                    <a:cubicBezTo>
                      <a:pt x="4234" y="1954"/>
                      <a:pt x="4493" y="2225"/>
                      <a:pt x="4056" y="2220"/>
                    </a:cubicBezTo>
                    <a:cubicBezTo>
                      <a:pt x="3579" y="2286"/>
                      <a:pt x="3107" y="2424"/>
                      <a:pt x="2687" y="2657"/>
                    </a:cubicBezTo>
                    <a:cubicBezTo>
                      <a:pt x="2323" y="2754"/>
                      <a:pt x="1817" y="3176"/>
                      <a:pt x="1488" y="2829"/>
                    </a:cubicBezTo>
                    <a:cubicBezTo>
                      <a:pt x="1321" y="2520"/>
                      <a:pt x="989" y="1750"/>
                      <a:pt x="567" y="2169"/>
                    </a:cubicBezTo>
                    <a:cubicBezTo>
                      <a:pt x="285" y="2542"/>
                      <a:pt x="500" y="3008"/>
                      <a:pt x="489" y="3413"/>
                    </a:cubicBezTo>
                    <a:lnTo>
                      <a:pt x="463" y="3413"/>
                    </a:lnTo>
                    <a:lnTo>
                      <a:pt x="433" y="3376"/>
                    </a:lnTo>
                    <a:lnTo>
                      <a:pt x="433" y="3376"/>
                    </a:lnTo>
                    <a:close/>
                  </a:path>
                </a:pathLst>
              </a:custGeom>
              <a:solidFill>
                <a:srgbClr val="8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" name="Freeform 23"/>
              <p:cNvSpPr>
                <a:spLocks/>
              </p:cNvSpPr>
              <p:nvPr/>
            </p:nvSpPr>
            <p:spPr bwMode="auto">
              <a:xfrm>
                <a:off x="2941461" y="996651"/>
                <a:ext cx="943283" cy="462895"/>
              </a:xfrm>
              <a:custGeom>
                <a:avLst/>
                <a:gdLst>
                  <a:gd name="T0" fmla="*/ 208 w 4124"/>
                  <a:gd name="T1" fmla="*/ 1837 h 2029"/>
                  <a:gd name="T2" fmla="*/ 882 w 4124"/>
                  <a:gd name="T3" fmla="*/ 988 h 2029"/>
                  <a:gd name="T4" fmla="*/ 2114 w 4124"/>
                  <a:gd name="T5" fmla="*/ 466 h 2029"/>
                  <a:gd name="T6" fmla="*/ 3270 w 4124"/>
                  <a:gd name="T7" fmla="*/ 67 h 2029"/>
                  <a:gd name="T8" fmla="*/ 3767 w 4124"/>
                  <a:gd name="T9" fmla="*/ 151 h 2029"/>
                  <a:gd name="T10" fmla="*/ 3598 w 4124"/>
                  <a:gd name="T11" fmla="*/ 955 h 2029"/>
                  <a:gd name="T12" fmla="*/ 2302 w 4124"/>
                  <a:gd name="T13" fmla="*/ 1254 h 2029"/>
                  <a:gd name="T14" fmla="*/ 764 w 4124"/>
                  <a:gd name="T15" fmla="*/ 1815 h 2029"/>
                  <a:gd name="T16" fmla="*/ 208 w 4124"/>
                  <a:gd name="T17" fmla="*/ 1837 h 2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24" h="2029">
                    <a:moveTo>
                      <a:pt x="208" y="1837"/>
                    </a:moveTo>
                    <a:cubicBezTo>
                      <a:pt x="0" y="1385"/>
                      <a:pt x="496" y="1077"/>
                      <a:pt x="882" y="988"/>
                    </a:cubicBezTo>
                    <a:cubicBezTo>
                      <a:pt x="1333" y="926"/>
                      <a:pt x="1722" y="686"/>
                      <a:pt x="2114" y="466"/>
                    </a:cubicBezTo>
                    <a:cubicBezTo>
                      <a:pt x="2514" y="370"/>
                      <a:pt x="2837" y="40"/>
                      <a:pt x="3270" y="67"/>
                    </a:cubicBezTo>
                    <a:cubicBezTo>
                      <a:pt x="3429" y="105"/>
                      <a:pt x="3657" y="0"/>
                      <a:pt x="3767" y="151"/>
                    </a:cubicBezTo>
                    <a:cubicBezTo>
                      <a:pt x="4124" y="372"/>
                      <a:pt x="4050" y="925"/>
                      <a:pt x="3598" y="955"/>
                    </a:cubicBezTo>
                    <a:cubicBezTo>
                      <a:pt x="3178" y="1107"/>
                      <a:pt x="2728" y="1130"/>
                      <a:pt x="2302" y="1254"/>
                    </a:cubicBezTo>
                    <a:cubicBezTo>
                      <a:pt x="1736" y="1272"/>
                      <a:pt x="1304" y="1695"/>
                      <a:pt x="764" y="1815"/>
                    </a:cubicBezTo>
                    <a:cubicBezTo>
                      <a:pt x="589" y="1862"/>
                      <a:pt x="360" y="2029"/>
                      <a:pt x="208" y="1837"/>
                    </a:cubicBezTo>
                    <a:close/>
                  </a:path>
                </a:pathLst>
              </a:custGeom>
              <a:solidFill>
                <a:srgbClr val="F9F9F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" name="Freeform 25"/>
              <p:cNvSpPr>
                <a:spLocks/>
              </p:cNvSpPr>
              <p:nvPr/>
            </p:nvSpPr>
            <p:spPr bwMode="auto">
              <a:xfrm>
                <a:off x="3023543" y="1189076"/>
                <a:ext cx="933864" cy="1274307"/>
              </a:xfrm>
              <a:custGeom>
                <a:avLst/>
                <a:gdLst>
                  <a:gd name="T0" fmla="*/ 1947 w 4083"/>
                  <a:gd name="T1" fmla="*/ 5544 h 5576"/>
                  <a:gd name="T2" fmla="*/ 1167 w 4083"/>
                  <a:gd name="T3" fmla="*/ 4917 h 5576"/>
                  <a:gd name="T4" fmla="*/ 696 w 4083"/>
                  <a:gd name="T5" fmla="*/ 4191 h 5576"/>
                  <a:gd name="T6" fmla="*/ 174 w 4083"/>
                  <a:gd name="T7" fmla="*/ 2840 h 5576"/>
                  <a:gd name="T8" fmla="*/ 209 w 4083"/>
                  <a:gd name="T9" fmla="*/ 1249 h 5576"/>
                  <a:gd name="T10" fmla="*/ 457 w 4083"/>
                  <a:gd name="T11" fmla="*/ 969 h 5576"/>
                  <a:gd name="T12" fmla="*/ 873 w 4083"/>
                  <a:gd name="T13" fmla="*/ 1641 h 5576"/>
                  <a:gd name="T14" fmla="*/ 1335 w 4083"/>
                  <a:gd name="T15" fmla="*/ 3291 h 5576"/>
                  <a:gd name="T16" fmla="*/ 2143 w 4083"/>
                  <a:gd name="T17" fmla="*/ 3478 h 5576"/>
                  <a:gd name="T18" fmla="*/ 2916 w 4083"/>
                  <a:gd name="T19" fmla="*/ 2452 h 5576"/>
                  <a:gd name="T20" fmla="*/ 3215 w 4083"/>
                  <a:gd name="T21" fmla="*/ 1365 h 5576"/>
                  <a:gd name="T22" fmla="*/ 3179 w 4083"/>
                  <a:gd name="T23" fmla="*/ 209 h 5576"/>
                  <a:gd name="T24" fmla="*/ 3652 w 4083"/>
                  <a:gd name="T25" fmla="*/ 723 h 5576"/>
                  <a:gd name="T26" fmla="*/ 3930 w 4083"/>
                  <a:gd name="T27" fmla="*/ 2251 h 5576"/>
                  <a:gd name="T28" fmla="*/ 4071 w 4083"/>
                  <a:gd name="T29" fmla="*/ 3794 h 5576"/>
                  <a:gd name="T30" fmla="*/ 3758 w 4083"/>
                  <a:gd name="T31" fmla="*/ 4724 h 5576"/>
                  <a:gd name="T32" fmla="*/ 3139 w 4083"/>
                  <a:gd name="T33" fmla="*/ 5369 h 5576"/>
                  <a:gd name="T34" fmla="*/ 2172 w 4083"/>
                  <a:gd name="T35" fmla="*/ 5576 h 5576"/>
                  <a:gd name="T36" fmla="*/ 1947 w 4083"/>
                  <a:gd name="T37" fmla="*/ 5544 h 5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083" h="5576">
                    <a:moveTo>
                      <a:pt x="1947" y="5544"/>
                    </a:moveTo>
                    <a:cubicBezTo>
                      <a:pt x="1672" y="5369"/>
                      <a:pt x="1305" y="5237"/>
                      <a:pt x="1167" y="4917"/>
                    </a:cubicBezTo>
                    <a:cubicBezTo>
                      <a:pt x="1023" y="4664"/>
                      <a:pt x="855" y="4434"/>
                      <a:pt x="696" y="4191"/>
                    </a:cubicBezTo>
                    <a:cubicBezTo>
                      <a:pt x="455" y="3770"/>
                      <a:pt x="337" y="3294"/>
                      <a:pt x="174" y="2840"/>
                    </a:cubicBezTo>
                    <a:cubicBezTo>
                      <a:pt x="0" y="2325"/>
                      <a:pt x="35" y="1759"/>
                      <a:pt x="209" y="1249"/>
                    </a:cubicBezTo>
                    <a:cubicBezTo>
                      <a:pt x="196" y="1128"/>
                      <a:pt x="538" y="687"/>
                      <a:pt x="457" y="969"/>
                    </a:cubicBezTo>
                    <a:cubicBezTo>
                      <a:pt x="796" y="884"/>
                      <a:pt x="733" y="1439"/>
                      <a:pt x="873" y="1641"/>
                    </a:cubicBezTo>
                    <a:cubicBezTo>
                      <a:pt x="1015" y="2192"/>
                      <a:pt x="1045" y="2787"/>
                      <a:pt x="1335" y="3291"/>
                    </a:cubicBezTo>
                    <a:cubicBezTo>
                      <a:pt x="1469" y="3631"/>
                      <a:pt x="1873" y="3692"/>
                      <a:pt x="2143" y="3478"/>
                    </a:cubicBezTo>
                    <a:cubicBezTo>
                      <a:pt x="2536" y="3262"/>
                      <a:pt x="2763" y="2858"/>
                      <a:pt x="2916" y="2452"/>
                    </a:cubicBezTo>
                    <a:cubicBezTo>
                      <a:pt x="3130" y="2133"/>
                      <a:pt x="3247" y="1751"/>
                      <a:pt x="3215" y="1365"/>
                    </a:cubicBezTo>
                    <a:cubicBezTo>
                      <a:pt x="3217" y="979"/>
                      <a:pt x="3161" y="594"/>
                      <a:pt x="3179" y="209"/>
                    </a:cubicBezTo>
                    <a:cubicBezTo>
                      <a:pt x="3424" y="0"/>
                      <a:pt x="3670" y="487"/>
                      <a:pt x="3652" y="723"/>
                    </a:cubicBezTo>
                    <a:cubicBezTo>
                      <a:pt x="3832" y="1215"/>
                      <a:pt x="3804" y="1747"/>
                      <a:pt x="3930" y="2251"/>
                    </a:cubicBezTo>
                    <a:cubicBezTo>
                      <a:pt x="4006" y="2761"/>
                      <a:pt x="4083" y="3278"/>
                      <a:pt x="4071" y="3794"/>
                    </a:cubicBezTo>
                    <a:cubicBezTo>
                      <a:pt x="4037" y="4124"/>
                      <a:pt x="3859" y="4414"/>
                      <a:pt x="3758" y="4724"/>
                    </a:cubicBezTo>
                    <a:cubicBezTo>
                      <a:pt x="3639" y="5010"/>
                      <a:pt x="3428" y="5249"/>
                      <a:pt x="3139" y="5369"/>
                    </a:cubicBezTo>
                    <a:cubicBezTo>
                      <a:pt x="2827" y="5470"/>
                      <a:pt x="2503" y="5574"/>
                      <a:pt x="2172" y="5576"/>
                    </a:cubicBezTo>
                    <a:cubicBezTo>
                      <a:pt x="2096" y="5574"/>
                      <a:pt x="2020" y="5565"/>
                      <a:pt x="1947" y="5544"/>
                    </a:cubicBezTo>
                    <a:close/>
                  </a:path>
                </a:pathLst>
              </a:custGeom>
              <a:solidFill>
                <a:srgbClr val="E3DBD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" name="Freeform 27"/>
              <p:cNvSpPr>
                <a:spLocks/>
              </p:cNvSpPr>
              <p:nvPr/>
            </p:nvSpPr>
            <p:spPr bwMode="auto">
              <a:xfrm>
                <a:off x="3125812" y="1664081"/>
                <a:ext cx="668776" cy="492499"/>
              </a:xfrm>
              <a:custGeom>
                <a:avLst/>
                <a:gdLst>
                  <a:gd name="T0" fmla="*/ 628 w 2919"/>
                  <a:gd name="T1" fmla="*/ 2108 h 2153"/>
                  <a:gd name="T2" fmla="*/ 738 w 2919"/>
                  <a:gd name="T3" fmla="*/ 339 h 2153"/>
                  <a:gd name="T4" fmla="*/ 2643 w 2919"/>
                  <a:gd name="T5" fmla="*/ 177 h 2153"/>
                  <a:gd name="T6" fmla="*/ 2645 w 2919"/>
                  <a:gd name="T7" fmla="*/ 1830 h 2153"/>
                  <a:gd name="T8" fmla="*/ 1788 w 2919"/>
                  <a:gd name="T9" fmla="*/ 559 h 2153"/>
                  <a:gd name="T10" fmla="*/ 774 w 2919"/>
                  <a:gd name="T11" fmla="*/ 1242 h 2153"/>
                  <a:gd name="T12" fmla="*/ 628 w 2919"/>
                  <a:gd name="T13" fmla="*/ 2108 h 2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9" h="2153">
                    <a:moveTo>
                      <a:pt x="628" y="2108"/>
                    </a:moveTo>
                    <a:cubicBezTo>
                      <a:pt x="496" y="1574"/>
                      <a:pt x="0" y="657"/>
                      <a:pt x="738" y="339"/>
                    </a:cubicBezTo>
                    <a:cubicBezTo>
                      <a:pt x="1406" y="158"/>
                      <a:pt x="1947" y="0"/>
                      <a:pt x="2643" y="177"/>
                    </a:cubicBezTo>
                    <a:cubicBezTo>
                      <a:pt x="2919" y="584"/>
                      <a:pt x="2912" y="1667"/>
                      <a:pt x="2645" y="1830"/>
                    </a:cubicBezTo>
                    <a:cubicBezTo>
                      <a:pt x="2586" y="1249"/>
                      <a:pt x="2402" y="524"/>
                      <a:pt x="1788" y="559"/>
                    </a:cubicBezTo>
                    <a:cubicBezTo>
                      <a:pt x="1464" y="489"/>
                      <a:pt x="679" y="737"/>
                      <a:pt x="774" y="1242"/>
                    </a:cubicBezTo>
                    <a:cubicBezTo>
                      <a:pt x="726" y="1423"/>
                      <a:pt x="906" y="2153"/>
                      <a:pt x="628" y="2108"/>
                    </a:cubicBezTo>
                    <a:close/>
                  </a:path>
                </a:pathLst>
              </a:custGeom>
              <a:solidFill>
                <a:srgbClr val="E6E6E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" name="Freeform 28"/>
              <p:cNvSpPr>
                <a:spLocks/>
              </p:cNvSpPr>
              <p:nvPr/>
            </p:nvSpPr>
            <p:spPr bwMode="auto">
              <a:xfrm>
                <a:off x="3365332" y="1822866"/>
                <a:ext cx="196461" cy="145328"/>
              </a:xfrm>
              <a:custGeom>
                <a:avLst/>
                <a:gdLst>
                  <a:gd name="T0" fmla="*/ 0 w 857"/>
                  <a:gd name="T1" fmla="*/ 225 h 638"/>
                  <a:gd name="T2" fmla="*/ 449 w 857"/>
                  <a:gd name="T3" fmla="*/ 33 h 638"/>
                  <a:gd name="T4" fmla="*/ 857 w 857"/>
                  <a:gd name="T5" fmla="*/ 18 h 638"/>
                  <a:gd name="T6" fmla="*/ 540 w 857"/>
                  <a:gd name="T7" fmla="*/ 587 h 638"/>
                  <a:gd name="T8" fmla="*/ 0 w 857"/>
                  <a:gd name="T9" fmla="*/ 225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7" h="638">
                    <a:moveTo>
                      <a:pt x="0" y="225"/>
                    </a:moveTo>
                    <a:cubicBezTo>
                      <a:pt x="0" y="225"/>
                      <a:pt x="303" y="66"/>
                      <a:pt x="449" y="33"/>
                    </a:cubicBezTo>
                    <a:cubicBezTo>
                      <a:pt x="595" y="0"/>
                      <a:pt x="857" y="18"/>
                      <a:pt x="857" y="18"/>
                    </a:cubicBezTo>
                    <a:cubicBezTo>
                      <a:pt x="857" y="18"/>
                      <a:pt x="751" y="537"/>
                      <a:pt x="540" y="587"/>
                    </a:cubicBezTo>
                    <a:cubicBezTo>
                      <a:pt x="329" y="638"/>
                      <a:pt x="0" y="225"/>
                      <a:pt x="0" y="225"/>
                    </a:cubicBezTo>
                    <a:close/>
                  </a:path>
                </a:pathLst>
              </a:custGeom>
              <a:solidFill>
                <a:srgbClr val="FF2A2A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" name="Freeform 29"/>
              <p:cNvSpPr>
                <a:spLocks/>
              </p:cNvSpPr>
              <p:nvPr/>
            </p:nvSpPr>
            <p:spPr bwMode="auto">
              <a:xfrm>
                <a:off x="3463563" y="1478385"/>
                <a:ext cx="110341" cy="192424"/>
              </a:xfrm>
              <a:custGeom>
                <a:avLst/>
                <a:gdLst>
                  <a:gd name="T0" fmla="*/ 124 w 484"/>
                  <a:gd name="T1" fmla="*/ 776 h 844"/>
                  <a:gd name="T2" fmla="*/ 32 w 484"/>
                  <a:gd name="T3" fmla="*/ 694 h 844"/>
                  <a:gd name="T4" fmla="*/ 13 w 484"/>
                  <a:gd name="T5" fmla="*/ 616 h 844"/>
                  <a:gd name="T6" fmla="*/ 68 w 484"/>
                  <a:gd name="T7" fmla="*/ 642 h 844"/>
                  <a:gd name="T8" fmla="*/ 314 w 484"/>
                  <a:gd name="T9" fmla="*/ 663 h 844"/>
                  <a:gd name="T10" fmla="*/ 195 w 484"/>
                  <a:gd name="T11" fmla="*/ 188 h 844"/>
                  <a:gd name="T12" fmla="*/ 179 w 484"/>
                  <a:gd name="T13" fmla="*/ 92 h 844"/>
                  <a:gd name="T14" fmla="*/ 484 w 484"/>
                  <a:gd name="T15" fmla="*/ 584 h 844"/>
                  <a:gd name="T16" fmla="*/ 343 w 484"/>
                  <a:gd name="T17" fmla="*/ 790 h 844"/>
                  <a:gd name="T18" fmla="*/ 124 w 484"/>
                  <a:gd name="T19" fmla="*/ 776 h 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4" h="844">
                    <a:moveTo>
                      <a:pt x="124" y="776"/>
                    </a:moveTo>
                    <a:cubicBezTo>
                      <a:pt x="73" y="746"/>
                      <a:pt x="32" y="709"/>
                      <a:pt x="32" y="694"/>
                    </a:cubicBezTo>
                    <a:cubicBezTo>
                      <a:pt x="32" y="680"/>
                      <a:pt x="24" y="645"/>
                      <a:pt x="13" y="616"/>
                    </a:cubicBezTo>
                    <a:cubicBezTo>
                      <a:pt x="0" y="581"/>
                      <a:pt x="18" y="589"/>
                      <a:pt x="68" y="642"/>
                    </a:cubicBezTo>
                    <a:cubicBezTo>
                      <a:pt x="156" y="734"/>
                      <a:pt x="237" y="741"/>
                      <a:pt x="314" y="663"/>
                    </a:cubicBezTo>
                    <a:cubicBezTo>
                      <a:pt x="409" y="569"/>
                      <a:pt x="382" y="462"/>
                      <a:pt x="195" y="188"/>
                    </a:cubicBezTo>
                    <a:cubicBezTo>
                      <a:pt x="110" y="65"/>
                      <a:pt x="100" y="0"/>
                      <a:pt x="179" y="92"/>
                    </a:cubicBezTo>
                    <a:cubicBezTo>
                      <a:pt x="287" y="217"/>
                      <a:pt x="484" y="534"/>
                      <a:pt x="484" y="584"/>
                    </a:cubicBezTo>
                    <a:cubicBezTo>
                      <a:pt x="484" y="669"/>
                      <a:pt x="433" y="743"/>
                      <a:pt x="343" y="790"/>
                    </a:cubicBezTo>
                    <a:cubicBezTo>
                      <a:pt x="239" y="844"/>
                      <a:pt x="234" y="844"/>
                      <a:pt x="124" y="776"/>
                    </a:cubicBezTo>
                    <a:close/>
                  </a:path>
                </a:pathLst>
              </a:custGeom>
              <a:solidFill>
                <a:srgbClr val="A05A2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" name="Freeform 30"/>
              <p:cNvSpPr>
                <a:spLocks/>
              </p:cNvSpPr>
              <p:nvPr/>
            </p:nvSpPr>
            <p:spPr bwMode="auto">
              <a:xfrm>
                <a:off x="3606200" y="1308836"/>
                <a:ext cx="94194" cy="94194"/>
              </a:xfrm>
              <a:custGeom>
                <a:avLst/>
                <a:gdLst>
                  <a:gd name="T0" fmla="*/ 413 w 413"/>
                  <a:gd name="T1" fmla="*/ 207 h 413"/>
                  <a:gd name="T2" fmla="*/ 207 w 413"/>
                  <a:gd name="T3" fmla="*/ 413 h 413"/>
                  <a:gd name="T4" fmla="*/ 0 w 413"/>
                  <a:gd name="T5" fmla="*/ 207 h 413"/>
                  <a:gd name="T6" fmla="*/ 207 w 413"/>
                  <a:gd name="T7" fmla="*/ 0 h 413"/>
                  <a:gd name="T8" fmla="*/ 413 w 413"/>
                  <a:gd name="T9" fmla="*/ 204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3" h="413">
                    <a:moveTo>
                      <a:pt x="413" y="207"/>
                    </a:moveTo>
                    <a:cubicBezTo>
                      <a:pt x="413" y="321"/>
                      <a:pt x="321" y="413"/>
                      <a:pt x="207" y="413"/>
                    </a:cubicBezTo>
                    <a:cubicBezTo>
                      <a:pt x="92" y="413"/>
                      <a:pt x="0" y="321"/>
                      <a:pt x="0" y="207"/>
                    </a:cubicBezTo>
                    <a:cubicBezTo>
                      <a:pt x="0" y="92"/>
                      <a:pt x="92" y="0"/>
                      <a:pt x="207" y="0"/>
                    </a:cubicBezTo>
                    <a:cubicBezTo>
                      <a:pt x="320" y="0"/>
                      <a:pt x="412" y="91"/>
                      <a:pt x="413" y="204"/>
                    </a:cubicBezTo>
                  </a:path>
                </a:pathLst>
              </a:custGeom>
              <a:solidFill>
                <a:srgbClr val="A05A2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" name="Freeform 31"/>
              <p:cNvSpPr>
                <a:spLocks/>
              </p:cNvSpPr>
              <p:nvPr/>
            </p:nvSpPr>
            <p:spPr bwMode="auto">
              <a:xfrm>
                <a:off x="3244227" y="1393611"/>
                <a:ext cx="94194" cy="94194"/>
              </a:xfrm>
              <a:custGeom>
                <a:avLst/>
                <a:gdLst>
                  <a:gd name="T0" fmla="*/ 413 w 413"/>
                  <a:gd name="T1" fmla="*/ 207 h 414"/>
                  <a:gd name="T2" fmla="*/ 206 w 413"/>
                  <a:gd name="T3" fmla="*/ 414 h 414"/>
                  <a:gd name="T4" fmla="*/ 0 w 413"/>
                  <a:gd name="T5" fmla="*/ 207 h 414"/>
                  <a:gd name="T6" fmla="*/ 206 w 413"/>
                  <a:gd name="T7" fmla="*/ 0 h 414"/>
                  <a:gd name="T8" fmla="*/ 413 w 413"/>
                  <a:gd name="T9" fmla="*/ 20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3" h="414">
                    <a:moveTo>
                      <a:pt x="413" y="207"/>
                    </a:moveTo>
                    <a:cubicBezTo>
                      <a:pt x="413" y="321"/>
                      <a:pt x="320" y="414"/>
                      <a:pt x="206" y="414"/>
                    </a:cubicBezTo>
                    <a:cubicBezTo>
                      <a:pt x="92" y="414"/>
                      <a:pt x="0" y="321"/>
                      <a:pt x="0" y="207"/>
                    </a:cubicBezTo>
                    <a:cubicBezTo>
                      <a:pt x="0" y="93"/>
                      <a:pt x="92" y="0"/>
                      <a:pt x="206" y="0"/>
                    </a:cubicBezTo>
                    <a:cubicBezTo>
                      <a:pt x="319" y="0"/>
                      <a:pt x="411" y="91"/>
                      <a:pt x="413" y="204"/>
                    </a:cubicBezTo>
                  </a:path>
                </a:pathLst>
              </a:custGeom>
              <a:solidFill>
                <a:srgbClr val="A05A2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" name="Freeform 32"/>
              <p:cNvSpPr>
                <a:spLocks/>
              </p:cNvSpPr>
              <p:nvPr/>
            </p:nvSpPr>
            <p:spPr bwMode="auto">
              <a:xfrm>
                <a:off x="2735580" y="1390920"/>
                <a:ext cx="156093" cy="157438"/>
              </a:xfrm>
              <a:custGeom>
                <a:avLst/>
                <a:gdLst>
                  <a:gd name="T0" fmla="*/ 684 w 684"/>
                  <a:gd name="T1" fmla="*/ 342 h 685"/>
                  <a:gd name="T2" fmla="*/ 342 w 684"/>
                  <a:gd name="T3" fmla="*/ 685 h 685"/>
                  <a:gd name="T4" fmla="*/ 0 w 684"/>
                  <a:gd name="T5" fmla="*/ 342 h 685"/>
                  <a:gd name="T6" fmla="*/ 342 w 684"/>
                  <a:gd name="T7" fmla="*/ 0 h 685"/>
                  <a:gd name="T8" fmla="*/ 684 w 684"/>
                  <a:gd name="T9" fmla="*/ 338 h 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4" h="685">
                    <a:moveTo>
                      <a:pt x="684" y="342"/>
                    </a:moveTo>
                    <a:cubicBezTo>
                      <a:pt x="684" y="531"/>
                      <a:pt x="531" y="685"/>
                      <a:pt x="342" y="685"/>
                    </a:cubicBezTo>
                    <a:cubicBezTo>
                      <a:pt x="153" y="685"/>
                      <a:pt x="0" y="531"/>
                      <a:pt x="0" y="342"/>
                    </a:cubicBezTo>
                    <a:cubicBezTo>
                      <a:pt x="0" y="154"/>
                      <a:pt x="153" y="0"/>
                      <a:pt x="342" y="0"/>
                    </a:cubicBezTo>
                    <a:cubicBezTo>
                      <a:pt x="529" y="0"/>
                      <a:pt x="682" y="151"/>
                      <a:pt x="684" y="338"/>
                    </a:cubicBezTo>
                  </a:path>
                </a:pathLst>
              </a:custGeom>
              <a:solidFill>
                <a:srgbClr val="E6E6E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50" name="Freeform 6"/>
            <p:cNvSpPr>
              <a:spLocks/>
            </p:cNvSpPr>
            <p:nvPr/>
          </p:nvSpPr>
          <p:spPr bwMode="auto">
            <a:xfrm>
              <a:off x="7364921" y="2540349"/>
              <a:ext cx="723946" cy="1776226"/>
            </a:xfrm>
            <a:custGeom>
              <a:avLst/>
              <a:gdLst>
                <a:gd name="T0" fmla="*/ 1762 w 3163"/>
                <a:gd name="T1" fmla="*/ 7737 h 7775"/>
                <a:gd name="T2" fmla="*/ 1387 w 3163"/>
                <a:gd name="T3" fmla="*/ 5850 h 7775"/>
                <a:gd name="T4" fmla="*/ 1920 w 3163"/>
                <a:gd name="T5" fmla="*/ 4112 h 7775"/>
                <a:gd name="T6" fmla="*/ 914 w 3163"/>
                <a:gd name="T7" fmla="*/ 2634 h 7775"/>
                <a:gd name="T8" fmla="*/ 187 w 3163"/>
                <a:gd name="T9" fmla="*/ 1091 h 7775"/>
                <a:gd name="T10" fmla="*/ 1435 w 3163"/>
                <a:gd name="T11" fmla="*/ 0 h 7775"/>
                <a:gd name="T12" fmla="*/ 2336 w 3163"/>
                <a:gd name="T13" fmla="*/ 1349 h 7775"/>
                <a:gd name="T14" fmla="*/ 2642 w 3163"/>
                <a:gd name="T15" fmla="*/ 3188 h 7775"/>
                <a:gd name="T16" fmla="*/ 2662 w 3163"/>
                <a:gd name="T17" fmla="*/ 4556 h 7775"/>
                <a:gd name="T18" fmla="*/ 2224 w 3163"/>
                <a:gd name="T19" fmla="*/ 6588 h 7775"/>
                <a:gd name="T20" fmla="*/ 2259 w 3163"/>
                <a:gd name="T21" fmla="*/ 7556 h 7775"/>
                <a:gd name="T22" fmla="*/ 1762 w 3163"/>
                <a:gd name="T23" fmla="*/ 7737 h 7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63" h="7775">
                  <a:moveTo>
                    <a:pt x="1762" y="7737"/>
                  </a:moveTo>
                  <a:cubicBezTo>
                    <a:pt x="1543" y="7146"/>
                    <a:pt x="1161" y="6506"/>
                    <a:pt x="1387" y="5850"/>
                  </a:cubicBezTo>
                  <a:cubicBezTo>
                    <a:pt x="1546" y="5267"/>
                    <a:pt x="1805" y="4697"/>
                    <a:pt x="1920" y="4112"/>
                  </a:cubicBezTo>
                  <a:cubicBezTo>
                    <a:pt x="1734" y="3528"/>
                    <a:pt x="1152" y="3194"/>
                    <a:pt x="914" y="2634"/>
                  </a:cubicBezTo>
                  <a:cubicBezTo>
                    <a:pt x="563" y="2189"/>
                    <a:pt x="0" y="1734"/>
                    <a:pt x="187" y="1091"/>
                  </a:cubicBezTo>
                  <a:cubicBezTo>
                    <a:pt x="222" y="437"/>
                    <a:pt x="817" y="23"/>
                    <a:pt x="1435" y="0"/>
                  </a:cubicBezTo>
                  <a:cubicBezTo>
                    <a:pt x="2005" y="108"/>
                    <a:pt x="2275" y="825"/>
                    <a:pt x="2336" y="1349"/>
                  </a:cubicBezTo>
                  <a:cubicBezTo>
                    <a:pt x="2411" y="1968"/>
                    <a:pt x="2392" y="2604"/>
                    <a:pt x="2642" y="3188"/>
                  </a:cubicBezTo>
                  <a:cubicBezTo>
                    <a:pt x="2748" y="3589"/>
                    <a:pt x="3163" y="4368"/>
                    <a:pt x="2662" y="4556"/>
                  </a:cubicBezTo>
                  <a:cubicBezTo>
                    <a:pt x="2424" y="5207"/>
                    <a:pt x="2253" y="5895"/>
                    <a:pt x="2224" y="6588"/>
                  </a:cubicBezTo>
                  <a:cubicBezTo>
                    <a:pt x="2403" y="6937"/>
                    <a:pt x="2969" y="7385"/>
                    <a:pt x="2259" y="7556"/>
                  </a:cubicBezTo>
                  <a:cubicBezTo>
                    <a:pt x="2087" y="7568"/>
                    <a:pt x="1920" y="7775"/>
                    <a:pt x="1762" y="7737"/>
                  </a:cubicBezTo>
                  <a:close/>
                </a:path>
              </a:pathLst>
            </a:custGeom>
            <a:solidFill>
              <a:srgbClr val="2817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" name="Freeform 7"/>
            <p:cNvSpPr>
              <a:spLocks/>
            </p:cNvSpPr>
            <p:nvPr/>
          </p:nvSpPr>
          <p:spPr bwMode="auto">
            <a:xfrm>
              <a:off x="6335518" y="2607630"/>
              <a:ext cx="906951" cy="1708944"/>
            </a:xfrm>
            <a:custGeom>
              <a:avLst/>
              <a:gdLst>
                <a:gd name="T0" fmla="*/ 1288 w 3965"/>
                <a:gd name="T1" fmla="*/ 7299 h 7480"/>
                <a:gd name="T2" fmla="*/ 1193 w 3965"/>
                <a:gd name="T3" fmla="*/ 5526 h 7480"/>
                <a:gd name="T4" fmla="*/ 699 w 3965"/>
                <a:gd name="T5" fmla="*/ 3936 h 7480"/>
                <a:gd name="T6" fmla="*/ 505 w 3965"/>
                <a:gd name="T7" fmla="*/ 2802 h 7480"/>
                <a:gd name="T8" fmla="*/ 1073 w 3965"/>
                <a:gd name="T9" fmla="*/ 2731 h 7480"/>
                <a:gd name="T10" fmla="*/ 1817 w 3965"/>
                <a:gd name="T11" fmla="*/ 531 h 7480"/>
                <a:gd name="T12" fmla="*/ 3390 w 3965"/>
                <a:gd name="T13" fmla="*/ 154 h 7480"/>
                <a:gd name="T14" fmla="*/ 3738 w 3965"/>
                <a:gd name="T15" fmla="*/ 1712 h 7480"/>
                <a:gd name="T16" fmla="*/ 2517 w 3965"/>
                <a:gd name="T17" fmla="*/ 3519 h 7480"/>
                <a:gd name="T18" fmla="*/ 1865 w 3965"/>
                <a:gd name="T19" fmla="*/ 4179 h 7480"/>
                <a:gd name="T20" fmla="*/ 2032 w 3965"/>
                <a:gd name="T21" fmla="*/ 5750 h 7480"/>
                <a:gd name="T22" fmla="*/ 1984 w 3965"/>
                <a:gd name="T23" fmla="*/ 7342 h 7480"/>
                <a:gd name="T24" fmla="*/ 1288 w 3965"/>
                <a:gd name="T25" fmla="*/ 7299 h 7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5" h="7480">
                  <a:moveTo>
                    <a:pt x="1288" y="7299"/>
                  </a:moveTo>
                  <a:cubicBezTo>
                    <a:pt x="1164" y="6725"/>
                    <a:pt x="1307" y="6114"/>
                    <a:pt x="1193" y="5526"/>
                  </a:cubicBezTo>
                  <a:cubicBezTo>
                    <a:pt x="1147" y="4944"/>
                    <a:pt x="1150" y="4353"/>
                    <a:pt x="699" y="3936"/>
                  </a:cubicBezTo>
                  <a:cubicBezTo>
                    <a:pt x="457" y="3693"/>
                    <a:pt x="0" y="2990"/>
                    <a:pt x="505" y="2802"/>
                  </a:cubicBezTo>
                  <a:cubicBezTo>
                    <a:pt x="726" y="2432"/>
                    <a:pt x="938" y="3267"/>
                    <a:pt x="1073" y="2731"/>
                  </a:cubicBezTo>
                  <a:cubicBezTo>
                    <a:pt x="1473" y="2067"/>
                    <a:pt x="1828" y="1321"/>
                    <a:pt x="1817" y="531"/>
                  </a:cubicBezTo>
                  <a:cubicBezTo>
                    <a:pt x="2059" y="62"/>
                    <a:pt x="2922" y="0"/>
                    <a:pt x="3390" y="154"/>
                  </a:cubicBezTo>
                  <a:cubicBezTo>
                    <a:pt x="3965" y="457"/>
                    <a:pt x="3888" y="1185"/>
                    <a:pt x="3738" y="1712"/>
                  </a:cubicBezTo>
                  <a:cubicBezTo>
                    <a:pt x="3466" y="2390"/>
                    <a:pt x="3007" y="2983"/>
                    <a:pt x="2517" y="3519"/>
                  </a:cubicBezTo>
                  <a:cubicBezTo>
                    <a:pt x="2337" y="3758"/>
                    <a:pt x="1710" y="3803"/>
                    <a:pt x="1865" y="4179"/>
                  </a:cubicBezTo>
                  <a:cubicBezTo>
                    <a:pt x="1993" y="4694"/>
                    <a:pt x="2037" y="5225"/>
                    <a:pt x="2032" y="5750"/>
                  </a:cubicBezTo>
                  <a:cubicBezTo>
                    <a:pt x="1975" y="6291"/>
                    <a:pt x="2767" y="7133"/>
                    <a:pt x="1984" y="7342"/>
                  </a:cubicBezTo>
                  <a:cubicBezTo>
                    <a:pt x="1755" y="7343"/>
                    <a:pt x="1484" y="7480"/>
                    <a:pt x="1288" y="7299"/>
                  </a:cubicBezTo>
                  <a:close/>
                </a:path>
              </a:pathLst>
            </a:custGeom>
            <a:solidFill>
              <a:srgbClr val="2817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" name="Freeform 33"/>
            <p:cNvSpPr>
              <a:spLocks/>
            </p:cNvSpPr>
            <p:nvPr/>
          </p:nvSpPr>
          <p:spPr bwMode="auto">
            <a:xfrm>
              <a:off x="6273619" y="2390985"/>
              <a:ext cx="1695488" cy="1034786"/>
            </a:xfrm>
            <a:custGeom>
              <a:avLst/>
              <a:gdLst>
                <a:gd name="T0" fmla="*/ 4060 w 7405"/>
                <a:gd name="T1" fmla="*/ 4466 h 4527"/>
                <a:gd name="T2" fmla="*/ 1722 w 7405"/>
                <a:gd name="T3" fmla="*/ 4020 h 4527"/>
                <a:gd name="T4" fmla="*/ 386 w 7405"/>
                <a:gd name="T5" fmla="*/ 3999 h 4527"/>
                <a:gd name="T6" fmla="*/ 141 w 7405"/>
                <a:gd name="T7" fmla="*/ 2495 h 4527"/>
                <a:gd name="T8" fmla="*/ 575 w 7405"/>
                <a:gd name="T9" fmla="*/ 1473 h 4527"/>
                <a:gd name="T10" fmla="*/ 4950 w 7405"/>
                <a:gd name="T11" fmla="*/ 106 h 4527"/>
                <a:gd name="T12" fmla="*/ 6375 w 7405"/>
                <a:gd name="T13" fmla="*/ 304 h 4527"/>
                <a:gd name="T14" fmla="*/ 7212 w 7405"/>
                <a:gd name="T15" fmla="*/ 1754 h 4527"/>
                <a:gd name="T16" fmla="*/ 6944 w 7405"/>
                <a:gd name="T17" fmla="*/ 3482 h 4527"/>
                <a:gd name="T18" fmla="*/ 5172 w 7405"/>
                <a:gd name="T19" fmla="*/ 4507 h 4527"/>
                <a:gd name="T20" fmla="*/ 4060 w 7405"/>
                <a:gd name="T21" fmla="*/ 4466 h 4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05" h="4527">
                  <a:moveTo>
                    <a:pt x="4060" y="4466"/>
                  </a:moveTo>
                  <a:cubicBezTo>
                    <a:pt x="3278" y="4329"/>
                    <a:pt x="2531" y="3983"/>
                    <a:pt x="1722" y="4020"/>
                  </a:cubicBezTo>
                  <a:cubicBezTo>
                    <a:pt x="1278" y="3956"/>
                    <a:pt x="799" y="4198"/>
                    <a:pt x="386" y="3999"/>
                  </a:cubicBezTo>
                  <a:cubicBezTo>
                    <a:pt x="75" y="3577"/>
                    <a:pt x="0" y="3000"/>
                    <a:pt x="141" y="2495"/>
                  </a:cubicBezTo>
                  <a:cubicBezTo>
                    <a:pt x="3" y="2096"/>
                    <a:pt x="64" y="1606"/>
                    <a:pt x="575" y="1473"/>
                  </a:cubicBezTo>
                  <a:cubicBezTo>
                    <a:pt x="1968" y="839"/>
                    <a:pt x="3438" y="356"/>
                    <a:pt x="4950" y="106"/>
                  </a:cubicBezTo>
                  <a:cubicBezTo>
                    <a:pt x="5437" y="0"/>
                    <a:pt x="5932" y="83"/>
                    <a:pt x="6375" y="304"/>
                  </a:cubicBezTo>
                  <a:cubicBezTo>
                    <a:pt x="6911" y="593"/>
                    <a:pt x="7016" y="1234"/>
                    <a:pt x="7212" y="1754"/>
                  </a:cubicBezTo>
                  <a:cubicBezTo>
                    <a:pt x="7405" y="2340"/>
                    <a:pt x="7044" y="2914"/>
                    <a:pt x="6944" y="3482"/>
                  </a:cubicBezTo>
                  <a:cubicBezTo>
                    <a:pt x="6648" y="4169"/>
                    <a:pt x="5893" y="4527"/>
                    <a:pt x="5172" y="4507"/>
                  </a:cubicBezTo>
                  <a:cubicBezTo>
                    <a:pt x="4801" y="4518"/>
                    <a:pt x="4428" y="4517"/>
                    <a:pt x="4060" y="4466"/>
                  </a:cubicBezTo>
                  <a:close/>
                </a:path>
              </a:pathLst>
            </a:custGeom>
            <a:solidFill>
              <a:srgbClr val="8033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" name="Freeform 34"/>
            <p:cNvSpPr>
              <a:spLocks/>
            </p:cNvSpPr>
            <p:nvPr/>
          </p:nvSpPr>
          <p:spPr bwMode="auto">
            <a:xfrm>
              <a:off x="5906264" y="2606284"/>
              <a:ext cx="361973" cy="452130"/>
            </a:xfrm>
            <a:custGeom>
              <a:avLst/>
              <a:gdLst>
                <a:gd name="T0" fmla="*/ 547 w 1585"/>
                <a:gd name="T1" fmla="*/ 1678 h 1979"/>
                <a:gd name="T2" fmla="*/ 525 w 1585"/>
                <a:gd name="T3" fmla="*/ 356 h 1979"/>
                <a:gd name="T4" fmla="*/ 1544 w 1585"/>
                <a:gd name="T5" fmla="*/ 960 h 1979"/>
                <a:gd name="T6" fmla="*/ 547 w 1585"/>
                <a:gd name="T7" fmla="*/ 1678 h 1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5" h="1979">
                  <a:moveTo>
                    <a:pt x="547" y="1678"/>
                  </a:moveTo>
                  <a:cubicBezTo>
                    <a:pt x="7" y="1430"/>
                    <a:pt x="0" y="621"/>
                    <a:pt x="525" y="356"/>
                  </a:cubicBezTo>
                  <a:cubicBezTo>
                    <a:pt x="981" y="0"/>
                    <a:pt x="1585" y="420"/>
                    <a:pt x="1544" y="960"/>
                  </a:cubicBezTo>
                  <a:cubicBezTo>
                    <a:pt x="1540" y="1390"/>
                    <a:pt x="989" y="1979"/>
                    <a:pt x="547" y="1678"/>
                  </a:cubicBezTo>
                  <a:close/>
                </a:path>
              </a:pathLst>
            </a:custGeom>
            <a:solidFill>
              <a:srgbClr val="5522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" name="Freeform 36"/>
            <p:cNvSpPr>
              <a:spLocks/>
            </p:cNvSpPr>
            <p:nvPr/>
          </p:nvSpPr>
          <p:spPr bwMode="auto">
            <a:xfrm>
              <a:off x="7982563" y="1064198"/>
              <a:ext cx="65936" cy="48443"/>
            </a:xfrm>
            <a:custGeom>
              <a:avLst/>
              <a:gdLst>
                <a:gd name="T0" fmla="*/ 208 w 287"/>
                <a:gd name="T1" fmla="*/ 115 h 211"/>
                <a:gd name="T2" fmla="*/ 208 w 287"/>
                <a:gd name="T3" fmla="*/ 11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11">
                  <a:moveTo>
                    <a:pt x="208" y="115"/>
                  </a:moveTo>
                  <a:cubicBezTo>
                    <a:pt x="287" y="0"/>
                    <a:pt x="0" y="211"/>
                    <a:pt x="208" y="11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Freeform 37"/>
            <p:cNvSpPr>
              <a:spLocks/>
            </p:cNvSpPr>
            <p:nvPr/>
          </p:nvSpPr>
          <p:spPr bwMode="auto">
            <a:xfrm>
              <a:off x="7208829" y="2801399"/>
              <a:ext cx="723946" cy="1776226"/>
            </a:xfrm>
            <a:custGeom>
              <a:avLst/>
              <a:gdLst>
                <a:gd name="T0" fmla="*/ 1761 w 3163"/>
                <a:gd name="T1" fmla="*/ 7736 h 7774"/>
                <a:gd name="T2" fmla="*/ 1387 w 3163"/>
                <a:gd name="T3" fmla="*/ 5850 h 7774"/>
                <a:gd name="T4" fmla="*/ 1920 w 3163"/>
                <a:gd name="T5" fmla="*/ 4111 h 7774"/>
                <a:gd name="T6" fmla="*/ 913 w 3163"/>
                <a:gd name="T7" fmla="*/ 2634 h 7774"/>
                <a:gd name="T8" fmla="*/ 187 w 3163"/>
                <a:gd name="T9" fmla="*/ 1091 h 7774"/>
                <a:gd name="T10" fmla="*/ 1435 w 3163"/>
                <a:gd name="T11" fmla="*/ 0 h 7774"/>
                <a:gd name="T12" fmla="*/ 2336 w 3163"/>
                <a:gd name="T13" fmla="*/ 1348 h 7774"/>
                <a:gd name="T14" fmla="*/ 2642 w 3163"/>
                <a:gd name="T15" fmla="*/ 3187 h 7774"/>
                <a:gd name="T16" fmla="*/ 2662 w 3163"/>
                <a:gd name="T17" fmla="*/ 4555 h 7774"/>
                <a:gd name="T18" fmla="*/ 2224 w 3163"/>
                <a:gd name="T19" fmla="*/ 6588 h 7774"/>
                <a:gd name="T20" fmla="*/ 2258 w 3163"/>
                <a:gd name="T21" fmla="*/ 7556 h 7774"/>
                <a:gd name="T22" fmla="*/ 1761 w 3163"/>
                <a:gd name="T23" fmla="*/ 7736 h 7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63" h="7774">
                  <a:moveTo>
                    <a:pt x="1761" y="7736"/>
                  </a:moveTo>
                  <a:cubicBezTo>
                    <a:pt x="1543" y="7146"/>
                    <a:pt x="1161" y="6505"/>
                    <a:pt x="1387" y="5850"/>
                  </a:cubicBezTo>
                  <a:cubicBezTo>
                    <a:pt x="1546" y="5266"/>
                    <a:pt x="1805" y="4696"/>
                    <a:pt x="1920" y="4111"/>
                  </a:cubicBezTo>
                  <a:cubicBezTo>
                    <a:pt x="1734" y="3528"/>
                    <a:pt x="1152" y="3193"/>
                    <a:pt x="913" y="2634"/>
                  </a:cubicBezTo>
                  <a:cubicBezTo>
                    <a:pt x="563" y="2188"/>
                    <a:pt x="0" y="1733"/>
                    <a:pt x="187" y="1091"/>
                  </a:cubicBezTo>
                  <a:cubicBezTo>
                    <a:pt x="222" y="436"/>
                    <a:pt x="817" y="23"/>
                    <a:pt x="1435" y="0"/>
                  </a:cubicBezTo>
                  <a:cubicBezTo>
                    <a:pt x="2005" y="108"/>
                    <a:pt x="2275" y="824"/>
                    <a:pt x="2336" y="1348"/>
                  </a:cubicBezTo>
                  <a:cubicBezTo>
                    <a:pt x="2411" y="1968"/>
                    <a:pt x="2392" y="2603"/>
                    <a:pt x="2642" y="3187"/>
                  </a:cubicBezTo>
                  <a:cubicBezTo>
                    <a:pt x="2748" y="3589"/>
                    <a:pt x="3163" y="4367"/>
                    <a:pt x="2662" y="4555"/>
                  </a:cubicBezTo>
                  <a:cubicBezTo>
                    <a:pt x="2424" y="5206"/>
                    <a:pt x="2253" y="5894"/>
                    <a:pt x="2224" y="6588"/>
                  </a:cubicBezTo>
                  <a:cubicBezTo>
                    <a:pt x="2403" y="6937"/>
                    <a:pt x="2968" y="7385"/>
                    <a:pt x="2258" y="7556"/>
                  </a:cubicBezTo>
                  <a:cubicBezTo>
                    <a:pt x="2087" y="7567"/>
                    <a:pt x="1920" y="7774"/>
                    <a:pt x="1761" y="7736"/>
                  </a:cubicBezTo>
                  <a:close/>
                </a:path>
              </a:pathLst>
            </a:custGeom>
            <a:solidFill>
              <a:srgbClr val="AA44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Freeform 38"/>
            <p:cNvSpPr>
              <a:spLocks/>
            </p:cNvSpPr>
            <p:nvPr/>
          </p:nvSpPr>
          <p:spPr bwMode="auto">
            <a:xfrm>
              <a:off x="7771300" y="3602047"/>
              <a:ext cx="28258" cy="80738"/>
            </a:xfrm>
            <a:custGeom>
              <a:avLst/>
              <a:gdLst>
                <a:gd name="T0" fmla="*/ 89 w 118"/>
                <a:gd name="T1" fmla="*/ 159 h 351"/>
                <a:gd name="T2" fmla="*/ 89 w 118"/>
                <a:gd name="T3" fmla="*/ 159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8" h="351">
                  <a:moveTo>
                    <a:pt x="89" y="159"/>
                  </a:moveTo>
                  <a:cubicBezTo>
                    <a:pt x="0" y="0"/>
                    <a:pt x="118" y="351"/>
                    <a:pt x="89" y="15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Freeform 39"/>
            <p:cNvSpPr>
              <a:spLocks/>
            </p:cNvSpPr>
            <p:nvPr/>
          </p:nvSpPr>
          <p:spPr bwMode="auto">
            <a:xfrm>
              <a:off x="5956052" y="2802746"/>
              <a:ext cx="803338" cy="1739894"/>
            </a:xfrm>
            <a:custGeom>
              <a:avLst/>
              <a:gdLst>
                <a:gd name="T0" fmla="*/ 2024 w 3511"/>
                <a:gd name="T1" fmla="*/ 7472 h 7616"/>
                <a:gd name="T2" fmla="*/ 1620 w 3511"/>
                <a:gd name="T3" fmla="*/ 5742 h 7616"/>
                <a:gd name="T4" fmla="*/ 854 w 3511"/>
                <a:gd name="T5" fmla="*/ 4264 h 7616"/>
                <a:gd name="T6" fmla="*/ 465 w 3511"/>
                <a:gd name="T7" fmla="*/ 3182 h 7616"/>
                <a:gd name="T8" fmla="*/ 1011 w 3511"/>
                <a:gd name="T9" fmla="*/ 3012 h 7616"/>
                <a:gd name="T10" fmla="*/ 1357 w 3511"/>
                <a:gd name="T11" fmla="*/ 716 h 7616"/>
                <a:gd name="T12" fmla="*/ 2840 w 3511"/>
                <a:gd name="T13" fmla="*/ 69 h 7616"/>
                <a:gd name="T14" fmla="*/ 3456 w 3511"/>
                <a:gd name="T15" fmla="*/ 1542 h 7616"/>
                <a:gd name="T16" fmla="*/ 2571 w 3511"/>
                <a:gd name="T17" fmla="*/ 3535 h 7616"/>
                <a:gd name="T18" fmla="*/ 2045 w 3511"/>
                <a:gd name="T19" fmla="*/ 4299 h 7616"/>
                <a:gd name="T20" fmla="*/ 2484 w 3511"/>
                <a:gd name="T21" fmla="*/ 5816 h 7616"/>
                <a:gd name="T22" fmla="*/ 2717 w 3511"/>
                <a:gd name="T23" fmla="*/ 7393 h 7616"/>
                <a:gd name="T24" fmla="*/ 2024 w 3511"/>
                <a:gd name="T25" fmla="*/ 7472 h 7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11" h="7616">
                  <a:moveTo>
                    <a:pt x="2024" y="7472"/>
                  </a:moveTo>
                  <a:cubicBezTo>
                    <a:pt x="1801" y="6928"/>
                    <a:pt x="1835" y="6302"/>
                    <a:pt x="1620" y="5742"/>
                  </a:cubicBezTo>
                  <a:cubicBezTo>
                    <a:pt x="1472" y="5178"/>
                    <a:pt x="1372" y="4595"/>
                    <a:pt x="854" y="4264"/>
                  </a:cubicBezTo>
                  <a:cubicBezTo>
                    <a:pt x="573" y="4067"/>
                    <a:pt x="0" y="3456"/>
                    <a:pt x="465" y="3182"/>
                  </a:cubicBezTo>
                  <a:cubicBezTo>
                    <a:pt x="616" y="2779"/>
                    <a:pt x="972" y="3563"/>
                    <a:pt x="1011" y="3012"/>
                  </a:cubicBezTo>
                  <a:cubicBezTo>
                    <a:pt x="1289" y="2288"/>
                    <a:pt x="1506" y="1492"/>
                    <a:pt x="1357" y="716"/>
                  </a:cubicBezTo>
                  <a:cubicBezTo>
                    <a:pt x="1513" y="212"/>
                    <a:pt x="2352" y="0"/>
                    <a:pt x="2840" y="69"/>
                  </a:cubicBezTo>
                  <a:cubicBezTo>
                    <a:pt x="3459" y="266"/>
                    <a:pt x="3511" y="997"/>
                    <a:pt x="3456" y="1542"/>
                  </a:cubicBezTo>
                  <a:cubicBezTo>
                    <a:pt x="3307" y="2257"/>
                    <a:pt x="2959" y="2921"/>
                    <a:pt x="2571" y="3535"/>
                  </a:cubicBezTo>
                  <a:cubicBezTo>
                    <a:pt x="2435" y="3802"/>
                    <a:pt x="1826" y="3956"/>
                    <a:pt x="2045" y="4299"/>
                  </a:cubicBezTo>
                  <a:cubicBezTo>
                    <a:pt x="2261" y="4784"/>
                    <a:pt x="2398" y="5298"/>
                    <a:pt x="2484" y="5816"/>
                  </a:cubicBezTo>
                  <a:cubicBezTo>
                    <a:pt x="2523" y="6359"/>
                    <a:pt x="3451" y="7049"/>
                    <a:pt x="2717" y="7393"/>
                  </a:cubicBezTo>
                  <a:cubicBezTo>
                    <a:pt x="2491" y="7434"/>
                    <a:pt x="2248" y="7616"/>
                    <a:pt x="2024" y="7472"/>
                  </a:cubicBezTo>
                  <a:close/>
                </a:path>
              </a:pathLst>
            </a:custGeom>
            <a:solidFill>
              <a:srgbClr val="AA44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58" name="Group 157"/>
            <p:cNvGrpSpPr/>
            <p:nvPr/>
          </p:nvGrpSpPr>
          <p:grpSpPr>
            <a:xfrm>
              <a:off x="5985938" y="774739"/>
              <a:ext cx="3481912" cy="3481912"/>
              <a:chOff x="5960538" y="749339"/>
              <a:chExt cx="3481912" cy="3481912"/>
            </a:xfrm>
          </p:grpSpPr>
          <p:grpSp>
            <p:nvGrpSpPr>
              <p:cNvPr id="159" name="Group 158"/>
              <p:cNvGrpSpPr/>
              <p:nvPr/>
            </p:nvGrpSpPr>
            <p:grpSpPr>
              <a:xfrm>
                <a:off x="5960538" y="749339"/>
                <a:ext cx="3481912" cy="3481912"/>
                <a:chOff x="5960538" y="749339"/>
                <a:chExt cx="3481912" cy="3481912"/>
              </a:xfrm>
            </p:grpSpPr>
            <p:sp>
              <p:nvSpPr>
                <p:cNvPr id="161" name="Oval 160"/>
                <p:cNvSpPr/>
                <p:nvPr/>
              </p:nvSpPr>
              <p:spPr>
                <a:xfrm>
                  <a:off x="5960538" y="749339"/>
                  <a:ext cx="3481912" cy="3481912"/>
                </a:xfrm>
                <a:prstGeom prst="ellipse">
                  <a:avLst/>
                </a:prstGeom>
                <a:solidFill>
                  <a:schemeClr val="accent1">
                    <a:alpha val="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162" name="Group 161"/>
                <p:cNvGrpSpPr/>
                <p:nvPr/>
              </p:nvGrpSpPr>
              <p:grpSpPr>
                <a:xfrm>
                  <a:off x="7140369" y="835608"/>
                  <a:ext cx="1761423" cy="1836779"/>
                  <a:chOff x="7140369" y="835608"/>
                  <a:chExt cx="1761423" cy="1836779"/>
                </a:xfrm>
              </p:grpSpPr>
              <p:sp>
                <p:nvSpPr>
                  <p:cNvPr id="163" name="Freeform 35"/>
                  <p:cNvSpPr>
                    <a:spLocks/>
                  </p:cNvSpPr>
                  <p:nvPr/>
                </p:nvSpPr>
                <p:spPr bwMode="auto">
                  <a:xfrm>
                    <a:off x="7140369" y="835608"/>
                    <a:ext cx="1030749" cy="1130325"/>
                  </a:xfrm>
                  <a:custGeom>
                    <a:avLst/>
                    <a:gdLst>
                      <a:gd name="T0" fmla="*/ 2529 w 4505"/>
                      <a:gd name="T1" fmla="*/ 4819 h 4950"/>
                      <a:gd name="T2" fmla="*/ 1677 w 4505"/>
                      <a:gd name="T3" fmla="*/ 3635 h 4950"/>
                      <a:gd name="T4" fmla="*/ 977 w 4505"/>
                      <a:gd name="T5" fmla="*/ 3287 h 4950"/>
                      <a:gd name="T6" fmla="*/ 689 w 4505"/>
                      <a:gd name="T7" fmla="*/ 2680 h 4950"/>
                      <a:gd name="T8" fmla="*/ 546 w 4505"/>
                      <a:gd name="T9" fmla="*/ 2245 h 4950"/>
                      <a:gd name="T10" fmla="*/ 864 w 4505"/>
                      <a:gd name="T11" fmla="*/ 1929 h 4950"/>
                      <a:gd name="T12" fmla="*/ 649 w 4505"/>
                      <a:gd name="T13" fmla="*/ 1305 h 4950"/>
                      <a:gd name="T14" fmla="*/ 1104 w 4505"/>
                      <a:gd name="T15" fmla="*/ 659 h 4950"/>
                      <a:gd name="T16" fmla="*/ 1582 w 4505"/>
                      <a:gd name="T17" fmla="*/ 1421 h 4950"/>
                      <a:gd name="T18" fmla="*/ 2311 w 4505"/>
                      <a:gd name="T19" fmla="*/ 1162 h 4950"/>
                      <a:gd name="T20" fmla="*/ 2192 w 4505"/>
                      <a:gd name="T21" fmla="*/ 1958 h 4950"/>
                      <a:gd name="T22" fmla="*/ 2219 w 4505"/>
                      <a:gd name="T23" fmla="*/ 2466 h 4950"/>
                      <a:gd name="T24" fmla="*/ 2430 w 4505"/>
                      <a:gd name="T25" fmla="*/ 3327 h 4950"/>
                      <a:gd name="T26" fmla="*/ 3148 w 4505"/>
                      <a:gd name="T27" fmla="*/ 4048 h 4950"/>
                      <a:gd name="T28" fmla="*/ 3106 w 4505"/>
                      <a:gd name="T29" fmla="*/ 2525 h 4950"/>
                      <a:gd name="T30" fmla="*/ 2686 w 4505"/>
                      <a:gd name="T31" fmla="*/ 1846 h 4950"/>
                      <a:gd name="T32" fmla="*/ 2679 w 4505"/>
                      <a:gd name="T33" fmla="*/ 1293 h 4950"/>
                      <a:gd name="T34" fmla="*/ 2870 w 4505"/>
                      <a:gd name="T35" fmla="*/ 439 h 4950"/>
                      <a:gd name="T36" fmla="*/ 3562 w 4505"/>
                      <a:gd name="T37" fmla="*/ 796 h 4950"/>
                      <a:gd name="T38" fmla="*/ 4452 w 4505"/>
                      <a:gd name="T39" fmla="*/ 676 h 4950"/>
                      <a:gd name="T40" fmla="*/ 3819 w 4505"/>
                      <a:gd name="T41" fmla="*/ 1542 h 4950"/>
                      <a:gd name="T42" fmla="*/ 3797 w 4505"/>
                      <a:gd name="T43" fmla="*/ 2188 h 4950"/>
                      <a:gd name="T44" fmla="*/ 3893 w 4505"/>
                      <a:gd name="T45" fmla="*/ 3374 h 4950"/>
                      <a:gd name="T46" fmla="*/ 3181 w 4505"/>
                      <a:gd name="T47" fmla="*/ 4534 h 4950"/>
                      <a:gd name="T48" fmla="*/ 2529 w 4505"/>
                      <a:gd name="T49" fmla="*/ 4819 h 49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4505" h="4950">
                        <a:moveTo>
                          <a:pt x="2529" y="4819"/>
                        </a:moveTo>
                        <a:cubicBezTo>
                          <a:pt x="2380" y="4337"/>
                          <a:pt x="2059" y="3963"/>
                          <a:pt x="1677" y="3635"/>
                        </a:cubicBezTo>
                        <a:cubicBezTo>
                          <a:pt x="1493" y="3335"/>
                          <a:pt x="1336" y="3035"/>
                          <a:pt x="977" y="3287"/>
                        </a:cubicBezTo>
                        <a:cubicBezTo>
                          <a:pt x="476" y="3237"/>
                          <a:pt x="1049" y="2844"/>
                          <a:pt x="689" y="2680"/>
                        </a:cubicBezTo>
                        <a:cubicBezTo>
                          <a:pt x="489" y="2439"/>
                          <a:pt x="1010" y="2200"/>
                          <a:pt x="546" y="2245"/>
                        </a:cubicBezTo>
                        <a:cubicBezTo>
                          <a:pt x="0" y="2083"/>
                          <a:pt x="572" y="1562"/>
                          <a:pt x="864" y="1929"/>
                        </a:cubicBezTo>
                        <a:cubicBezTo>
                          <a:pt x="1171" y="1915"/>
                          <a:pt x="646" y="1450"/>
                          <a:pt x="649" y="1305"/>
                        </a:cubicBezTo>
                        <a:cubicBezTo>
                          <a:pt x="346" y="1104"/>
                          <a:pt x="935" y="794"/>
                          <a:pt x="1104" y="659"/>
                        </a:cubicBezTo>
                        <a:cubicBezTo>
                          <a:pt x="1598" y="521"/>
                          <a:pt x="1584" y="1178"/>
                          <a:pt x="1582" y="1421"/>
                        </a:cubicBezTo>
                        <a:cubicBezTo>
                          <a:pt x="1822" y="1291"/>
                          <a:pt x="2337" y="488"/>
                          <a:pt x="2311" y="1162"/>
                        </a:cubicBezTo>
                        <a:cubicBezTo>
                          <a:pt x="2393" y="1517"/>
                          <a:pt x="1646" y="1856"/>
                          <a:pt x="2192" y="1958"/>
                        </a:cubicBezTo>
                        <a:cubicBezTo>
                          <a:pt x="2173" y="2159"/>
                          <a:pt x="1901" y="2394"/>
                          <a:pt x="2219" y="2466"/>
                        </a:cubicBezTo>
                        <a:cubicBezTo>
                          <a:pt x="2005" y="2798"/>
                          <a:pt x="2316" y="3008"/>
                          <a:pt x="2430" y="3327"/>
                        </a:cubicBezTo>
                        <a:cubicBezTo>
                          <a:pt x="2419" y="3670"/>
                          <a:pt x="2920" y="4223"/>
                          <a:pt x="3148" y="4048"/>
                        </a:cubicBezTo>
                        <a:cubicBezTo>
                          <a:pt x="3231" y="3541"/>
                          <a:pt x="3180" y="3031"/>
                          <a:pt x="3106" y="2525"/>
                        </a:cubicBezTo>
                        <a:cubicBezTo>
                          <a:pt x="2969" y="2232"/>
                          <a:pt x="3018" y="1909"/>
                          <a:pt x="2686" y="1846"/>
                        </a:cubicBezTo>
                        <a:cubicBezTo>
                          <a:pt x="2651" y="1576"/>
                          <a:pt x="2928" y="1495"/>
                          <a:pt x="2679" y="1293"/>
                        </a:cubicBezTo>
                        <a:cubicBezTo>
                          <a:pt x="2862" y="997"/>
                          <a:pt x="2923" y="783"/>
                          <a:pt x="2870" y="439"/>
                        </a:cubicBezTo>
                        <a:cubicBezTo>
                          <a:pt x="3197" y="0"/>
                          <a:pt x="3902" y="233"/>
                          <a:pt x="3562" y="796"/>
                        </a:cubicBezTo>
                        <a:cubicBezTo>
                          <a:pt x="3735" y="565"/>
                          <a:pt x="4403" y="123"/>
                          <a:pt x="4452" y="676"/>
                        </a:cubicBezTo>
                        <a:cubicBezTo>
                          <a:pt x="4505" y="1226"/>
                          <a:pt x="3688" y="1020"/>
                          <a:pt x="3819" y="1542"/>
                        </a:cubicBezTo>
                        <a:cubicBezTo>
                          <a:pt x="3997" y="1608"/>
                          <a:pt x="4271" y="2115"/>
                          <a:pt x="3797" y="2188"/>
                        </a:cubicBezTo>
                        <a:cubicBezTo>
                          <a:pt x="4003" y="2531"/>
                          <a:pt x="3645" y="2982"/>
                          <a:pt x="3893" y="3374"/>
                        </a:cubicBezTo>
                        <a:cubicBezTo>
                          <a:pt x="4047" y="3935"/>
                          <a:pt x="3770" y="4523"/>
                          <a:pt x="3181" y="4534"/>
                        </a:cubicBezTo>
                        <a:cubicBezTo>
                          <a:pt x="3036" y="4693"/>
                          <a:pt x="2764" y="4950"/>
                          <a:pt x="2529" y="4819"/>
                        </a:cubicBezTo>
                        <a:close/>
                      </a:path>
                    </a:pathLst>
                  </a:custGeom>
                  <a:solidFill>
                    <a:srgbClr val="D38D5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64" name="Freeform 40"/>
                  <p:cNvSpPr>
                    <a:spLocks/>
                  </p:cNvSpPr>
                  <p:nvPr/>
                </p:nvSpPr>
                <p:spPr bwMode="auto">
                  <a:xfrm>
                    <a:off x="7436406" y="1737177"/>
                    <a:ext cx="1465386" cy="935210"/>
                  </a:xfrm>
                  <a:custGeom>
                    <a:avLst/>
                    <a:gdLst>
                      <a:gd name="T0" fmla="*/ 1519 w 6402"/>
                      <a:gd name="T1" fmla="*/ 4075 h 4096"/>
                      <a:gd name="T2" fmla="*/ 187 w 6402"/>
                      <a:gd name="T3" fmla="*/ 2809 h 4096"/>
                      <a:gd name="T4" fmla="*/ 535 w 6402"/>
                      <a:gd name="T5" fmla="*/ 1144 h 4096"/>
                      <a:gd name="T6" fmla="*/ 1906 w 6402"/>
                      <a:gd name="T7" fmla="*/ 174 h 4096"/>
                      <a:gd name="T8" fmla="*/ 3503 w 6402"/>
                      <a:gd name="T9" fmla="*/ 940 h 4096"/>
                      <a:gd name="T10" fmla="*/ 5128 w 6402"/>
                      <a:gd name="T11" fmla="*/ 1865 h 4096"/>
                      <a:gd name="T12" fmla="*/ 6402 w 6402"/>
                      <a:gd name="T13" fmla="*/ 2732 h 4096"/>
                      <a:gd name="T14" fmla="*/ 4698 w 6402"/>
                      <a:gd name="T15" fmla="*/ 3430 h 4096"/>
                      <a:gd name="T16" fmla="*/ 2901 w 6402"/>
                      <a:gd name="T17" fmla="*/ 3433 h 4096"/>
                      <a:gd name="T18" fmla="*/ 2272 w 6402"/>
                      <a:gd name="T19" fmla="*/ 3470 h 4096"/>
                      <a:gd name="T20" fmla="*/ 2719 w 6402"/>
                      <a:gd name="T21" fmla="*/ 4040 h 4096"/>
                      <a:gd name="T22" fmla="*/ 1519 w 6402"/>
                      <a:gd name="T23" fmla="*/ 4075 h 4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6402" h="4096">
                        <a:moveTo>
                          <a:pt x="1519" y="4075"/>
                        </a:moveTo>
                        <a:cubicBezTo>
                          <a:pt x="882" y="3897"/>
                          <a:pt x="375" y="3449"/>
                          <a:pt x="187" y="2809"/>
                        </a:cubicBezTo>
                        <a:cubicBezTo>
                          <a:pt x="0" y="2248"/>
                          <a:pt x="111" y="1571"/>
                          <a:pt x="535" y="1144"/>
                        </a:cubicBezTo>
                        <a:cubicBezTo>
                          <a:pt x="798" y="631"/>
                          <a:pt x="1401" y="337"/>
                          <a:pt x="1906" y="174"/>
                        </a:cubicBezTo>
                        <a:cubicBezTo>
                          <a:pt x="2581" y="0"/>
                          <a:pt x="3130" y="408"/>
                          <a:pt x="3503" y="940"/>
                        </a:cubicBezTo>
                        <a:cubicBezTo>
                          <a:pt x="3920" y="1430"/>
                          <a:pt x="4500" y="1739"/>
                          <a:pt x="5128" y="1865"/>
                        </a:cubicBezTo>
                        <a:cubicBezTo>
                          <a:pt x="5683" y="1953"/>
                          <a:pt x="6373" y="2046"/>
                          <a:pt x="6402" y="2732"/>
                        </a:cubicBezTo>
                        <a:cubicBezTo>
                          <a:pt x="6093" y="3304"/>
                          <a:pt x="5282" y="3323"/>
                          <a:pt x="4698" y="3430"/>
                        </a:cubicBezTo>
                        <a:cubicBezTo>
                          <a:pt x="4116" y="3575"/>
                          <a:pt x="3482" y="3575"/>
                          <a:pt x="2901" y="3433"/>
                        </a:cubicBezTo>
                        <a:cubicBezTo>
                          <a:pt x="2643" y="3279"/>
                          <a:pt x="1930" y="2862"/>
                          <a:pt x="2272" y="3470"/>
                        </a:cubicBezTo>
                        <a:cubicBezTo>
                          <a:pt x="2271" y="3818"/>
                          <a:pt x="3264" y="3703"/>
                          <a:pt x="2719" y="4040"/>
                        </a:cubicBezTo>
                        <a:cubicBezTo>
                          <a:pt x="2321" y="4072"/>
                          <a:pt x="1919" y="4096"/>
                          <a:pt x="1519" y="4075"/>
                        </a:cubicBezTo>
                        <a:close/>
                      </a:path>
                    </a:pathLst>
                  </a:custGeom>
                  <a:solidFill>
                    <a:srgbClr val="AA4400"/>
                  </a:solidFill>
                  <a:ln w="5" cap="flat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65" name="Freeform 42"/>
                  <p:cNvSpPr>
                    <a:spLocks/>
                  </p:cNvSpPr>
                  <p:nvPr/>
                </p:nvSpPr>
                <p:spPr bwMode="auto">
                  <a:xfrm>
                    <a:off x="8128057" y="1831371"/>
                    <a:ext cx="95539" cy="94194"/>
                  </a:xfrm>
                  <a:custGeom>
                    <a:avLst/>
                    <a:gdLst>
                      <a:gd name="T0" fmla="*/ 413 w 413"/>
                      <a:gd name="T1" fmla="*/ 206 h 413"/>
                      <a:gd name="T2" fmla="*/ 207 w 413"/>
                      <a:gd name="T3" fmla="*/ 413 h 413"/>
                      <a:gd name="T4" fmla="*/ 0 w 413"/>
                      <a:gd name="T5" fmla="*/ 206 h 413"/>
                      <a:gd name="T6" fmla="*/ 207 w 413"/>
                      <a:gd name="T7" fmla="*/ 0 h 413"/>
                      <a:gd name="T8" fmla="*/ 413 w 413"/>
                      <a:gd name="T9" fmla="*/ 204 h 4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13" h="413">
                        <a:moveTo>
                          <a:pt x="413" y="206"/>
                        </a:moveTo>
                        <a:cubicBezTo>
                          <a:pt x="413" y="321"/>
                          <a:pt x="321" y="413"/>
                          <a:pt x="207" y="413"/>
                        </a:cubicBezTo>
                        <a:cubicBezTo>
                          <a:pt x="93" y="413"/>
                          <a:pt x="0" y="321"/>
                          <a:pt x="0" y="206"/>
                        </a:cubicBezTo>
                        <a:cubicBezTo>
                          <a:pt x="0" y="92"/>
                          <a:pt x="93" y="0"/>
                          <a:pt x="207" y="0"/>
                        </a:cubicBezTo>
                        <a:cubicBezTo>
                          <a:pt x="320" y="0"/>
                          <a:pt x="412" y="91"/>
                          <a:pt x="413" y="204"/>
                        </a:cubicBezTo>
                      </a:path>
                    </a:pathLst>
                  </a:custGeom>
                  <a:solidFill>
                    <a:srgbClr val="2B11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66" name="Freeform 43"/>
                  <p:cNvSpPr>
                    <a:spLocks/>
                  </p:cNvSpPr>
                  <p:nvPr/>
                </p:nvSpPr>
                <p:spPr bwMode="auto">
                  <a:xfrm>
                    <a:off x="7850858" y="1902689"/>
                    <a:ext cx="95539" cy="94194"/>
                  </a:xfrm>
                  <a:custGeom>
                    <a:avLst/>
                    <a:gdLst>
                      <a:gd name="T0" fmla="*/ 414 w 414"/>
                      <a:gd name="T1" fmla="*/ 207 h 414"/>
                      <a:gd name="T2" fmla="*/ 207 w 414"/>
                      <a:gd name="T3" fmla="*/ 414 h 414"/>
                      <a:gd name="T4" fmla="*/ 0 w 414"/>
                      <a:gd name="T5" fmla="*/ 207 h 414"/>
                      <a:gd name="T6" fmla="*/ 207 w 414"/>
                      <a:gd name="T7" fmla="*/ 0 h 414"/>
                      <a:gd name="T8" fmla="*/ 414 w 414"/>
                      <a:gd name="T9" fmla="*/ 204 h 4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14" h="414">
                        <a:moveTo>
                          <a:pt x="414" y="207"/>
                        </a:moveTo>
                        <a:cubicBezTo>
                          <a:pt x="414" y="321"/>
                          <a:pt x="321" y="414"/>
                          <a:pt x="207" y="414"/>
                        </a:cubicBezTo>
                        <a:cubicBezTo>
                          <a:pt x="93" y="414"/>
                          <a:pt x="0" y="321"/>
                          <a:pt x="0" y="207"/>
                        </a:cubicBezTo>
                        <a:cubicBezTo>
                          <a:pt x="0" y="93"/>
                          <a:pt x="93" y="0"/>
                          <a:pt x="207" y="0"/>
                        </a:cubicBezTo>
                        <a:cubicBezTo>
                          <a:pt x="320" y="0"/>
                          <a:pt x="412" y="91"/>
                          <a:pt x="414" y="204"/>
                        </a:cubicBezTo>
                      </a:path>
                    </a:pathLst>
                  </a:custGeom>
                  <a:solidFill>
                    <a:srgbClr val="2B11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160" name="Freeform 41"/>
              <p:cNvSpPr>
                <a:spLocks/>
              </p:cNvSpPr>
              <p:nvPr/>
            </p:nvSpPr>
            <p:spPr bwMode="auto">
              <a:xfrm>
                <a:off x="8712059" y="2089731"/>
                <a:ext cx="313531" cy="312185"/>
              </a:xfrm>
              <a:custGeom>
                <a:avLst/>
                <a:gdLst>
                  <a:gd name="T0" fmla="*/ 1368 w 1368"/>
                  <a:gd name="T1" fmla="*/ 684 h 1368"/>
                  <a:gd name="T2" fmla="*/ 684 w 1368"/>
                  <a:gd name="T3" fmla="*/ 1368 h 1368"/>
                  <a:gd name="T4" fmla="*/ 0 w 1368"/>
                  <a:gd name="T5" fmla="*/ 684 h 1368"/>
                  <a:gd name="T6" fmla="*/ 684 w 1368"/>
                  <a:gd name="T7" fmla="*/ 0 h 1368"/>
                  <a:gd name="T8" fmla="*/ 1368 w 1368"/>
                  <a:gd name="T9" fmla="*/ 675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8" h="1368">
                    <a:moveTo>
                      <a:pt x="1368" y="684"/>
                    </a:moveTo>
                    <a:cubicBezTo>
                      <a:pt x="1368" y="1062"/>
                      <a:pt x="1062" y="1368"/>
                      <a:pt x="684" y="1368"/>
                    </a:cubicBezTo>
                    <a:cubicBezTo>
                      <a:pt x="306" y="1368"/>
                      <a:pt x="0" y="1062"/>
                      <a:pt x="0" y="684"/>
                    </a:cubicBezTo>
                    <a:cubicBezTo>
                      <a:pt x="0" y="306"/>
                      <a:pt x="306" y="0"/>
                      <a:pt x="684" y="0"/>
                    </a:cubicBezTo>
                    <a:cubicBezTo>
                      <a:pt x="1058" y="0"/>
                      <a:pt x="1363" y="301"/>
                      <a:pt x="1368" y="675"/>
                    </a:cubicBezTo>
                  </a:path>
                </a:pathLst>
              </a:custGeom>
              <a:solidFill>
                <a:srgbClr val="D4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67" name="Group 166"/>
            <p:cNvGrpSpPr/>
            <p:nvPr/>
          </p:nvGrpSpPr>
          <p:grpSpPr>
            <a:xfrm>
              <a:off x="5985938" y="774739"/>
              <a:ext cx="3481912" cy="3481912"/>
              <a:chOff x="6112938" y="901739"/>
              <a:chExt cx="3481912" cy="3481912"/>
            </a:xfrm>
          </p:grpSpPr>
          <p:sp>
            <p:nvSpPr>
              <p:cNvPr id="168" name="Oval 167"/>
              <p:cNvSpPr/>
              <p:nvPr/>
            </p:nvSpPr>
            <p:spPr>
              <a:xfrm>
                <a:off x="6112938" y="901739"/>
                <a:ext cx="3481912" cy="3481912"/>
              </a:xfrm>
              <a:prstGeom prst="ellipse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9" name="Freeform 41"/>
              <p:cNvSpPr>
                <a:spLocks/>
              </p:cNvSpPr>
              <p:nvPr/>
            </p:nvSpPr>
            <p:spPr bwMode="auto">
              <a:xfrm>
                <a:off x="8750939" y="2129099"/>
                <a:ext cx="540572" cy="538250"/>
              </a:xfrm>
              <a:custGeom>
                <a:avLst/>
                <a:gdLst>
                  <a:gd name="T0" fmla="*/ 1368 w 1368"/>
                  <a:gd name="T1" fmla="*/ 684 h 1368"/>
                  <a:gd name="T2" fmla="*/ 684 w 1368"/>
                  <a:gd name="T3" fmla="*/ 1368 h 1368"/>
                  <a:gd name="T4" fmla="*/ 0 w 1368"/>
                  <a:gd name="T5" fmla="*/ 684 h 1368"/>
                  <a:gd name="T6" fmla="*/ 684 w 1368"/>
                  <a:gd name="T7" fmla="*/ 0 h 1368"/>
                  <a:gd name="T8" fmla="*/ 1368 w 1368"/>
                  <a:gd name="T9" fmla="*/ 675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8" h="1368">
                    <a:moveTo>
                      <a:pt x="1368" y="684"/>
                    </a:moveTo>
                    <a:cubicBezTo>
                      <a:pt x="1368" y="1062"/>
                      <a:pt x="1062" y="1368"/>
                      <a:pt x="684" y="1368"/>
                    </a:cubicBezTo>
                    <a:cubicBezTo>
                      <a:pt x="306" y="1368"/>
                      <a:pt x="0" y="1062"/>
                      <a:pt x="0" y="684"/>
                    </a:cubicBezTo>
                    <a:cubicBezTo>
                      <a:pt x="0" y="306"/>
                      <a:pt x="306" y="0"/>
                      <a:pt x="684" y="0"/>
                    </a:cubicBezTo>
                    <a:cubicBezTo>
                      <a:pt x="1058" y="0"/>
                      <a:pt x="1363" y="301"/>
                      <a:pt x="1368" y="675"/>
                    </a:cubicBezTo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50000">
                    <a:srgbClr val="FF0000">
                      <a:alpha val="50000"/>
                    </a:srgbClr>
                  </a:gs>
                  <a:gs pos="100000">
                    <a:schemeClr val="tx2">
                      <a:lumMod val="75000"/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0">
                <a:noFill/>
                <a:prstDash val="solid"/>
                <a:round/>
                <a:headEnd/>
                <a:tailEnd/>
              </a:ln>
              <a:effectLst>
                <a:softEdge rad="635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70" name="Freeform 17"/>
            <p:cNvSpPr>
              <a:spLocks/>
            </p:cNvSpPr>
            <p:nvPr/>
          </p:nvSpPr>
          <p:spPr bwMode="auto">
            <a:xfrm>
              <a:off x="2604887" y="2134883"/>
              <a:ext cx="1547469" cy="1305257"/>
            </a:xfrm>
            <a:custGeom>
              <a:avLst/>
              <a:gdLst>
                <a:gd name="T0" fmla="*/ 1890 w 6762"/>
                <a:gd name="T1" fmla="*/ 5715 h 5715"/>
                <a:gd name="T2" fmla="*/ 773 w 6762"/>
                <a:gd name="T3" fmla="*/ 5343 h 5715"/>
                <a:gd name="T4" fmla="*/ 83 w 6762"/>
                <a:gd name="T5" fmla="*/ 4349 h 5715"/>
                <a:gd name="T6" fmla="*/ 671 w 6762"/>
                <a:gd name="T7" fmla="*/ 4490 h 5715"/>
                <a:gd name="T8" fmla="*/ 1992 w 6762"/>
                <a:gd name="T9" fmla="*/ 5050 h 5715"/>
                <a:gd name="T10" fmla="*/ 3123 w 6762"/>
                <a:gd name="T11" fmla="*/ 4850 h 5715"/>
                <a:gd name="T12" fmla="*/ 3077 w 6762"/>
                <a:gd name="T13" fmla="*/ 3541 h 5715"/>
                <a:gd name="T14" fmla="*/ 2851 w 6762"/>
                <a:gd name="T15" fmla="*/ 1496 h 5715"/>
                <a:gd name="T16" fmla="*/ 2751 w 6762"/>
                <a:gd name="T17" fmla="*/ 214 h 5715"/>
                <a:gd name="T18" fmla="*/ 3430 w 6762"/>
                <a:gd name="T19" fmla="*/ 1051 h 5715"/>
                <a:gd name="T20" fmla="*/ 3830 w 6762"/>
                <a:gd name="T21" fmla="*/ 3680 h 5715"/>
                <a:gd name="T22" fmla="*/ 3908 w 6762"/>
                <a:gd name="T23" fmla="*/ 4849 h 5715"/>
                <a:gd name="T24" fmla="*/ 6147 w 6762"/>
                <a:gd name="T25" fmla="*/ 4639 h 5715"/>
                <a:gd name="T26" fmla="*/ 5907 w 6762"/>
                <a:gd name="T27" fmla="*/ 5452 h 5715"/>
                <a:gd name="T28" fmla="*/ 4399 w 6762"/>
                <a:gd name="T29" fmla="*/ 5455 h 5715"/>
                <a:gd name="T30" fmla="*/ 3221 w 6762"/>
                <a:gd name="T31" fmla="*/ 5628 h 5715"/>
                <a:gd name="T32" fmla="*/ 1890 w 6762"/>
                <a:gd name="T33" fmla="*/ 5715 h 5715"/>
                <a:gd name="T34" fmla="*/ 1890 w 6762"/>
                <a:gd name="T35" fmla="*/ 5715 h 5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62" h="5715">
                  <a:moveTo>
                    <a:pt x="1890" y="5715"/>
                  </a:moveTo>
                  <a:cubicBezTo>
                    <a:pt x="1485" y="5624"/>
                    <a:pt x="1111" y="5650"/>
                    <a:pt x="773" y="5343"/>
                  </a:cubicBezTo>
                  <a:cubicBezTo>
                    <a:pt x="318" y="5224"/>
                    <a:pt x="125" y="4774"/>
                    <a:pt x="83" y="4349"/>
                  </a:cubicBezTo>
                  <a:cubicBezTo>
                    <a:pt x="0" y="4084"/>
                    <a:pt x="531" y="4435"/>
                    <a:pt x="671" y="4490"/>
                  </a:cubicBezTo>
                  <a:cubicBezTo>
                    <a:pt x="983" y="4909"/>
                    <a:pt x="1528" y="4912"/>
                    <a:pt x="1992" y="5050"/>
                  </a:cubicBezTo>
                  <a:cubicBezTo>
                    <a:pt x="2361" y="5010"/>
                    <a:pt x="2799" y="5004"/>
                    <a:pt x="3123" y="4850"/>
                  </a:cubicBezTo>
                  <a:cubicBezTo>
                    <a:pt x="3148" y="4417"/>
                    <a:pt x="3073" y="3978"/>
                    <a:pt x="3077" y="3541"/>
                  </a:cubicBezTo>
                  <a:cubicBezTo>
                    <a:pt x="3018" y="2858"/>
                    <a:pt x="2890" y="2183"/>
                    <a:pt x="2851" y="1496"/>
                  </a:cubicBezTo>
                  <a:cubicBezTo>
                    <a:pt x="2925" y="1043"/>
                    <a:pt x="2488" y="631"/>
                    <a:pt x="2751" y="214"/>
                  </a:cubicBezTo>
                  <a:cubicBezTo>
                    <a:pt x="3114" y="0"/>
                    <a:pt x="3339" y="758"/>
                    <a:pt x="3430" y="1051"/>
                  </a:cubicBezTo>
                  <a:cubicBezTo>
                    <a:pt x="3638" y="1915"/>
                    <a:pt x="3800" y="2790"/>
                    <a:pt x="3830" y="3680"/>
                  </a:cubicBezTo>
                  <a:cubicBezTo>
                    <a:pt x="3847" y="4070"/>
                    <a:pt x="3913" y="4457"/>
                    <a:pt x="3908" y="4849"/>
                  </a:cubicBezTo>
                  <a:cubicBezTo>
                    <a:pt x="4651" y="4755"/>
                    <a:pt x="5416" y="4820"/>
                    <a:pt x="6147" y="4639"/>
                  </a:cubicBezTo>
                  <a:cubicBezTo>
                    <a:pt x="6762" y="4471"/>
                    <a:pt x="6211" y="5364"/>
                    <a:pt x="5907" y="5452"/>
                  </a:cubicBezTo>
                  <a:cubicBezTo>
                    <a:pt x="5418" y="5605"/>
                    <a:pt x="4900" y="5458"/>
                    <a:pt x="4399" y="5455"/>
                  </a:cubicBezTo>
                  <a:cubicBezTo>
                    <a:pt x="3989" y="5369"/>
                    <a:pt x="3628" y="5634"/>
                    <a:pt x="3221" y="5628"/>
                  </a:cubicBezTo>
                  <a:cubicBezTo>
                    <a:pt x="2772" y="5688"/>
                    <a:pt x="2337" y="5707"/>
                    <a:pt x="1890" y="5715"/>
                  </a:cubicBezTo>
                  <a:lnTo>
                    <a:pt x="1890" y="5715"/>
                  </a:lnTo>
                  <a:close/>
                </a:path>
              </a:pathLst>
            </a:custGeom>
            <a:solidFill>
              <a:srgbClr val="F9F9F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71" name="Group 170"/>
            <p:cNvGrpSpPr/>
            <p:nvPr/>
          </p:nvGrpSpPr>
          <p:grpSpPr>
            <a:xfrm>
              <a:off x="1833650" y="938429"/>
              <a:ext cx="2430586" cy="2430586"/>
              <a:chOff x="1808250" y="913029"/>
              <a:chExt cx="2430586" cy="2430586"/>
            </a:xfrm>
          </p:grpSpPr>
          <p:sp>
            <p:nvSpPr>
              <p:cNvPr id="172" name="Oval 171"/>
              <p:cNvSpPr/>
              <p:nvPr/>
            </p:nvSpPr>
            <p:spPr>
              <a:xfrm>
                <a:off x="1808250" y="913029"/>
                <a:ext cx="2430586" cy="2430586"/>
              </a:xfrm>
              <a:prstGeom prst="ellipse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73" name="Group 172"/>
              <p:cNvGrpSpPr/>
              <p:nvPr/>
            </p:nvGrpSpPr>
            <p:grpSpPr>
              <a:xfrm>
                <a:off x="2901092" y="1962810"/>
                <a:ext cx="1145127" cy="980961"/>
                <a:chOff x="2901092" y="1962810"/>
                <a:chExt cx="1145127" cy="980961"/>
              </a:xfrm>
            </p:grpSpPr>
            <p:sp>
              <p:nvSpPr>
                <p:cNvPr id="174" name="Freeform 15"/>
                <p:cNvSpPr>
                  <a:spLocks/>
                </p:cNvSpPr>
                <p:nvPr/>
              </p:nvSpPr>
              <p:spPr bwMode="auto">
                <a:xfrm>
                  <a:off x="3486439" y="2459346"/>
                  <a:ext cx="559780" cy="464241"/>
                </a:xfrm>
                <a:custGeom>
                  <a:avLst/>
                  <a:gdLst>
                    <a:gd name="T0" fmla="*/ 1113 w 2443"/>
                    <a:gd name="T1" fmla="*/ 1977 h 2033"/>
                    <a:gd name="T2" fmla="*/ 351 w 2443"/>
                    <a:gd name="T3" fmla="*/ 1769 h 2033"/>
                    <a:gd name="T4" fmla="*/ 193 w 2443"/>
                    <a:gd name="T5" fmla="*/ 1692 h 2033"/>
                    <a:gd name="T6" fmla="*/ 84 w 2443"/>
                    <a:gd name="T7" fmla="*/ 1331 h 2033"/>
                    <a:gd name="T8" fmla="*/ 192 w 2443"/>
                    <a:gd name="T9" fmla="*/ 586 h 2033"/>
                    <a:gd name="T10" fmla="*/ 632 w 2443"/>
                    <a:gd name="T11" fmla="*/ 416 h 2033"/>
                    <a:gd name="T12" fmla="*/ 1412 w 2443"/>
                    <a:gd name="T13" fmla="*/ 54 h 2033"/>
                    <a:gd name="T14" fmla="*/ 1626 w 2443"/>
                    <a:gd name="T15" fmla="*/ 503 h 2033"/>
                    <a:gd name="T16" fmla="*/ 1477 w 2443"/>
                    <a:gd name="T17" fmla="*/ 737 h 2033"/>
                    <a:gd name="T18" fmla="*/ 1978 w 2443"/>
                    <a:gd name="T19" fmla="*/ 811 h 2033"/>
                    <a:gd name="T20" fmla="*/ 2297 w 2443"/>
                    <a:gd name="T21" fmla="*/ 1221 h 2033"/>
                    <a:gd name="T22" fmla="*/ 1857 w 2443"/>
                    <a:gd name="T23" fmla="*/ 1881 h 2033"/>
                    <a:gd name="T24" fmla="*/ 1303 w 2443"/>
                    <a:gd name="T25" fmla="*/ 2000 h 2033"/>
                    <a:gd name="T26" fmla="*/ 1113 w 2443"/>
                    <a:gd name="T27" fmla="*/ 1977 h 20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443" h="2033">
                      <a:moveTo>
                        <a:pt x="1113" y="1977"/>
                      </a:moveTo>
                      <a:cubicBezTo>
                        <a:pt x="849" y="1952"/>
                        <a:pt x="591" y="1881"/>
                        <a:pt x="351" y="1769"/>
                      </a:cubicBezTo>
                      <a:cubicBezTo>
                        <a:pt x="271" y="1762"/>
                        <a:pt x="204" y="1766"/>
                        <a:pt x="193" y="1692"/>
                      </a:cubicBezTo>
                      <a:cubicBezTo>
                        <a:pt x="0" y="1826"/>
                        <a:pt x="38" y="1434"/>
                        <a:pt x="84" y="1331"/>
                      </a:cubicBezTo>
                      <a:cubicBezTo>
                        <a:pt x="111" y="1082"/>
                        <a:pt x="205" y="837"/>
                        <a:pt x="192" y="586"/>
                      </a:cubicBezTo>
                      <a:cubicBezTo>
                        <a:pt x="155" y="418"/>
                        <a:pt x="508" y="460"/>
                        <a:pt x="632" y="416"/>
                      </a:cubicBezTo>
                      <a:cubicBezTo>
                        <a:pt x="924" y="366"/>
                        <a:pt x="1092" y="0"/>
                        <a:pt x="1412" y="54"/>
                      </a:cubicBezTo>
                      <a:cubicBezTo>
                        <a:pt x="1676" y="28"/>
                        <a:pt x="1798" y="313"/>
                        <a:pt x="1626" y="503"/>
                      </a:cubicBezTo>
                      <a:cubicBezTo>
                        <a:pt x="1579" y="582"/>
                        <a:pt x="1527" y="659"/>
                        <a:pt x="1477" y="737"/>
                      </a:cubicBezTo>
                      <a:cubicBezTo>
                        <a:pt x="1630" y="824"/>
                        <a:pt x="1807" y="834"/>
                        <a:pt x="1978" y="811"/>
                      </a:cubicBezTo>
                      <a:cubicBezTo>
                        <a:pt x="2160" y="842"/>
                        <a:pt x="2443" y="1006"/>
                        <a:pt x="2297" y="1221"/>
                      </a:cubicBezTo>
                      <a:cubicBezTo>
                        <a:pt x="2223" y="1478"/>
                        <a:pt x="2071" y="1720"/>
                        <a:pt x="1857" y="1881"/>
                      </a:cubicBezTo>
                      <a:cubicBezTo>
                        <a:pt x="1712" y="1989"/>
                        <a:pt x="1498" y="2033"/>
                        <a:pt x="1303" y="2000"/>
                      </a:cubicBezTo>
                      <a:cubicBezTo>
                        <a:pt x="1240" y="1993"/>
                        <a:pt x="1176" y="1985"/>
                        <a:pt x="1113" y="197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75" name="Freeform 20"/>
                <p:cNvSpPr>
                  <a:spLocks/>
                </p:cNvSpPr>
                <p:nvPr/>
              </p:nvSpPr>
              <p:spPr bwMode="auto">
                <a:xfrm>
                  <a:off x="2901092" y="1962810"/>
                  <a:ext cx="567854" cy="858509"/>
                </a:xfrm>
                <a:custGeom>
                  <a:avLst/>
                  <a:gdLst>
                    <a:gd name="T0" fmla="*/ 1653 w 2481"/>
                    <a:gd name="T1" fmla="*/ 3611 h 3760"/>
                    <a:gd name="T2" fmla="*/ 757 w 2481"/>
                    <a:gd name="T3" fmla="*/ 2458 h 3760"/>
                    <a:gd name="T4" fmla="*/ 123 w 2481"/>
                    <a:gd name="T5" fmla="*/ 1124 h 3760"/>
                    <a:gd name="T6" fmla="*/ 211 w 2481"/>
                    <a:gd name="T7" fmla="*/ 361 h 3760"/>
                    <a:gd name="T8" fmla="*/ 893 w 2481"/>
                    <a:gd name="T9" fmla="*/ 218 h 3760"/>
                    <a:gd name="T10" fmla="*/ 1261 w 2481"/>
                    <a:gd name="T11" fmla="*/ 901 h 3760"/>
                    <a:gd name="T12" fmla="*/ 2259 w 2481"/>
                    <a:gd name="T13" fmla="*/ 2407 h 3760"/>
                    <a:gd name="T14" fmla="*/ 2285 w 2481"/>
                    <a:gd name="T15" fmla="*/ 3025 h 3760"/>
                    <a:gd name="T16" fmla="*/ 1948 w 2481"/>
                    <a:gd name="T17" fmla="*/ 3607 h 3760"/>
                    <a:gd name="T18" fmla="*/ 1653 w 2481"/>
                    <a:gd name="T19" fmla="*/ 3611 h 37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81" h="3760">
                      <a:moveTo>
                        <a:pt x="1653" y="3611"/>
                      </a:moveTo>
                      <a:cubicBezTo>
                        <a:pt x="1262" y="3309"/>
                        <a:pt x="1030" y="2860"/>
                        <a:pt x="757" y="2458"/>
                      </a:cubicBezTo>
                      <a:cubicBezTo>
                        <a:pt x="504" y="2035"/>
                        <a:pt x="276" y="1595"/>
                        <a:pt x="123" y="1124"/>
                      </a:cubicBezTo>
                      <a:cubicBezTo>
                        <a:pt x="0" y="874"/>
                        <a:pt x="7" y="569"/>
                        <a:pt x="211" y="361"/>
                      </a:cubicBezTo>
                      <a:cubicBezTo>
                        <a:pt x="359" y="165"/>
                        <a:pt x="694" y="0"/>
                        <a:pt x="893" y="218"/>
                      </a:cubicBezTo>
                      <a:cubicBezTo>
                        <a:pt x="1076" y="412"/>
                        <a:pt x="1105" y="690"/>
                        <a:pt x="1261" y="901"/>
                      </a:cubicBezTo>
                      <a:cubicBezTo>
                        <a:pt x="1580" y="1412"/>
                        <a:pt x="1955" y="1886"/>
                        <a:pt x="2259" y="2407"/>
                      </a:cubicBezTo>
                      <a:cubicBezTo>
                        <a:pt x="2434" y="2584"/>
                        <a:pt x="2481" y="2843"/>
                        <a:pt x="2285" y="3025"/>
                      </a:cubicBezTo>
                      <a:cubicBezTo>
                        <a:pt x="2173" y="3215"/>
                        <a:pt x="2061" y="3416"/>
                        <a:pt x="1948" y="3607"/>
                      </a:cubicBezTo>
                      <a:cubicBezTo>
                        <a:pt x="1840" y="3421"/>
                        <a:pt x="1828" y="3760"/>
                        <a:pt x="1653" y="3611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76" name="Freeform 24"/>
                <p:cNvSpPr>
                  <a:spLocks/>
                </p:cNvSpPr>
                <p:nvPr/>
              </p:nvSpPr>
              <p:spPr bwMode="auto">
                <a:xfrm>
                  <a:off x="3302088" y="2441853"/>
                  <a:ext cx="258360" cy="501918"/>
                </a:xfrm>
                <a:custGeom>
                  <a:avLst/>
                  <a:gdLst>
                    <a:gd name="T0" fmla="*/ 506 w 1125"/>
                    <a:gd name="T1" fmla="*/ 2143 h 2200"/>
                    <a:gd name="T2" fmla="*/ 176 w 1125"/>
                    <a:gd name="T3" fmla="*/ 1353 h 2200"/>
                    <a:gd name="T4" fmla="*/ 352 w 1125"/>
                    <a:gd name="T5" fmla="*/ 582 h 2200"/>
                    <a:gd name="T6" fmla="*/ 916 w 1125"/>
                    <a:gd name="T7" fmla="*/ 239 h 2200"/>
                    <a:gd name="T8" fmla="*/ 1038 w 1125"/>
                    <a:gd name="T9" fmla="*/ 1197 h 2200"/>
                    <a:gd name="T10" fmla="*/ 729 w 1125"/>
                    <a:gd name="T11" fmla="*/ 2074 h 2200"/>
                    <a:gd name="T12" fmla="*/ 506 w 1125"/>
                    <a:gd name="T13" fmla="*/ 2143 h 2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5" h="2200">
                      <a:moveTo>
                        <a:pt x="506" y="2143"/>
                      </a:moveTo>
                      <a:cubicBezTo>
                        <a:pt x="324" y="1938"/>
                        <a:pt x="0" y="1659"/>
                        <a:pt x="176" y="1353"/>
                      </a:cubicBezTo>
                      <a:cubicBezTo>
                        <a:pt x="33" y="1098"/>
                        <a:pt x="298" y="832"/>
                        <a:pt x="352" y="582"/>
                      </a:cubicBezTo>
                      <a:cubicBezTo>
                        <a:pt x="376" y="287"/>
                        <a:pt x="643" y="0"/>
                        <a:pt x="916" y="239"/>
                      </a:cubicBezTo>
                      <a:cubicBezTo>
                        <a:pt x="1059" y="531"/>
                        <a:pt x="1035" y="874"/>
                        <a:pt x="1038" y="1197"/>
                      </a:cubicBezTo>
                      <a:cubicBezTo>
                        <a:pt x="1125" y="1555"/>
                        <a:pt x="856" y="1780"/>
                        <a:pt x="729" y="2074"/>
                      </a:cubicBezTo>
                      <a:cubicBezTo>
                        <a:pt x="677" y="2150"/>
                        <a:pt x="593" y="2200"/>
                        <a:pt x="506" y="214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sp>
          <p:nvSpPr>
            <p:cNvPr id="177" name="Freeform 26"/>
            <p:cNvSpPr>
              <a:spLocks/>
            </p:cNvSpPr>
            <p:nvPr/>
          </p:nvSpPr>
          <p:spPr bwMode="auto">
            <a:xfrm>
              <a:off x="1138156" y="2037999"/>
              <a:ext cx="4206424" cy="1963267"/>
            </a:xfrm>
            <a:custGeom>
              <a:avLst/>
              <a:gdLst>
                <a:gd name="T0" fmla="*/ 9696 w 18385"/>
                <a:gd name="T1" fmla="*/ 8574 h 8593"/>
                <a:gd name="T2" fmla="*/ 7408 w 18385"/>
                <a:gd name="T3" fmla="*/ 8431 h 8593"/>
                <a:gd name="T4" fmla="*/ 5100 w 18385"/>
                <a:gd name="T5" fmla="*/ 8309 h 8593"/>
                <a:gd name="T6" fmla="*/ 1955 w 18385"/>
                <a:gd name="T7" fmla="*/ 7596 h 8593"/>
                <a:gd name="T8" fmla="*/ 2055 w 18385"/>
                <a:gd name="T9" fmla="*/ 7822 h 8593"/>
                <a:gd name="T10" fmla="*/ 1502 w 18385"/>
                <a:gd name="T11" fmla="*/ 6714 h 8593"/>
                <a:gd name="T12" fmla="*/ 633 w 18385"/>
                <a:gd name="T13" fmla="*/ 2520 h 8593"/>
                <a:gd name="T14" fmla="*/ 1049 w 18385"/>
                <a:gd name="T15" fmla="*/ 1092 h 8593"/>
                <a:gd name="T16" fmla="*/ 3283 w 18385"/>
                <a:gd name="T17" fmla="*/ 546 h 8593"/>
                <a:gd name="T18" fmla="*/ 6333 w 18385"/>
                <a:gd name="T19" fmla="*/ 0 h 8593"/>
                <a:gd name="T20" fmla="*/ 6041 w 18385"/>
                <a:gd name="T21" fmla="*/ 1716 h 8593"/>
                <a:gd name="T22" fmla="*/ 6648 w 18385"/>
                <a:gd name="T23" fmla="*/ 6010 h 8593"/>
                <a:gd name="T24" fmla="*/ 7115 w 18385"/>
                <a:gd name="T25" fmla="*/ 5978 h 8593"/>
                <a:gd name="T26" fmla="*/ 9312 w 18385"/>
                <a:gd name="T27" fmla="*/ 6401 h 8593"/>
                <a:gd name="T28" fmla="*/ 11682 w 18385"/>
                <a:gd name="T29" fmla="*/ 6377 h 8593"/>
                <a:gd name="T30" fmla="*/ 14347 w 18385"/>
                <a:gd name="T31" fmla="*/ 5534 h 8593"/>
                <a:gd name="T32" fmla="*/ 14623 w 18385"/>
                <a:gd name="T33" fmla="*/ 3496 h 8593"/>
                <a:gd name="T34" fmla="*/ 13488 w 18385"/>
                <a:gd name="T35" fmla="*/ 1649 h 8593"/>
                <a:gd name="T36" fmla="*/ 15177 w 18385"/>
                <a:gd name="T37" fmla="*/ 938 h 8593"/>
                <a:gd name="T38" fmla="*/ 16394 w 18385"/>
                <a:gd name="T39" fmla="*/ 2497 h 8593"/>
                <a:gd name="T40" fmla="*/ 17076 w 18385"/>
                <a:gd name="T41" fmla="*/ 5808 h 8593"/>
                <a:gd name="T42" fmla="*/ 17260 w 18385"/>
                <a:gd name="T43" fmla="*/ 7325 h 8593"/>
                <a:gd name="T44" fmla="*/ 15102 w 18385"/>
                <a:gd name="T45" fmla="*/ 8163 h 8593"/>
                <a:gd name="T46" fmla="*/ 12664 w 18385"/>
                <a:gd name="T47" fmla="*/ 8464 h 8593"/>
                <a:gd name="T48" fmla="*/ 9888 w 18385"/>
                <a:gd name="T49" fmla="*/ 8593 h 8593"/>
                <a:gd name="T50" fmla="*/ 9794 w 18385"/>
                <a:gd name="T51" fmla="*/ 8585 h 8593"/>
                <a:gd name="T52" fmla="*/ 9696 w 18385"/>
                <a:gd name="T53" fmla="*/ 8574 h 8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385" h="8593">
                  <a:moveTo>
                    <a:pt x="9696" y="8574"/>
                  </a:moveTo>
                  <a:cubicBezTo>
                    <a:pt x="8954" y="8302"/>
                    <a:pt x="8157" y="8469"/>
                    <a:pt x="7408" y="8431"/>
                  </a:cubicBezTo>
                  <a:cubicBezTo>
                    <a:pt x="6628" y="8414"/>
                    <a:pt x="5883" y="8148"/>
                    <a:pt x="5100" y="8309"/>
                  </a:cubicBezTo>
                  <a:cubicBezTo>
                    <a:pt x="4039" y="8168"/>
                    <a:pt x="2839" y="8244"/>
                    <a:pt x="1955" y="7596"/>
                  </a:cubicBezTo>
                  <a:cubicBezTo>
                    <a:pt x="1372" y="7384"/>
                    <a:pt x="1923" y="7971"/>
                    <a:pt x="2055" y="7822"/>
                  </a:cubicBezTo>
                  <a:cubicBezTo>
                    <a:pt x="1497" y="8128"/>
                    <a:pt x="1446" y="7088"/>
                    <a:pt x="1502" y="6714"/>
                  </a:cubicBezTo>
                  <a:cubicBezTo>
                    <a:pt x="1531" y="5277"/>
                    <a:pt x="1138" y="3870"/>
                    <a:pt x="633" y="2520"/>
                  </a:cubicBezTo>
                  <a:cubicBezTo>
                    <a:pt x="321" y="1985"/>
                    <a:pt x="0" y="1024"/>
                    <a:pt x="1049" y="1092"/>
                  </a:cubicBezTo>
                  <a:cubicBezTo>
                    <a:pt x="1821" y="1043"/>
                    <a:pt x="2564" y="791"/>
                    <a:pt x="3283" y="546"/>
                  </a:cubicBezTo>
                  <a:cubicBezTo>
                    <a:pt x="4313" y="427"/>
                    <a:pt x="5306" y="127"/>
                    <a:pt x="6333" y="0"/>
                  </a:cubicBezTo>
                  <a:cubicBezTo>
                    <a:pt x="6600" y="444"/>
                    <a:pt x="5968" y="1143"/>
                    <a:pt x="6041" y="1716"/>
                  </a:cubicBezTo>
                  <a:cubicBezTo>
                    <a:pt x="6039" y="3159"/>
                    <a:pt x="6084" y="4647"/>
                    <a:pt x="6648" y="6010"/>
                  </a:cubicBezTo>
                  <a:lnTo>
                    <a:pt x="7115" y="5978"/>
                  </a:lnTo>
                  <a:cubicBezTo>
                    <a:pt x="7826" y="6190"/>
                    <a:pt x="8578" y="6279"/>
                    <a:pt x="9312" y="6401"/>
                  </a:cubicBezTo>
                  <a:cubicBezTo>
                    <a:pt x="10102" y="6491"/>
                    <a:pt x="10895" y="6495"/>
                    <a:pt x="11682" y="6377"/>
                  </a:cubicBezTo>
                  <a:cubicBezTo>
                    <a:pt x="12619" y="6308"/>
                    <a:pt x="13659" y="6179"/>
                    <a:pt x="14347" y="5534"/>
                  </a:cubicBezTo>
                  <a:cubicBezTo>
                    <a:pt x="14968" y="5047"/>
                    <a:pt x="14986" y="4124"/>
                    <a:pt x="14623" y="3496"/>
                  </a:cubicBezTo>
                  <a:cubicBezTo>
                    <a:pt x="14254" y="2868"/>
                    <a:pt x="13580" y="2397"/>
                    <a:pt x="13488" y="1649"/>
                  </a:cubicBezTo>
                  <a:cubicBezTo>
                    <a:pt x="13215" y="685"/>
                    <a:pt x="14525" y="458"/>
                    <a:pt x="15177" y="938"/>
                  </a:cubicBezTo>
                  <a:cubicBezTo>
                    <a:pt x="15764" y="1299"/>
                    <a:pt x="16256" y="1847"/>
                    <a:pt x="16394" y="2497"/>
                  </a:cubicBezTo>
                  <a:cubicBezTo>
                    <a:pt x="16848" y="3558"/>
                    <a:pt x="16732" y="4723"/>
                    <a:pt x="17076" y="5808"/>
                  </a:cubicBezTo>
                  <a:cubicBezTo>
                    <a:pt x="17064" y="6433"/>
                    <a:pt x="18385" y="6971"/>
                    <a:pt x="17260" y="7325"/>
                  </a:cubicBezTo>
                  <a:cubicBezTo>
                    <a:pt x="16565" y="7657"/>
                    <a:pt x="15814" y="7863"/>
                    <a:pt x="15102" y="8163"/>
                  </a:cubicBezTo>
                  <a:cubicBezTo>
                    <a:pt x="14330" y="8452"/>
                    <a:pt x="13467" y="8317"/>
                    <a:pt x="12664" y="8464"/>
                  </a:cubicBezTo>
                  <a:cubicBezTo>
                    <a:pt x="11738" y="8496"/>
                    <a:pt x="10804" y="8482"/>
                    <a:pt x="9888" y="8593"/>
                  </a:cubicBezTo>
                  <a:lnTo>
                    <a:pt x="9794" y="8585"/>
                  </a:lnTo>
                  <a:lnTo>
                    <a:pt x="9696" y="8574"/>
                  </a:lnTo>
                  <a:close/>
                </a:path>
              </a:pathLst>
            </a:custGeom>
            <a:solidFill>
              <a:srgbClr val="50161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054" name="Freeform 2053"/>
          <p:cNvSpPr/>
          <p:nvPr/>
        </p:nvSpPr>
        <p:spPr>
          <a:xfrm>
            <a:off x="762000" y="2114550"/>
            <a:ext cx="1981200" cy="2105025"/>
          </a:xfrm>
          <a:custGeom>
            <a:avLst/>
            <a:gdLst>
              <a:gd name="connsiteX0" fmla="*/ 1981200 w 1981200"/>
              <a:gd name="connsiteY0" fmla="*/ 0 h 2105025"/>
              <a:gd name="connsiteX1" fmla="*/ 0 w 1981200"/>
              <a:gd name="connsiteY1" fmla="*/ 133350 h 2105025"/>
              <a:gd name="connsiteX2" fmla="*/ 1524000 w 1981200"/>
              <a:gd name="connsiteY2" fmla="*/ 2105025 h 2105025"/>
              <a:gd name="connsiteX3" fmla="*/ 1981200 w 1981200"/>
              <a:gd name="connsiteY3" fmla="*/ 0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1200" h="2105025">
                <a:moveTo>
                  <a:pt x="1981200" y="0"/>
                </a:moveTo>
                <a:lnTo>
                  <a:pt x="0" y="133350"/>
                </a:lnTo>
                <a:lnTo>
                  <a:pt x="1524000" y="2105025"/>
                </a:lnTo>
                <a:lnTo>
                  <a:pt x="198120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55" name="Freeform 2054"/>
          <p:cNvSpPr/>
          <p:nvPr/>
        </p:nvSpPr>
        <p:spPr>
          <a:xfrm>
            <a:off x="2714625" y="609600"/>
            <a:ext cx="3571875" cy="1485900"/>
          </a:xfrm>
          <a:custGeom>
            <a:avLst/>
            <a:gdLst>
              <a:gd name="connsiteX0" fmla="*/ 0 w 3571875"/>
              <a:gd name="connsiteY0" fmla="*/ 1485900 h 1485900"/>
              <a:gd name="connsiteX1" fmla="*/ 1600200 w 3571875"/>
              <a:gd name="connsiteY1" fmla="*/ 0 h 1485900"/>
              <a:gd name="connsiteX2" fmla="*/ 3571875 w 3571875"/>
              <a:gd name="connsiteY2" fmla="*/ 1095375 h 1485900"/>
              <a:gd name="connsiteX3" fmla="*/ 0 w 3571875"/>
              <a:gd name="connsiteY3" fmla="*/ 148590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485900">
                <a:moveTo>
                  <a:pt x="0" y="1485900"/>
                </a:moveTo>
                <a:lnTo>
                  <a:pt x="1600200" y="0"/>
                </a:lnTo>
                <a:lnTo>
                  <a:pt x="3571875" y="1095375"/>
                </a:lnTo>
                <a:lnTo>
                  <a:pt x="0" y="14859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56" name="Freeform 2055"/>
          <p:cNvSpPr/>
          <p:nvPr/>
        </p:nvSpPr>
        <p:spPr>
          <a:xfrm>
            <a:off x="6286500" y="1543050"/>
            <a:ext cx="1666875" cy="2343150"/>
          </a:xfrm>
          <a:custGeom>
            <a:avLst/>
            <a:gdLst>
              <a:gd name="connsiteX0" fmla="*/ 0 w 1409700"/>
              <a:gd name="connsiteY0" fmla="*/ 0 h 2190750"/>
              <a:gd name="connsiteX1" fmla="*/ 657225 w 1409700"/>
              <a:gd name="connsiteY1" fmla="*/ 2190750 h 2190750"/>
              <a:gd name="connsiteX2" fmla="*/ 1409700 w 1409700"/>
              <a:gd name="connsiteY2" fmla="*/ 533400 h 2190750"/>
              <a:gd name="connsiteX3" fmla="*/ 0 w 1409700"/>
              <a:gd name="connsiteY3" fmla="*/ 0 h 2190750"/>
              <a:gd name="connsiteX0" fmla="*/ 0 w 1666875"/>
              <a:gd name="connsiteY0" fmla="*/ 152400 h 2343150"/>
              <a:gd name="connsiteX1" fmla="*/ 657225 w 1666875"/>
              <a:gd name="connsiteY1" fmla="*/ 2343150 h 2343150"/>
              <a:gd name="connsiteX2" fmla="*/ 1666875 w 1666875"/>
              <a:gd name="connsiteY2" fmla="*/ 0 h 2343150"/>
              <a:gd name="connsiteX3" fmla="*/ 0 w 1666875"/>
              <a:gd name="connsiteY3" fmla="*/ 152400 h 234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6875" h="2343150">
                <a:moveTo>
                  <a:pt x="0" y="152400"/>
                </a:moveTo>
                <a:lnTo>
                  <a:pt x="657225" y="2343150"/>
                </a:lnTo>
                <a:lnTo>
                  <a:pt x="1666875" y="0"/>
                </a:lnTo>
                <a:lnTo>
                  <a:pt x="0" y="1524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53" name="Freeform 2052"/>
          <p:cNvSpPr/>
          <p:nvPr/>
        </p:nvSpPr>
        <p:spPr>
          <a:xfrm>
            <a:off x="2247900" y="1727200"/>
            <a:ext cx="4673600" cy="4711700"/>
          </a:xfrm>
          <a:custGeom>
            <a:avLst/>
            <a:gdLst>
              <a:gd name="connsiteX0" fmla="*/ 457200 w 4673600"/>
              <a:gd name="connsiteY0" fmla="*/ 355600 h 4711700"/>
              <a:gd name="connsiteX1" fmla="*/ 0 w 4673600"/>
              <a:gd name="connsiteY1" fmla="*/ 2476500 h 4711700"/>
              <a:gd name="connsiteX2" fmla="*/ 711200 w 4673600"/>
              <a:gd name="connsiteY2" fmla="*/ 4711700 h 4711700"/>
              <a:gd name="connsiteX3" fmla="*/ 4127500 w 4673600"/>
              <a:gd name="connsiteY3" fmla="*/ 4559300 h 4711700"/>
              <a:gd name="connsiteX4" fmla="*/ 4673600 w 4673600"/>
              <a:gd name="connsiteY4" fmla="*/ 2082800 h 4711700"/>
              <a:gd name="connsiteX5" fmla="*/ 4076700 w 4673600"/>
              <a:gd name="connsiteY5" fmla="*/ 0 h 4711700"/>
              <a:gd name="connsiteX6" fmla="*/ 457200 w 4673600"/>
              <a:gd name="connsiteY6" fmla="*/ 355600 h 47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3600" h="4711700">
                <a:moveTo>
                  <a:pt x="457200" y="355600"/>
                </a:moveTo>
                <a:lnTo>
                  <a:pt x="0" y="2476500"/>
                </a:lnTo>
                <a:lnTo>
                  <a:pt x="711200" y="4711700"/>
                </a:lnTo>
                <a:lnTo>
                  <a:pt x="4127500" y="4559300"/>
                </a:lnTo>
                <a:lnTo>
                  <a:pt x="4673600" y="2082800"/>
                </a:lnTo>
                <a:lnTo>
                  <a:pt x="4076700" y="0"/>
                </a:lnTo>
                <a:lnTo>
                  <a:pt x="457200" y="3556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2255838" y="3862388"/>
            <a:ext cx="4746625" cy="2630488"/>
          </a:xfrm>
          <a:custGeom>
            <a:avLst/>
            <a:gdLst>
              <a:gd name="T0" fmla="*/ 2363 w 17581"/>
              <a:gd name="T1" fmla="*/ 9694 h 9770"/>
              <a:gd name="T2" fmla="*/ 2387 w 17581"/>
              <a:gd name="T3" fmla="*/ 9518 h 9770"/>
              <a:gd name="T4" fmla="*/ 1608 w 17581"/>
              <a:gd name="T5" fmla="*/ 6777 h 9770"/>
              <a:gd name="T6" fmla="*/ 307 w 17581"/>
              <a:gd name="T7" fmla="*/ 2590 h 9770"/>
              <a:gd name="T8" fmla="*/ 77 w 17581"/>
              <a:gd name="T9" fmla="*/ 1463 h 9770"/>
              <a:gd name="T10" fmla="*/ 8648 w 17581"/>
              <a:gd name="T11" fmla="*/ 752 h 9770"/>
              <a:gd name="T12" fmla="*/ 17217 w 17581"/>
              <a:gd name="T13" fmla="*/ 44 h 9770"/>
              <a:gd name="T14" fmla="*/ 17541 w 17581"/>
              <a:gd name="T15" fmla="*/ 106 h 9770"/>
              <a:gd name="T16" fmla="*/ 17441 w 17581"/>
              <a:gd name="T17" fmla="*/ 271 h 9770"/>
              <a:gd name="T18" fmla="*/ 17358 w 17581"/>
              <a:gd name="T19" fmla="*/ 321 h 9770"/>
              <a:gd name="T20" fmla="*/ 16879 w 17581"/>
              <a:gd name="T21" fmla="*/ 2346 h 9770"/>
              <a:gd name="T22" fmla="*/ 15455 w 17581"/>
              <a:gd name="T23" fmla="*/ 8383 h 9770"/>
              <a:gd name="T24" fmla="*/ 15345 w 17581"/>
              <a:gd name="T25" fmla="*/ 9021 h 9770"/>
              <a:gd name="T26" fmla="*/ 15303 w 17581"/>
              <a:gd name="T27" fmla="*/ 9175 h 9770"/>
              <a:gd name="T28" fmla="*/ 9129 w 17581"/>
              <a:gd name="T29" fmla="*/ 9442 h 9770"/>
              <a:gd name="T30" fmla="*/ 2694 w 17581"/>
              <a:gd name="T31" fmla="*/ 9713 h 9770"/>
              <a:gd name="T32" fmla="*/ 2363 w 17581"/>
              <a:gd name="T33" fmla="*/ 9694 h 9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7581" h="9770">
                <a:moveTo>
                  <a:pt x="2363" y="9694"/>
                </a:moveTo>
                <a:cubicBezTo>
                  <a:pt x="2310" y="9640"/>
                  <a:pt x="2320" y="9565"/>
                  <a:pt x="2387" y="9518"/>
                </a:cubicBezTo>
                <a:cubicBezTo>
                  <a:pt x="2454" y="9471"/>
                  <a:pt x="2539" y="9770"/>
                  <a:pt x="1608" y="6777"/>
                </a:cubicBezTo>
                <a:cubicBezTo>
                  <a:pt x="838" y="4300"/>
                  <a:pt x="568" y="3431"/>
                  <a:pt x="307" y="2590"/>
                </a:cubicBezTo>
                <a:cubicBezTo>
                  <a:pt x="45" y="1746"/>
                  <a:pt x="0" y="1526"/>
                  <a:pt x="77" y="1463"/>
                </a:cubicBezTo>
                <a:cubicBezTo>
                  <a:pt x="96" y="1446"/>
                  <a:pt x="3881" y="1133"/>
                  <a:pt x="8648" y="752"/>
                </a:cubicBezTo>
                <a:cubicBezTo>
                  <a:pt x="13343" y="377"/>
                  <a:pt x="17199" y="59"/>
                  <a:pt x="17217" y="44"/>
                </a:cubicBezTo>
                <a:cubicBezTo>
                  <a:pt x="17269" y="0"/>
                  <a:pt x="17509" y="46"/>
                  <a:pt x="17541" y="106"/>
                </a:cubicBezTo>
                <a:cubicBezTo>
                  <a:pt x="17581" y="180"/>
                  <a:pt x="17526" y="271"/>
                  <a:pt x="17441" y="271"/>
                </a:cubicBezTo>
                <a:cubicBezTo>
                  <a:pt x="17401" y="271"/>
                  <a:pt x="17367" y="292"/>
                  <a:pt x="17358" y="321"/>
                </a:cubicBezTo>
                <a:cubicBezTo>
                  <a:pt x="17350" y="348"/>
                  <a:pt x="17134" y="1259"/>
                  <a:pt x="16879" y="2346"/>
                </a:cubicBezTo>
                <a:cubicBezTo>
                  <a:pt x="16458" y="4132"/>
                  <a:pt x="15821" y="6835"/>
                  <a:pt x="15455" y="8383"/>
                </a:cubicBezTo>
                <a:cubicBezTo>
                  <a:pt x="15350" y="8828"/>
                  <a:pt x="15323" y="8985"/>
                  <a:pt x="15345" y="9021"/>
                </a:cubicBezTo>
                <a:cubicBezTo>
                  <a:pt x="15379" y="9076"/>
                  <a:pt x="15357" y="9156"/>
                  <a:pt x="15303" y="9175"/>
                </a:cubicBezTo>
                <a:cubicBezTo>
                  <a:pt x="15283" y="9182"/>
                  <a:pt x="12505" y="9303"/>
                  <a:pt x="9129" y="9442"/>
                </a:cubicBezTo>
                <a:cubicBezTo>
                  <a:pt x="5753" y="9582"/>
                  <a:pt x="2857" y="9704"/>
                  <a:pt x="2694" y="9713"/>
                </a:cubicBezTo>
                <a:cubicBezTo>
                  <a:pt x="2472" y="9726"/>
                  <a:pt x="2389" y="9721"/>
                  <a:pt x="2363" y="969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4229101" y="4005263"/>
            <a:ext cx="955675" cy="2428875"/>
          </a:xfrm>
          <a:custGeom>
            <a:avLst/>
            <a:gdLst>
              <a:gd name="T0" fmla="*/ 1221 w 3541"/>
              <a:gd name="T1" fmla="*/ 8974 h 9026"/>
              <a:gd name="T2" fmla="*/ 1188 w 3541"/>
              <a:gd name="T3" fmla="*/ 8804 h 9026"/>
              <a:gd name="T4" fmla="*/ 668 w 3541"/>
              <a:gd name="T5" fmla="*/ 4712 h 9026"/>
              <a:gd name="T6" fmla="*/ 105 w 3541"/>
              <a:gd name="T7" fmla="*/ 706 h 9026"/>
              <a:gd name="T8" fmla="*/ 326 w 3541"/>
              <a:gd name="T9" fmla="*/ 448 h 9026"/>
              <a:gd name="T10" fmla="*/ 1617 w 3541"/>
              <a:gd name="T11" fmla="*/ 223 h 9026"/>
              <a:gd name="T12" fmla="*/ 2815 w 3541"/>
              <a:gd name="T13" fmla="*/ 0 h 9026"/>
              <a:gd name="T14" fmla="*/ 2931 w 3541"/>
              <a:gd name="T15" fmla="*/ 67 h 9026"/>
              <a:gd name="T16" fmla="*/ 3015 w 3541"/>
              <a:gd name="T17" fmla="*/ 132 h 9026"/>
              <a:gd name="T18" fmla="*/ 3282 w 3541"/>
              <a:gd name="T19" fmla="*/ 4424 h 9026"/>
              <a:gd name="T20" fmla="*/ 3517 w 3541"/>
              <a:gd name="T21" fmla="*/ 8775 h 9026"/>
              <a:gd name="T22" fmla="*/ 3438 w 3541"/>
              <a:gd name="T23" fmla="*/ 8833 h 9026"/>
              <a:gd name="T24" fmla="*/ 2344 w 3541"/>
              <a:gd name="T25" fmla="*/ 8922 h 9026"/>
              <a:gd name="T26" fmla="*/ 1221 w 3541"/>
              <a:gd name="T27" fmla="*/ 8974 h 90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541" h="9026">
                <a:moveTo>
                  <a:pt x="1221" y="8974"/>
                </a:moveTo>
                <a:cubicBezTo>
                  <a:pt x="1204" y="8953"/>
                  <a:pt x="1190" y="8877"/>
                  <a:pt x="1188" y="8804"/>
                </a:cubicBezTo>
                <a:cubicBezTo>
                  <a:pt x="1187" y="8731"/>
                  <a:pt x="953" y="6889"/>
                  <a:pt x="668" y="4712"/>
                </a:cubicBezTo>
                <a:cubicBezTo>
                  <a:pt x="303" y="1924"/>
                  <a:pt x="136" y="739"/>
                  <a:pt x="105" y="706"/>
                </a:cubicBezTo>
                <a:cubicBezTo>
                  <a:pt x="0" y="594"/>
                  <a:pt x="124" y="450"/>
                  <a:pt x="326" y="448"/>
                </a:cubicBezTo>
                <a:cubicBezTo>
                  <a:pt x="395" y="447"/>
                  <a:pt x="975" y="346"/>
                  <a:pt x="1617" y="223"/>
                </a:cubicBezTo>
                <a:cubicBezTo>
                  <a:pt x="2258" y="100"/>
                  <a:pt x="2797" y="0"/>
                  <a:pt x="2815" y="0"/>
                </a:cubicBezTo>
                <a:cubicBezTo>
                  <a:pt x="2833" y="1"/>
                  <a:pt x="2885" y="31"/>
                  <a:pt x="2931" y="67"/>
                </a:cubicBezTo>
                <a:lnTo>
                  <a:pt x="3015" y="132"/>
                </a:lnTo>
                <a:lnTo>
                  <a:pt x="3282" y="4424"/>
                </a:lnTo>
                <a:cubicBezTo>
                  <a:pt x="3478" y="7565"/>
                  <a:pt x="3541" y="8732"/>
                  <a:pt x="3517" y="8775"/>
                </a:cubicBezTo>
                <a:cubicBezTo>
                  <a:pt x="3498" y="8807"/>
                  <a:pt x="3463" y="8833"/>
                  <a:pt x="3438" y="8833"/>
                </a:cubicBezTo>
                <a:cubicBezTo>
                  <a:pt x="3413" y="8833"/>
                  <a:pt x="2921" y="8873"/>
                  <a:pt x="2344" y="8922"/>
                </a:cubicBezTo>
                <a:cubicBezTo>
                  <a:pt x="1116" y="9026"/>
                  <a:pt x="1259" y="9019"/>
                  <a:pt x="1221" y="8974"/>
                </a:cubicBezTo>
                <a:close/>
              </a:path>
            </a:pathLst>
          </a:custGeom>
          <a:solidFill>
            <a:srgbClr val="FF006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052" name="Group 2051"/>
          <p:cNvGrpSpPr/>
          <p:nvPr/>
        </p:nvGrpSpPr>
        <p:grpSpPr>
          <a:xfrm>
            <a:off x="2252663" y="1677988"/>
            <a:ext cx="4702175" cy="2568576"/>
            <a:chOff x="2252663" y="1677988"/>
            <a:chExt cx="4702175" cy="2568576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2252663" y="1677988"/>
              <a:ext cx="4702175" cy="2568576"/>
            </a:xfrm>
            <a:custGeom>
              <a:avLst/>
              <a:gdLst>
                <a:gd name="T0" fmla="*/ 35 w 17420"/>
                <a:gd name="T1" fmla="*/ 9499 h 9540"/>
                <a:gd name="T2" fmla="*/ 0 w 17420"/>
                <a:gd name="T3" fmla="*/ 9337 h 9540"/>
                <a:gd name="T4" fmla="*/ 441 w 17420"/>
                <a:gd name="T5" fmla="*/ 7141 h 9540"/>
                <a:gd name="T6" fmla="*/ 1265 w 17420"/>
                <a:gd name="T7" fmla="*/ 3261 h 9540"/>
                <a:gd name="T8" fmla="*/ 1677 w 17420"/>
                <a:gd name="T9" fmla="*/ 1419 h 9540"/>
                <a:gd name="T10" fmla="*/ 1868 w 17420"/>
                <a:gd name="T11" fmla="*/ 1503 h 9540"/>
                <a:gd name="T12" fmla="*/ 1918 w 17420"/>
                <a:gd name="T13" fmla="*/ 1553 h 9540"/>
                <a:gd name="T14" fmla="*/ 8382 w 17420"/>
                <a:gd name="T15" fmla="*/ 822 h 9540"/>
                <a:gd name="T16" fmla="*/ 14832 w 17420"/>
                <a:gd name="T17" fmla="*/ 44 h 9540"/>
                <a:gd name="T18" fmla="*/ 14950 w 17420"/>
                <a:gd name="T19" fmla="*/ 6 h 9540"/>
                <a:gd name="T20" fmla="*/ 15208 w 17420"/>
                <a:gd name="T21" fmla="*/ 594 h 9540"/>
                <a:gd name="T22" fmla="*/ 15951 w 17420"/>
                <a:gd name="T23" fmla="*/ 3063 h 9540"/>
                <a:gd name="T24" fmla="*/ 16959 w 17420"/>
                <a:gd name="T25" fmla="*/ 6408 h 9540"/>
                <a:gd name="T26" fmla="*/ 17412 w 17420"/>
                <a:gd name="T27" fmla="*/ 7912 h 9540"/>
                <a:gd name="T28" fmla="*/ 17397 w 17420"/>
                <a:gd name="T29" fmla="*/ 8025 h 9540"/>
                <a:gd name="T30" fmla="*/ 17352 w 17420"/>
                <a:gd name="T31" fmla="*/ 8136 h 9540"/>
                <a:gd name="T32" fmla="*/ 17296 w 17420"/>
                <a:gd name="T33" fmla="*/ 8186 h 9540"/>
                <a:gd name="T34" fmla="*/ 8681 w 17420"/>
                <a:gd name="T35" fmla="*/ 8863 h 9540"/>
                <a:gd name="T36" fmla="*/ 87 w 17420"/>
                <a:gd name="T37" fmla="*/ 9540 h 9540"/>
                <a:gd name="T38" fmla="*/ 35 w 17420"/>
                <a:gd name="T39" fmla="*/ 9499 h 9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420" h="9540">
                  <a:moveTo>
                    <a:pt x="35" y="9499"/>
                  </a:moveTo>
                  <a:cubicBezTo>
                    <a:pt x="16" y="9476"/>
                    <a:pt x="0" y="9403"/>
                    <a:pt x="0" y="9337"/>
                  </a:cubicBezTo>
                  <a:cubicBezTo>
                    <a:pt x="0" y="9270"/>
                    <a:pt x="198" y="8282"/>
                    <a:pt x="441" y="7141"/>
                  </a:cubicBezTo>
                  <a:cubicBezTo>
                    <a:pt x="684" y="6001"/>
                    <a:pt x="1055" y="4254"/>
                    <a:pt x="1265" y="3261"/>
                  </a:cubicBezTo>
                  <a:cubicBezTo>
                    <a:pt x="1476" y="2267"/>
                    <a:pt x="1661" y="1439"/>
                    <a:pt x="1677" y="1419"/>
                  </a:cubicBezTo>
                  <a:cubicBezTo>
                    <a:pt x="1739" y="1344"/>
                    <a:pt x="1868" y="1400"/>
                    <a:pt x="1868" y="1503"/>
                  </a:cubicBezTo>
                  <a:cubicBezTo>
                    <a:pt x="1868" y="1532"/>
                    <a:pt x="1889" y="1553"/>
                    <a:pt x="1918" y="1553"/>
                  </a:cubicBezTo>
                  <a:cubicBezTo>
                    <a:pt x="1945" y="1553"/>
                    <a:pt x="4854" y="1224"/>
                    <a:pt x="8382" y="822"/>
                  </a:cubicBezTo>
                  <a:cubicBezTo>
                    <a:pt x="13848" y="200"/>
                    <a:pt x="14802" y="85"/>
                    <a:pt x="14832" y="44"/>
                  </a:cubicBezTo>
                  <a:cubicBezTo>
                    <a:pt x="14855" y="13"/>
                    <a:pt x="14896" y="0"/>
                    <a:pt x="14950" y="6"/>
                  </a:cubicBezTo>
                  <a:cubicBezTo>
                    <a:pt x="15032" y="15"/>
                    <a:pt x="15035" y="21"/>
                    <a:pt x="15208" y="594"/>
                  </a:cubicBezTo>
                  <a:cubicBezTo>
                    <a:pt x="15303" y="912"/>
                    <a:pt x="15638" y="2023"/>
                    <a:pt x="15951" y="3063"/>
                  </a:cubicBezTo>
                  <a:cubicBezTo>
                    <a:pt x="16264" y="4103"/>
                    <a:pt x="16717" y="5608"/>
                    <a:pt x="16959" y="6408"/>
                  </a:cubicBezTo>
                  <a:cubicBezTo>
                    <a:pt x="17200" y="7207"/>
                    <a:pt x="17404" y="7884"/>
                    <a:pt x="17412" y="7912"/>
                  </a:cubicBezTo>
                  <a:cubicBezTo>
                    <a:pt x="17420" y="7940"/>
                    <a:pt x="17413" y="7991"/>
                    <a:pt x="17397" y="8025"/>
                  </a:cubicBezTo>
                  <a:cubicBezTo>
                    <a:pt x="17381" y="8059"/>
                    <a:pt x="17360" y="8109"/>
                    <a:pt x="17352" y="8136"/>
                  </a:cubicBezTo>
                  <a:cubicBezTo>
                    <a:pt x="17343" y="8163"/>
                    <a:pt x="17318" y="8186"/>
                    <a:pt x="17296" y="8186"/>
                  </a:cubicBezTo>
                  <a:cubicBezTo>
                    <a:pt x="17275" y="8186"/>
                    <a:pt x="13398" y="8490"/>
                    <a:pt x="8681" y="8863"/>
                  </a:cubicBezTo>
                  <a:cubicBezTo>
                    <a:pt x="3964" y="9235"/>
                    <a:pt x="97" y="9540"/>
                    <a:pt x="87" y="9540"/>
                  </a:cubicBezTo>
                  <a:cubicBezTo>
                    <a:pt x="77" y="9540"/>
                    <a:pt x="54" y="9522"/>
                    <a:pt x="35" y="949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2319338" y="1833563"/>
              <a:ext cx="4462463" cy="2332038"/>
            </a:xfrm>
            <a:custGeom>
              <a:avLst/>
              <a:gdLst>
                <a:gd name="T0" fmla="*/ 7263 w 16533"/>
                <a:gd name="T1" fmla="*/ 8598 h 8662"/>
                <a:gd name="T2" fmla="*/ 7128 w 16533"/>
                <a:gd name="T3" fmla="*/ 7072 h 8662"/>
                <a:gd name="T4" fmla="*/ 7036 w 16533"/>
                <a:gd name="T5" fmla="*/ 5609 h 8662"/>
                <a:gd name="T6" fmla="*/ 6951 w 16533"/>
                <a:gd name="T7" fmla="*/ 5622 h 8662"/>
                <a:gd name="T8" fmla="*/ 3564 w 16533"/>
                <a:gd name="T9" fmla="*/ 6038 h 8662"/>
                <a:gd name="T10" fmla="*/ 217 w 16533"/>
                <a:gd name="T11" fmla="*/ 6479 h 8662"/>
                <a:gd name="T12" fmla="*/ 25 w 16533"/>
                <a:gd name="T13" fmla="*/ 6478 h 8662"/>
                <a:gd name="T14" fmla="*/ 165 w 16533"/>
                <a:gd name="T15" fmla="*/ 5384 h 8662"/>
                <a:gd name="T16" fmla="*/ 370 w 16533"/>
                <a:gd name="T17" fmla="*/ 4299 h 8662"/>
                <a:gd name="T18" fmla="*/ 911 w 16533"/>
                <a:gd name="T19" fmla="*/ 4181 h 8662"/>
                <a:gd name="T20" fmla="*/ 6872 w 16533"/>
                <a:gd name="T21" fmla="*/ 3146 h 8662"/>
                <a:gd name="T22" fmla="*/ 6796 w 16533"/>
                <a:gd name="T23" fmla="*/ 1877 h 8662"/>
                <a:gd name="T24" fmla="*/ 6670 w 16533"/>
                <a:gd name="T25" fmla="*/ 564 h 8662"/>
                <a:gd name="T26" fmla="*/ 6662 w 16533"/>
                <a:gd name="T27" fmla="*/ 398 h 8662"/>
                <a:gd name="T28" fmla="*/ 7933 w 16533"/>
                <a:gd name="T29" fmla="*/ 194 h 8662"/>
                <a:gd name="T30" fmla="*/ 9235 w 16533"/>
                <a:gd name="T31" fmla="*/ 209 h 8662"/>
                <a:gd name="T32" fmla="*/ 9520 w 16533"/>
                <a:gd name="T33" fmla="*/ 2675 h 8662"/>
                <a:gd name="T34" fmla="*/ 10188 w 16533"/>
                <a:gd name="T35" fmla="*/ 2572 h 8662"/>
                <a:gd name="T36" fmla="*/ 13154 w 16533"/>
                <a:gd name="T37" fmla="*/ 2057 h 8662"/>
                <a:gd name="T38" fmla="*/ 15463 w 16533"/>
                <a:gd name="T39" fmla="*/ 1656 h 8662"/>
                <a:gd name="T40" fmla="*/ 15542 w 16533"/>
                <a:gd name="T41" fmla="*/ 1737 h 8662"/>
                <a:gd name="T42" fmla="*/ 15965 w 16533"/>
                <a:gd name="T43" fmla="*/ 2933 h 8662"/>
                <a:gd name="T44" fmla="*/ 16337 w 16533"/>
                <a:gd name="T45" fmla="*/ 4138 h 8662"/>
                <a:gd name="T46" fmla="*/ 16442 w 16533"/>
                <a:gd name="T47" fmla="*/ 4237 h 8662"/>
                <a:gd name="T48" fmla="*/ 16527 w 16533"/>
                <a:gd name="T49" fmla="*/ 4337 h 8662"/>
                <a:gd name="T50" fmla="*/ 16491 w 16533"/>
                <a:gd name="T51" fmla="*/ 4446 h 8662"/>
                <a:gd name="T52" fmla="*/ 16447 w 16533"/>
                <a:gd name="T53" fmla="*/ 4513 h 8662"/>
                <a:gd name="T54" fmla="*/ 16236 w 16533"/>
                <a:gd name="T55" fmla="*/ 4548 h 8662"/>
                <a:gd name="T56" fmla="*/ 16081 w 16533"/>
                <a:gd name="T57" fmla="*/ 4501 h 8662"/>
                <a:gd name="T58" fmla="*/ 12913 w 16533"/>
                <a:gd name="T59" fmla="*/ 4891 h 8662"/>
                <a:gd name="T60" fmla="*/ 9856 w 16533"/>
                <a:gd name="T61" fmla="*/ 5282 h 8662"/>
                <a:gd name="T62" fmla="*/ 10011 w 16533"/>
                <a:gd name="T63" fmla="*/ 6674 h 8662"/>
                <a:gd name="T64" fmla="*/ 10167 w 16533"/>
                <a:gd name="T65" fmla="*/ 8101 h 8662"/>
                <a:gd name="T66" fmla="*/ 10046 w 16533"/>
                <a:gd name="T67" fmla="*/ 8182 h 8662"/>
                <a:gd name="T68" fmla="*/ 7339 w 16533"/>
                <a:gd name="T69" fmla="*/ 8662 h 8662"/>
                <a:gd name="T70" fmla="*/ 7263 w 16533"/>
                <a:gd name="T71" fmla="*/ 8598 h 8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533" h="8662">
                  <a:moveTo>
                    <a:pt x="7263" y="8598"/>
                  </a:moveTo>
                  <a:cubicBezTo>
                    <a:pt x="7231" y="8549"/>
                    <a:pt x="7199" y="8196"/>
                    <a:pt x="7128" y="7072"/>
                  </a:cubicBezTo>
                  <a:lnTo>
                    <a:pt x="7036" y="5609"/>
                  </a:lnTo>
                  <a:lnTo>
                    <a:pt x="6951" y="5622"/>
                  </a:lnTo>
                  <a:cubicBezTo>
                    <a:pt x="6904" y="5629"/>
                    <a:pt x="5380" y="5817"/>
                    <a:pt x="3564" y="6038"/>
                  </a:cubicBezTo>
                  <a:cubicBezTo>
                    <a:pt x="1352" y="6308"/>
                    <a:pt x="247" y="6454"/>
                    <a:pt x="217" y="6479"/>
                  </a:cubicBezTo>
                  <a:cubicBezTo>
                    <a:pt x="160" y="6528"/>
                    <a:pt x="66" y="6528"/>
                    <a:pt x="25" y="6478"/>
                  </a:cubicBezTo>
                  <a:cubicBezTo>
                    <a:pt x="0" y="6448"/>
                    <a:pt x="32" y="6194"/>
                    <a:pt x="165" y="5384"/>
                  </a:cubicBezTo>
                  <a:cubicBezTo>
                    <a:pt x="259" y="4805"/>
                    <a:pt x="352" y="4316"/>
                    <a:pt x="370" y="4299"/>
                  </a:cubicBezTo>
                  <a:cubicBezTo>
                    <a:pt x="388" y="4282"/>
                    <a:pt x="632" y="4229"/>
                    <a:pt x="911" y="4181"/>
                  </a:cubicBezTo>
                  <a:cubicBezTo>
                    <a:pt x="2061" y="3985"/>
                    <a:pt x="6866" y="3150"/>
                    <a:pt x="6872" y="3146"/>
                  </a:cubicBezTo>
                  <a:cubicBezTo>
                    <a:pt x="6876" y="3143"/>
                    <a:pt x="6842" y="2572"/>
                    <a:pt x="6796" y="1877"/>
                  </a:cubicBezTo>
                  <a:cubicBezTo>
                    <a:pt x="6730" y="854"/>
                    <a:pt x="6706" y="604"/>
                    <a:pt x="6670" y="564"/>
                  </a:cubicBezTo>
                  <a:cubicBezTo>
                    <a:pt x="6617" y="505"/>
                    <a:pt x="6613" y="439"/>
                    <a:pt x="6662" y="398"/>
                  </a:cubicBezTo>
                  <a:cubicBezTo>
                    <a:pt x="6682" y="381"/>
                    <a:pt x="7254" y="290"/>
                    <a:pt x="7933" y="194"/>
                  </a:cubicBezTo>
                  <a:cubicBezTo>
                    <a:pt x="9311" y="1"/>
                    <a:pt x="9267" y="0"/>
                    <a:pt x="9235" y="209"/>
                  </a:cubicBezTo>
                  <a:cubicBezTo>
                    <a:pt x="9220" y="312"/>
                    <a:pt x="9489" y="2643"/>
                    <a:pt x="9520" y="2675"/>
                  </a:cubicBezTo>
                  <a:cubicBezTo>
                    <a:pt x="9526" y="2681"/>
                    <a:pt x="9826" y="2634"/>
                    <a:pt x="10188" y="2572"/>
                  </a:cubicBezTo>
                  <a:cubicBezTo>
                    <a:pt x="10549" y="2509"/>
                    <a:pt x="11884" y="2277"/>
                    <a:pt x="13154" y="2057"/>
                  </a:cubicBezTo>
                  <a:lnTo>
                    <a:pt x="15463" y="1656"/>
                  </a:lnTo>
                  <a:lnTo>
                    <a:pt x="15542" y="1737"/>
                  </a:lnTo>
                  <a:cubicBezTo>
                    <a:pt x="15608" y="1804"/>
                    <a:pt x="15680" y="2009"/>
                    <a:pt x="15965" y="2933"/>
                  </a:cubicBezTo>
                  <a:cubicBezTo>
                    <a:pt x="16154" y="3546"/>
                    <a:pt x="16322" y="4088"/>
                    <a:pt x="16337" y="4138"/>
                  </a:cubicBezTo>
                  <a:cubicBezTo>
                    <a:pt x="16359" y="4206"/>
                    <a:pt x="16385" y="4230"/>
                    <a:pt x="16442" y="4237"/>
                  </a:cubicBezTo>
                  <a:cubicBezTo>
                    <a:pt x="16505" y="4244"/>
                    <a:pt x="16519" y="4261"/>
                    <a:pt x="16527" y="4337"/>
                  </a:cubicBezTo>
                  <a:cubicBezTo>
                    <a:pt x="16533" y="4401"/>
                    <a:pt x="16522" y="4434"/>
                    <a:pt x="16491" y="4446"/>
                  </a:cubicBezTo>
                  <a:cubicBezTo>
                    <a:pt x="16467" y="4455"/>
                    <a:pt x="16447" y="4486"/>
                    <a:pt x="16447" y="4513"/>
                  </a:cubicBezTo>
                  <a:cubicBezTo>
                    <a:pt x="16447" y="4634"/>
                    <a:pt x="16286" y="4661"/>
                    <a:pt x="16236" y="4548"/>
                  </a:cubicBezTo>
                  <a:cubicBezTo>
                    <a:pt x="16211" y="4492"/>
                    <a:pt x="16194" y="4487"/>
                    <a:pt x="16081" y="4501"/>
                  </a:cubicBezTo>
                  <a:cubicBezTo>
                    <a:pt x="16011" y="4510"/>
                    <a:pt x="14585" y="4686"/>
                    <a:pt x="12913" y="4891"/>
                  </a:cubicBezTo>
                  <a:cubicBezTo>
                    <a:pt x="11241" y="5096"/>
                    <a:pt x="9866" y="5272"/>
                    <a:pt x="9856" y="5282"/>
                  </a:cubicBezTo>
                  <a:cubicBezTo>
                    <a:pt x="9847" y="5291"/>
                    <a:pt x="9916" y="5918"/>
                    <a:pt x="10011" y="6674"/>
                  </a:cubicBezTo>
                  <a:cubicBezTo>
                    <a:pt x="10106" y="7430"/>
                    <a:pt x="10176" y="8072"/>
                    <a:pt x="10167" y="8101"/>
                  </a:cubicBezTo>
                  <a:cubicBezTo>
                    <a:pt x="10158" y="8130"/>
                    <a:pt x="10105" y="8165"/>
                    <a:pt x="10046" y="8182"/>
                  </a:cubicBezTo>
                  <a:cubicBezTo>
                    <a:pt x="9937" y="8212"/>
                    <a:pt x="7399" y="8662"/>
                    <a:pt x="7339" y="8662"/>
                  </a:cubicBezTo>
                  <a:cubicBezTo>
                    <a:pt x="7320" y="8662"/>
                    <a:pt x="7286" y="8633"/>
                    <a:pt x="7263" y="8598"/>
                  </a:cubicBezTo>
                  <a:close/>
                </a:path>
              </a:pathLst>
            </a:custGeom>
            <a:solidFill>
              <a:srgbClr val="FF33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059" name="Group 2058"/>
          <p:cNvGrpSpPr/>
          <p:nvPr/>
        </p:nvGrpSpPr>
        <p:grpSpPr>
          <a:xfrm>
            <a:off x="1535112" y="-177800"/>
            <a:ext cx="5930900" cy="5930900"/>
            <a:chOff x="1535112" y="-177800"/>
            <a:chExt cx="5930900" cy="5930900"/>
          </a:xfrm>
        </p:grpSpPr>
        <p:sp>
          <p:nvSpPr>
            <p:cNvPr id="2058" name="Oval 2057"/>
            <p:cNvSpPr/>
            <p:nvPr/>
          </p:nvSpPr>
          <p:spPr>
            <a:xfrm>
              <a:off x="1535112" y="-177800"/>
              <a:ext cx="5930900" cy="5930900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2946401" y="2747963"/>
              <a:ext cx="2992438" cy="2097088"/>
            </a:xfrm>
            <a:custGeom>
              <a:avLst/>
              <a:gdLst>
                <a:gd name="T0" fmla="*/ 9281 w 11086"/>
                <a:gd name="T1" fmla="*/ 6277 h 7788"/>
                <a:gd name="T2" fmla="*/ 9017 w 11086"/>
                <a:gd name="T3" fmla="*/ 4666 h 7788"/>
                <a:gd name="T4" fmla="*/ 7163 w 11086"/>
                <a:gd name="T5" fmla="*/ 3593 h 7788"/>
                <a:gd name="T6" fmla="*/ 7017 w 11086"/>
                <a:gd name="T7" fmla="*/ 2284 h 7788"/>
                <a:gd name="T8" fmla="*/ 6000 w 11086"/>
                <a:gd name="T9" fmla="*/ 518 h 7788"/>
                <a:gd name="T10" fmla="*/ 5483 w 11086"/>
                <a:gd name="T11" fmla="*/ 644 h 7788"/>
                <a:gd name="T12" fmla="*/ 5048 w 11086"/>
                <a:gd name="T13" fmla="*/ 1818 h 7788"/>
                <a:gd name="T14" fmla="*/ 4733 w 11086"/>
                <a:gd name="T15" fmla="*/ 3115 h 7788"/>
                <a:gd name="T16" fmla="*/ 4087 w 11086"/>
                <a:gd name="T17" fmla="*/ 3281 h 7788"/>
                <a:gd name="T18" fmla="*/ 3267 w 11086"/>
                <a:gd name="T19" fmla="*/ 3747 h 7788"/>
                <a:gd name="T20" fmla="*/ 3037 w 11086"/>
                <a:gd name="T21" fmla="*/ 4344 h 7788"/>
                <a:gd name="T22" fmla="*/ 2140 w 11086"/>
                <a:gd name="T23" fmla="*/ 6036 h 7788"/>
                <a:gd name="T24" fmla="*/ 1313 w 11086"/>
                <a:gd name="T25" fmla="*/ 6239 h 7788"/>
                <a:gd name="T26" fmla="*/ 628 w 11086"/>
                <a:gd name="T27" fmla="*/ 6217 h 7788"/>
                <a:gd name="T28" fmla="*/ 285 w 11086"/>
                <a:gd name="T29" fmla="*/ 6757 h 7788"/>
                <a:gd name="T30" fmla="*/ 109 w 11086"/>
                <a:gd name="T31" fmla="*/ 4573 h 7788"/>
                <a:gd name="T32" fmla="*/ 328 w 11086"/>
                <a:gd name="T33" fmla="*/ 4696 h 7788"/>
                <a:gd name="T34" fmla="*/ 1385 w 11086"/>
                <a:gd name="T35" fmla="*/ 4484 h 7788"/>
                <a:gd name="T36" fmla="*/ 1643 w 11086"/>
                <a:gd name="T37" fmla="*/ 2804 h 7788"/>
                <a:gd name="T38" fmla="*/ 1988 w 11086"/>
                <a:gd name="T39" fmla="*/ 2379 h 7788"/>
                <a:gd name="T40" fmla="*/ 2826 w 11086"/>
                <a:gd name="T41" fmla="*/ 1858 h 7788"/>
                <a:gd name="T42" fmla="*/ 2912 w 11086"/>
                <a:gd name="T43" fmla="*/ 1409 h 7788"/>
                <a:gd name="T44" fmla="*/ 3666 w 11086"/>
                <a:gd name="T45" fmla="*/ 386 h 7788"/>
                <a:gd name="T46" fmla="*/ 4378 w 11086"/>
                <a:gd name="T47" fmla="*/ 134 h 7788"/>
                <a:gd name="T48" fmla="*/ 5958 w 11086"/>
                <a:gd name="T49" fmla="*/ 0 h 7788"/>
                <a:gd name="T50" fmla="*/ 5897 w 11086"/>
                <a:gd name="T51" fmla="*/ 245 h 7788"/>
                <a:gd name="T52" fmla="*/ 6356 w 11086"/>
                <a:gd name="T53" fmla="*/ 248 h 7788"/>
                <a:gd name="T54" fmla="*/ 6997 w 11086"/>
                <a:gd name="T55" fmla="*/ 214 h 7788"/>
                <a:gd name="T56" fmla="*/ 7907 w 11086"/>
                <a:gd name="T57" fmla="*/ 566 h 7788"/>
                <a:gd name="T58" fmla="*/ 8590 w 11086"/>
                <a:gd name="T59" fmla="*/ 1222 h 7788"/>
                <a:gd name="T60" fmla="*/ 8667 w 11086"/>
                <a:gd name="T61" fmla="*/ 2057 h 7788"/>
                <a:gd name="T62" fmla="*/ 8752 w 11086"/>
                <a:gd name="T63" fmla="*/ 2776 h 7788"/>
                <a:gd name="T64" fmla="*/ 10347 w 11086"/>
                <a:gd name="T65" fmla="*/ 3477 h 7788"/>
                <a:gd name="T66" fmla="*/ 10553 w 11086"/>
                <a:gd name="T67" fmla="*/ 5050 h 7788"/>
                <a:gd name="T68" fmla="*/ 11058 w 11086"/>
                <a:gd name="T69" fmla="*/ 5756 h 7788"/>
                <a:gd name="T70" fmla="*/ 10741 w 11086"/>
                <a:gd name="T71" fmla="*/ 6823 h 7788"/>
                <a:gd name="T72" fmla="*/ 10287 w 11086"/>
                <a:gd name="T73" fmla="*/ 7596 h 7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086" h="7788">
                  <a:moveTo>
                    <a:pt x="10287" y="7596"/>
                  </a:moveTo>
                  <a:cubicBezTo>
                    <a:pt x="9839" y="7369"/>
                    <a:pt x="9475" y="6891"/>
                    <a:pt x="9281" y="6277"/>
                  </a:cubicBezTo>
                  <a:cubicBezTo>
                    <a:pt x="9169" y="5923"/>
                    <a:pt x="9139" y="5723"/>
                    <a:pt x="9122" y="5240"/>
                  </a:cubicBezTo>
                  <a:cubicBezTo>
                    <a:pt x="9108" y="4853"/>
                    <a:pt x="9104" y="4831"/>
                    <a:pt x="9017" y="4666"/>
                  </a:cubicBezTo>
                  <a:cubicBezTo>
                    <a:pt x="8808" y="4275"/>
                    <a:pt x="8209" y="3912"/>
                    <a:pt x="7647" y="3838"/>
                  </a:cubicBezTo>
                  <a:cubicBezTo>
                    <a:pt x="7464" y="3813"/>
                    <a:pt x="7296" y="3728"/>
                    <a:pt x="7163" y="3593"/>
                  </a:cubicBezTo>
                  <a:cubicBezTo>
                    <a:pt x="6997" y="3425"/>
                    <a:pt x="6963" y="3350"/>
                    <a:pt x="6930" y="3090"/>
                  </a:cubicBezTo>
                  <a:cubicBezTo>
                    <a:pt x="6901" y="2853"/>
                    <a:pt x="6908" y="2783"/>
                    <a:pt x="7017" y="2284"/>
                  </a:cubicBezTo>
                  <a:cubicBezTo>
                    <a:pt x="7155" y="1649"/>
                    <a:pt x="6982" y="1005"/>
                    <a:pt x="6581" y="662"/>
                  </a:cubicBezTo>
                  <a:cubicBezTo>
                    <a:pt x="6338" y="453"/>
                    <a:pt x="6299" y="444"/>
                    <a:pt x="6000" y="518"/>
                  </a:cubicBezTo>
                  <a:cubicBezTo>
                    <a:pt x="5759" y="578"/>
                    <a:pt x="5740" y="580"/>
                    <a:pt x="5691" y="535"/>
                  </a:cubicBezTo>
                  <a:cubicBezTo>
                    <a:pt x="5641" y="490"/>
                    <a:pt x="5631" y="495"/>
                    <a:pt x="5483" y="644"/>
                  </a:cubicBezTo>
                  <a:cubicBezTo>
                    <a:pt x="5311" y="815"/>
                    <a:pt x="5134" y="1044"/>
                    <a:pt x="5055" y="1197"/>
                  </a:cubicBezTo>
                  <a:cubicBezTo>
                    <a:pt x="4988" y="1327"/>
                    <a:pt x="4984" y="1645"/>
                    <a:pt x="5048" y="1818"/>
                  </a:cubicBezTo>
                  <a:cubicBezTo>
                    <a:pt x="5110" y="1985"/>
                    <a:pt x="5162" y="2360"/>
                    <a:pt x="5140" y="2475"/>
                  </a:cubicBezTo>
                  <a:cubicBezTo>
                    <a:pt x="5098" y="2692"/>
                    <a:pt x="4878" y="3037"/>
                    <a:pt x="4733" y="3115"/>
                  </a:cubicBezTo>
                  <a:cubicBezTo>
                    <a:pt x="4707" y="3129"/>
                    <a:pt x="4574" y="3160"/>
                    <a:pt x="4438" y="3184"/>
                  </a:cubicBezTo>
                  <a:cubicBezTo>
                    <a:pt x="4303" y="3207"/>
                    <a:pt x="4145" y="3251"/>
                    <a:pt x="4087" y="3281"/>
                  </a:cubicBezTo>
                  <a:cubicBezTo>
                    <a:pt x="4030" y="3312"/>
                    <a:pt x="3923" y="3357"/>
                    <a:pt x="3850" y="3383"/>
                  </a:cubicBezTo>
                  <a:cubicBezTo>
                    <a:pt x="3694" y="3439"/>
                    <a:pt x="3400" y="3622"/>
                    <a:pt x="3267" y="3747"/>
                  </a:cubicBezTo>
                  <a:cubicBezTo>
                    <a:pt x="3216" y="3796"/>
                    <a:pt x="3140" y="3899"/>
                    <a:pt x="3100" y="3977"/>
                  </a:cubicBezTo>
                  <a:cubicBezTo>
                    <a:pt x="3035" y="4102"/>
                    <a:pt x="3028" y="4144"/>
                    <a:pt x="3037" y="4344"/>
                  </a:cubicBezTo>
                  <a:cubicBezTo>
                    <a:pt x="3055" y="4712"/>
                    <a:pt x="3045" y="5043"/>
                    <a:pt x="3012" y="5164"/>
                  </a:cubicBezTo>
                  <a:cubicBezTo>
                    <a:pt x="2921" y="5504"/>
                    <a:pt x="2585" y="5839"/>
                    <a:pt x="2140" y="6036"/>
                  </a:cubicBezTo>
                  <a:cubicBezTo>
                    <a:pt x="2005" y="6096"/>
                    <a:pt x="1837" y="6170"/>
                    <a:pt x="1767" y="6201"/>
                  </a:cubicBezTo>
                  <a:cubicBezTo>
                    <a:pt x="1655" y="6250"/>
                    <a:pt x="1601" y="6255"/>
                    <a:pt x="1313" y="6239"/>
                  </a:cubicBezTo>
                  <a:cubicBezTo>
                    <a:pt x="1132" y="6229"/>
                    <a:pt x="920" y="6206"/>
                    <a:pt x="840" y="6188"/>
                  </a:cubicBezTo>
                  <a:cubicBezTo>
                    <a:pt x="704" y="6157"/>
                    <a:pt x="690" y="6159"/>
                    <a:pt x="628" y="6217"/>
                  </a:cubicBezTo>
                  <a:cubicBezTo>
                    <a:pt x="591" y="6251"/>
                    <a:pt x="526" y="6371"/>
                    <a:pt x="483" y="6483"/>
                  </a:cubicBezTo>
                  <a:cubicBezTo>
                    <a:pt x="388" y="6728"/>
                    <a:pt x="367" y="6757"/>
                    <a:pt x="285" y="6757"/>
                  </a:cubicBezTo>
                  <a:cubicBezTo>
                    <a:pt x="195" y="6757"/>
                    <a:pt x="163" y="6705"/>
                    <a:pt x="115" y="6485"/>
                  </a:cubicBezTo>
                  <a:cubicBezTo>
                    <a:pt x="4" y="5974"/>
                    <a:pt x="0" y="4641"/>
                    <a:pt x="109" y="4573"/>
                  </a:cubicBezTo>
                  <a:cubicBezTo>
                    <a:pt x="171" y="4534"/>
                    <a:pt x="250" y="4578"/>
                    <a:pt x="271" y="4663"/>
                  </a:cubicBezTo>
                  <a:cubicBezTo>
                    <a:pt x="282" y="4709"/>
                    <a:pt x="296" y="4717"/>
                    <a:pt x="328" y="4696"/>
                  </a:cubicBezTo>
                  <a:cubicBezTo>
                    <a:pt x="351" y="4681"/>
                    <a:pt x="497" y="4669"/>
                    <a:pt x="652" y="4668"/>
                  </a:cubicBezTo>
                  <a:cubicBezTo>
                    <a:pt x="1031" y="4667"/>
                    <a:pt x="1220" y="4620"/>
                    <a:pt x="1385" y="4484"/>
                  </a:cubicBezTo>
                  <a:cubicBezTo>
                    <a:pt x="1591" y="4316"/>
                    <a:pt x="1633" y="4208"/>
                    <a:pt x="1615" y="3897"/>
                  </a:cubicBezTo>
                  <a:cubicBezTo>
                    <a:pt x="1559" y="2952"/>
                    <a:pt x="1558" y="3021"/>
                    <a:pt x="1643" y="2804"/>
                  </a:cubicBezTo>
                  <a:cubicBezTo>
                    <a:pt x="1692" y="2677"/>
                    <a:pt x="1753" y="2579"/>
                    <a:pt x="1808" y="2534"/>
                  </a:cubicBezTo>
                  <a:cubicBezTo>
                    <a:pt x="1855" y="2495"/>
                    <a:pt x="1936" y="2425"/>
                    <a:pt x="1988" y="2379"/>
                  </a:cubicBezTo>
                  <a:cubicBezTo>
                    <a:pt x="2040" y="2333"/>
                    <a:pt x="2226" y="2226"/>
                    <a:pt x="2401" y="2141"/>
                  </a:cubicBezTo>
                  <a:cubicBezTo>
                    <a:pt x="2656" y="2018"/>
                    <a:pt x="2741" y="1961"/>
                    <a:pt x="2826" y="1858"/>
                  </a:cubicBezTo>
                  <a:lnTo>
                    <a:pt x="2932" y="1729"/>
                  </a:lnTo>
                  <a:lnTo>
                    <a:pt x="2912" y="1409"/>
                  </a:lnTo>
                  <a:cubicBezTo>
                    <a:pt x="2899" y="1205"/>
                    <a:pt x="2903" y="1049"/>
                    <a:pt x="2923" y="976"/>
                  </a:cubicBezTo>
                  <a:cubicBezTo>
                    <a:pt x="2970" y="802"/>
                    <a:pt x="3148" y="661"/>
                    <a:pt x="3666" y="386"/>
                  </a:cubicBezTo>
                  <a:cubicBezTo>
                    <a:pt x="3731" y="352"/>
                    <a:pt x="3893" y="290"/>
                    <a:pt x="4025" y="250"/>
                  </a:cubicBezTo>
                  <a:cubicBezTo>
                    <a:pt x="4157" y="210"/>
                    <a:pt x="4316" y="158"/>
                    <a:pt x="4378" y="134"/>
                  </a:cubicBezTo>
                  <a:cubicBezTo>
                    <a:pt x="4671" y="21"/>
                    <a:pt x="4794" y="5"/>
                    <a:pt x="5380" y="2"/>
                  </a:cubicBezTo>
                  <a:lnTo>
                    <a:pt x="5958" y="0"/>
                  </a:lnTo>
                  <a:lnTo>
                    <a:pt x="5967" y="80"/>
                  </a:lnTo>
                  <a:cubicBezTo>
                    <a:pt x="5974" y="136"/>
                    <a:pt x="5954" y="184"/>
                    <a:pt x="5897" y="245"/>
                  </a:cubicBezTo>
                  <a:cubicBezTo>
                    <a:pt x="5853" y="292"/>
                    <a:pt x="5836" y="324"/>
                    <a:pt x="5860" y="316"/>
                  </a:cubicBezTo>
                  <a:cubicBezTo>
                    <a:pt x="5992" y="269"/>
                    <a:pt x="6252" y="233"/>
                    <a:pt x="6356" y="248"/>
                  </a:cubicBezTo>
                  <a:cubicBezTo>
                    <a:pt x="6442" y="259"/>
                    <a:pt x="6484" y="252"/>
                    <a:pt x="6509" y="223"/>
                  </a:cubicBezTo>
                  <a:cubicBezTo>
                    <a:pt x="6552" y="171"/>
                    <a:pt x="6906" y="165"/>
                    <a:pt x="6997" y="214"/>
                  </a:cubicBezTo>
                  <a:cubicBezTo>
                    <a:pt x="7031" y="233"/>
                    <a:pt x="7173" y="282"/>
                    <a:pt x="7313" y="325"/>
                  </a:cubicBezTo>
                  <a:cubicBezTo>
                    <a:pt x="7663" y="432"/>
                    <a:pt x="7743" y="464"/>
                    <a:pt x="7907" y="566"/>
                  </a:cubicBezTo>
                  <a:cubicBezTo>
                    <a:pt x="7985" y="614"/>
                    <a:pt x="8077" y="662"/>
                    <a:pt x="8110" y="673"/>
                  </a:cubicBezTo>
                  <a:cubicBezTo>
                    <a:pt x="8204" y="703"/>
                    <a:pt x="8503" y="1045"/>
                    <a:pt x="8590" y="1222"/>
                  </a:cubicBezTo>
                  <a:lnTo>
                    <a:pt x="8667" y="1381"/>
                  </a:lnTo>
                  <a:lnTo>
                    <a:pt x="8667" y="2057"/>
                  </a:lnTo>
                  <a:lnTo>
                    <a:pt x="8667" y="2734"/>
                  </a:lnTo>
                  <a:lnTo>
                    <a:pt x="8752" y="2776"/>
                  </a:lnTo>
                  <a:cubicBezTo>
                    <a:pt x="8874" y="2835"/>
                    <a:pt x="9138" y="2893"/>
                    <a:pt x="9415" y="2920"/>
                  </a:cubicBezTo>
                  <a:cubicBezTo>
                    <a:pt x="9974" y="2975"/>
                    <a:pt x="10213" y="3118"/>
                    <a:pt x="10347" y="3477"/>
                  </a:cubicBezTo>
                  <a:cubicBezTo>
                    <a:pt x="10394" y="3601"/>
                    <a:pt x="10403" y="3697"/>
                    <a:pt x="10403" y="4045"/>
                  </a:cubicBezTo>
                  <a:cubicBezTo>
                    <a:pt x="10403" y="4512"/>
                    <a:pt x="10454" y="4856"/>
                    <a:pt x="10553" y="5050"/>
                  </a:cubicBezTo>
                  <a:cubicBezTo>
                    <a:pt x="10758" y="5456"/>
                    <a:pt x="10915" y="5684"/>
                    <a:pt x="10987" y="5684"/>
                  </a:cubicBezTo>
                  <a:cubicBezTo>
                    <a:pt x="11008" y="5684"/>
                    <a:pt x="11040" y="5717"/>
                    <a:pt x="11058" y="5756"/>
                  </a:cubicBezTo>
                  <a:cubicBezTo>
                    <a:pt x="11086" y="5819"/>
                    <a:pt x="11076" y="5854"/>
                    <a:pt x="10974" y="6045"/>
                  </a:cubicBezTo>
                  <a:cubicBezTo>
                    <a:pt x="10868" y="6245"/>
                    <a:pt x="10842" y="6333"/>
                    <a:pt x="10741" y="6823"/>
                  </a:cubicBezTo>
                  <a:cubicBezTo>
                    <a:pt x="10704" y="7006"/>
                    <a:pt x="10706" y="7313"/>
                    <a:pt x="10746" y="7487"/>
                  </a:cubicBezTo>
                  <a:cubicBezTo>
                    <a:pt x="10808" y="7753"/>
                    <a:pt x="10663" y="7788"/>
                    <a:pt x="10287" y="7596"/>
                  </a:cubicBezTo>
                  <a:close/>
                </a:path>
              </a:pathLst>
            </a:custGeom>
            <a:solidFill>
              <a:srgbClr val="FF0066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5245499" y="3649487"/>
            <a:ext cx="3513928" cy="6302207"/>
            <a:chOff x="2975223" y="798697"/>
            <a:chExt cx="3513928" cy="6302207"/>
          </a:xfrm>
        </p:grpSpPr>
        <p:sp>
          <p:nvSpPr>
            <p:cNvPr id="84" name="Freeform 8"/>
            <p:cNvSpPr>
              <a:spLocks noEditPoints="1"/>
            </p:cNvSpPr>
            <p:nvPr/>
          </p:nvSpPr>
          <p:spPr bwMode="auto">
            <a:xfrm>
              <a:off x="2975223" y="870857"/>
              <a:ext cx="3513928" cy="6143064"/>
            </a:xfrm>
            <a:custGeom>
              <a:avLst/>
              <a:gdLst>
                <a:gd name="T0" fmla="*/ 5250 w 16386"/>
                <a:gd name="T1" fmla="*/ 110 h 28666"/>
                <a:gd name="T2" fmla="*/ 4151 w 16386"/>
                <a:gd name="T3" fmla="*/ 761 h 28666"/>
                <a:gd name="T4" fmla="*/ 1279 w 16386"/>
                <a:gd name="T5" fmla="*/ 1404 h 28666"/>
                <a:gd name="T6" fmla="*/ 1077 w 16386"/>
                <a:gd name="T7" fmla="*/ 1929 h 28666"/>
                <a:gd name="T8" fmla="*/ 898 w 16386"/>
                <a:gd name="T9" fmla="*/ 2949 h 28666"/>
                <a:gd name="T10" fmla="*/ 720 w 16386"/>
                <a:gd name="T11" fmla="*/ 3316 h 28666"/>
                <a:gd name="T12" fmla="*/ 110 w 16386"/>
                <a:gd name="T13" fmla="*/ 3840 h 28666"/>
                <a:gd name="T14" fmla="*/ 493 w 16386"/>
                <a:gd name="T15" fmla="*/ 4744 h 28666"/>
                <a:gd name="T16" fmla="*/ 1016 w 16386"/>
                <a:gd name="T17" fmla="*/ 4741 h 28666"/>
                <a:gd name="T18" fmla="*/ 727 w 16386"/>
                <a:gd name="T19" fmla="*/ 5340 h 28666"/>
                <a:gd name="T20" fmla="*/ 637 w 16386"/>
                <a:gd name="T21" fmla="*/ 6114 h 28666"/>
                <a:gd name="T22" fmla="*/ 974 w 16386"/>
                <a:gd name="T23" fmla="*/ 6380 h 28666"/>
                <a:gd name="T24" fmla="*/ 1026 w 16386"/>
                <a:gd name="T25" fmla="*/ 6666 h 28666"/>
                <a:gd name="T26" fmla="*/ 858 w 16386"/>
                <a:gd name="T27" fmla="*/ 7304 h 28666"/>
                <a:gd name="T28" fmla="*/ 1186 w 16386"/>
                <a:gd name="T29" fmla="*/ 7604 h 28666"/>
                <a:gd name="T30" fmla="*/ 2358 w 16386"/>
                <a:gd name="T31" fmla="*/ 7181 h 28666"/>
                <a:gd name="T32" fmla="*/ 3454 w 16386"/>
                <a:gd name="T33" fmla="*/ 7483 h 28666"/>
                <a:gd name="T34" fmla="*/ 4164 w 16386"/>
                <a:gd name="T35" fmla="*/ 10520 h 28666"/>
                <a:gd name="T36" fmla="*/ 4287 w 16386"/>
                <a:gd name="T37" fmla="*/ 11556 h 28666"/>
                <a:gd name="T38" fmla="*/ 5034 w 16386"/>
                <a:gd name="T39" fmla="*/ 14012 h 28666"/>
                <a:gd name="T40" fmla="*/ 6196 w 16386"/>
                <a:gd name="T41" fmla="*/ 16637 h 28666"/>
                <a:gd name="T42" fmla="*/ 8231 w 16386"/>
                <a:gd name="T43" fmla="*/ 24691 h 28666"/>
                <a:gd name="T44" fmla="*/ 9593 w 16386"/>
                <a:gd name="T45" fmla="*/ 28651 h 28666"/>
                <a:gd name="T46" fmla="*/ 16374 w 16386"/>
                <a:gd name="T47" fmla="*/ 27425 h 28666"/>
                <a:gd name="T48" fmla="*/ 15579 w 16386"/>
                <a:gd name="T49" fmla="*/ 24878 h 28666"/>
                <a:gd name="T50" fmla="*/ 12349 w 16386"/>
                <a:gd name="T51" fmla="*/ 15593 h 28666"/>
                <a:gd name="T52" fmla="*/ 10119 w 16386"/>
                <a:gd name="T53" fmla="*/ 11458 h 28666"/>
                <a:gd name="T54" fmla="*/ 9738 w 16386"/>
                <a:gd name="T55" fmla="*/ 7634 h 28666"/>
                <a:gd name="T56" fmla="*/ 9836 w 16386"/>
                <a:gd name="T57" fmla="*/ 6535 h 28666"/>
                <a:gd name="T58" fmla="*/ 9984 w 16386"/>
                <a:gd name="T59" fmla="*/ 5303 h 28666"/>
                <a:gd name="T60" fmla="*/ 9928 w 16386"/>
                <a:gd name="T61" fmla="*/ 4068 h 28666"/>
                <a:gd name="T62" fmla="*/ 7928 w 16386"/>
                <a:gd name="T63" fmla="*/ 1591 h 28666"/>
                <a:gd name="T64" fmla="*/ 6568 w 16386"/>
                <a:gd name="T65" fmla="*/ 362 h 28666"/>
                <a:gd name="T66" fmla="*/ 5717 w 16386"/>
                <a:gd name="T67" fmla="*/ 0 h 28666"/>
                <a:gd name="T68" fmla="*/ 5261 w 16386"/>
                <a:gd name="T69" fmla="*/ 2454 h 28666"/>
                <a:gd name="T70" fmla="*/ 6034 w 16386"/>
                <a:gd name="T71" fmla="*/ 2866 h 28666"/>
                <a:gd name="T72" fmla="*/ 6238 w 16386"/>
                <a:gd name="T73" fmla="*/ 3271 h 28666"/>
                <a:gd name="T74" fmla="*/ 6245 w 16386"/>
                <a:gd name="T75" fmla="*/ 3281 h 28666"/>
                <a:gd name="T76" fmla="*/ 6899 w 16386"/>
                <a:gd name="T77" fmla="*/ 4505 h 28666"/>
                <a:gd name="T78" fmla="*/ 6905 w 16386"/>
                <a:gd name="T79" fmla="*/ 4518 h 28666"/>
                <a:gd name="T80" fmla="*/ 6846 w 16386"/>
                <a:gd name="T81" fmla="*/ 4534 h 28666"/>
                <a:gd name="T82" fmla="*/ 6308 w 16386"/>
                <a:gd name="T83" fmla="*/ 4632 h 28666"/>
                <a:gd name="T84" fmla="*/ 5527 w 16386"/>
                <a:gd name="T85" fmla="*/ 4244 h 28666"/>
                <a:gd name="T86" fmla="*/ 4336 w 16386"/>
                <a:gd name="T87" fmla="*/ 2782 h 28666"/>
                <a:gd name="T88" fmla="*/ 4301 w 16386"/>
                <a:gd name="T89" fmla="*/ 2766 h 28666"/>
                <a:gd name="T90" fmla="*/ 5173 w 16386"/>
                <a:gd name="T91" fmla="*/ 2402 h 28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386" h="28666">
                  <a:moveTo>
                    <a:pt x="5717" y="0"/>
                  </a:moveTo>
                  <a:cubicBezTo>
                    <a:pt x="5476" y="0"/>
                    <a:pt x="5450" y="6"/>
                    <a:pt x="5250" y="110"/>
                  </a:cubicBezTo>
                  <a:cubicBezTo>
                    <a:pt x="5134" y="171"/>
                    <a:pt x="4859" y="332"/>
                    <a:pt x="4639" y="468"/>
                  </a:cubicBezTo>
                  <a:cubicBezTo>
                    <a:pt x="4419" y="604"/>
                    <a:pt x="4200" y="736"/>
                    <a:pt x="4151" y="761"/>
                  </a:cubicBezTo>
                  <a:cubicBezTo>
                    <a:pt x="4003" y="838"/>
                    <a:pt x="3556" y="935"/>
                    <a:pt x="2654" y="1085"/>
                  </a:cubicBezTo>
                  <a:cubicBezTo>
                    <a:pt x="1669" y="1250"/>
                    <a:pt x="1368" y="1320"/>
                    <a:pt x="1279" y="1404"/>
                  </a:cubicBezTo>
                  <a:cubicBezTo>
                    <a:pt x="1210" y="1468"/>
                    <a:pt x="1204" y="1480"/>
                    <a:pt x="1159" y="1707"/>
                  </a:cubicBezTo>
                  <a:cubicBezTo>
                    <a:pt x="1142" y="1793"/>
                    <a:pt x="1105" y="1893"/>
                    <a:pt x="1077" y="1929"/>
                  </a:cubicBezTo>
                  <a:lnTo>
                    <a:pt x="1026" y="1996"/>
                  </a:lnTo>
                  <a:lnTo>
                    <a:pt x="898" y="2949"/>
                  </a:lnTo>
                  <a:lnTo>
                    <a:pt x="835" y="3070"/>
                  </a:lnTo>
                  <a:cubicBezTo>
                    <a:pt x="796" y="3136"/>
                    <a:pt x="745" y="3247"/>
                    <a:pt x="720" y="3316"/>
                  </a:cubicBezTo>
                  <a:cubicBezTo>
                    <a:pt x="659" y="3491"/>
                    <a:pt x="587" y="3557"/>
                    <a:pt x="361" y="3643"/>
                  </a:cubicBezTo>
                  <a:cubicBezTo>
                    <a:pt x="182" y="3711"/>
                    <a:pt x="159" y="3729"/>
                    <a:pt x="110" y="3840"/>
                  </a:cubicBezTo>
                  <a:cubicBezTo>
                    <a:pt x="27" y="4028"/>
                    <a:pt x="0" y="4218"/>
                    <a:pt x="41" y="4318"/>
                  </a:cubicBezTo>
                  <a:cubicBezTo>
                    <a:pt x="85" y="4422"/>
                    <a:pt x="402" y="4721"/>
                    <a:pt x="493" y="4744"/>
                  </a:cubicBezTo>
                  <a:cubicBezTo>
                    <a:pt x="529" y="4753"/>
                    <a:pt x="662" y="4756"/>
                    <a:pt x="787" y="4751"/>
                  </a:cubicBezTo>
                  <a:cubicBezTo>
                    <a:pt x="913" y="4746"/>
                    <a:pt x="1016" y="4741"/>
                    <a:pt x="1016" y="4741"/>
                  </a:cubicBezTo>
                  <a:cubicBezTo>
                    <a:pt x="1016" y="4741"/>
                    <a:pt x="987" y="4824"/>
                    <a:pt x="951" y="4925"/>
                  </a:cubicBezTo>
                  <a:cubicBezTo>
                    <a:pt x="915" y="5025"/>
                    <a:pt x="814" y="5212"/>
                    <a:pt x="727" y="5340"/>
                  </a:cubicBezTo>
                  <a:cubicBezTo>
                    <a:pt x="552" y="5595"/>
                    <a:pt x="515" y="5718"/>
                    <a:pt x="532" y="5977"/>
                  </a:cubicBezTo>
                  <a:cubicBezTo>
                    <a:pt x="535" y="6034"/>
                    <a:pt x="564" y="6071"/>
                    <a:pt x="637" y="6114"/>
                  </a:cubicBezTo>
                  <a:cubicBezTo>
                    <a:pt x="692" y="6147"/>
                    <a:pt x="756" y="6209"/>
                    <a:pt x="779" y="6254"/>
                  </a:cubicBezTo>
                  <a:cubicBezTo>
                    <a:pt x="810" y="6315"/>
                    <a:pt x="857" y="6345"/>
                    <a:pt x="974" y="6380"/>
                  </a:cubicBezTo>
                  <a:cubicBezTo>
                    <a:pt x="1116" y="6421"/>
                    <a:pt x="1130" y="6432"/>
                    <a:pt x="1130" y="6506"/>
                  </a:cubicBezTo>
                  <a:cubicBezTo>
                    <a:pt x="1130" y="6566"/>
                    <a:pt x="1103" y="6607"/>
                    <a:pt x="1026" y="6666"/>
                  </a:cubicBezTo>
                  <a:cubicBezTo>
                    <a:pt x="901" y="6761"/>
                    <a:pt x="855" y="6864"/>
                    <a:pt x="831" y="7104"/>
                  </a:cubicBezTo>
                  <a:cubicBezTo>
                    <a:pt x="815" y="7258"/>
                    <a:pt x="820" y="7289"/>
                    <a:pt x="858" y="7304"/>
                  </a:cubicBezTo>
                  <a:cubicBezTo>
                    <a:pt x="883" y="7314"/>
                    <a:pt x="904" y="7339"/>
                    <a:pt x="904" y="7360"/>
                  </a:cubicBezTo>
                  <a:cubicBezTo>
                    <a:pt x="904" y="7418"/>
                    <a:pt x="1045" y="7540"/>
                    <a:pt x="1186" y="7604"/>
                  </a:cubicBezTo>
                  <a:cubicBezTo>
                    <a:pt x="1390" y="7696"/>
                    <a:pt x="1672" y="7673"/>
                    <a:pt x="1990" y="7538"/>
                  </a:cubicBezTo>
                  <a:cubicBezTo>
                    <a:pt x="2137" y="7476"/>
                    <a:pt x="2209" y="7406"/>
                    <a:pt x="2358" y="7181"/>
                  </a:cubicBezTo>
                  <a:cubicBezTo>
                    <a:pt x="2548" y="6896"/>
                    <a:pt x="2563" y="6887"/>
                    <a:pt x="2827" y="6895"/>
                  </a:cubicBezTo>
                  <a:cubicBezTo>
                    <a:pt x="3222" y="6906"/>
                    <a:pt x="3344" y="7020"/>
                    <a:pt x="3454" y="7483"/>
                  </a:cubicBezTo>
                  <a:cubicBezTo>
                    <a:pt x="3551" y="7893"/>
                    <a:pt x="3731" y="8764"/>
                    <a:pt x="3825" y="9285"/>
                  </a:cubicBezTo>
                  <a:cubicBezTo>
                    <a:pt x="3913" y="9773"/>
                    <a:pt x="3987" y="10041"/>
                    <a:pt x="4164" y="10520"/>
                  </a:cubicBezTo>
                  <a:lnTo>
                    <a:pt x="4291" y="10864"/>
                  </a:lnTo>
                  <a:lnTo>
                    <a:pt x="4287" y="11556"/>
                  </a:lnTo>
                  <a:cubicBezTo>
                    <a:pt x="4283" y="12117"/>
                    <a:pt x="4292" y="12291"/>
                    <a:pt x="4331" y="12474"/>
                  </a:cubicBezTo>
                  <a:cubicBezTo>
                    <a:pt x="4423" y="12900"/>
                    <a:pt x="4675" y="13453"/>
                    <a:pt x="5034" y="14012"/>
                  </a:cubicBezTo>
                  <a:cubicBezTo>
                    <a:pt x="5130" y="14161"/>
                    <a:pt x="5356" y="14594"/>
                    <a:pt x="5538" y="14973"/>
                  </a:cubicBezTo>
                  <a:cubicBezTo>
                    <a:pt x="5827" y="15579"/>
                    <a:pt x="5909" y="15783"/>
                    <a:pt x="6196" y="16637"/>
                  </a:cubicBezTo>
                  <a:cubicBezTo>
                    <a:pt x="6654" y="18000"/>
                    <a:pt x="6926" y="19000"/>
                    <a:pt x="7321" y="20771"/>
                  </a:cubicBezTo>
                  <a:cubicBezTo>
                    <a:pt x="7654" y="22264"/>
                    <a:pt x="8017" y="23828"/>
                    <a:pt x="8231" y="24691"/>
                  </a:cubicBezTo>
                  <a:cubicBezTo>
                    <a:pt x="8681" y="26504"/>
                    <a:pt x="9204" y="28387"/>
                    <a:pt x="9321" y="28614"/>
                  </a:cubicBezTo>
                  <a:cubicBezTo>
                    <a:pt x="9346" y="28663"/>
                    <a:pt x="9372" y="28666"/>
                    <a:pt x="9593" y="28651"/>
                  </a:cubicBezTo>
                  <a:cubicBezTo>
                    <a:pt x="9967" y="28624"/>
                    <a:pt x="11585" y="28349"/>
                    <a:pt x="13632" y="27965"/>
                  </a:cubicBezTo>
                  <a:cubicBezTo>
                    <a:pt x="15358" y="27642"/>
                    <a:pt x="16354" y="27445"/>
                    <a:pt x="16374" y="27425"/>
                  </a:cubicBezTo>
                  <a:cubicBezTo>
                    <a:pt x="16386" y="27413"/>
                    <a:pt x="16333" y="27213"/>
                    <a:pt x="16258" y="26980"/>
                  </a:cubicBezTo>
                  <a:cubicBezTo>
                    <a:pt x="16182" y="26747"/>
                    <a:pt x="15877" y="25801"/>
                    <a:pt x="15579" y="24878"/>
                  </a:cubicBezTo>
                  <a:cubicBezTo>
                    <a:pt x="14730" y="22239"/>
                    <a:pt x="13672" y="19084"/>
                    <a:pt x="13279" y="18020"/>
                  </a:cubicBezTo>
                  <a:cubicBezTo>
                    <a:pt x="12830" y="16801"/>
                    <a:pt x="12430" y="15758"/>
                    <a:pt x="12349" y="15593"/>
                  </a:cubicBezTo>
                  <a:cubicBezTo>
                    <a:pt x="12315" y="15523"/>
                    <a:pt x="11858" y="14754"/>
                    <a:pt x="11333" y="13885"/>
                  </a:cubicBezTo>
                  <a:cubicBezTo>
                    <a:pt x="10309" y="12190"/>
                    <a:pt x="10334" y="12240"/>
                    <a:pt x="10119" y="11458"/>
                  </a:cubicBezTo>
                  <a:cubicBezTo>
                    <a:pt x="9790" y="10260"/>
                    <a:pt x="9800" y="10320"/>
                    <a:pt x="9767" y="9299"/>
                  </a:cubicBezTo>
                  <a:cubicBezTo>
                    <a:pt x="9751" y="8795"/>
                    <a:pt x="9738" y="8045"/>
                    <a:pt x="9738" y="7634"/>
                  </a:cubicBezTo>
                  <a:lnTo>
                    <a:pt x="9738" y="6886"/>
                  </a:lnTo>
                  <a:lnTo>
                    <a:pt x="9836" y="6535"/>
                  </a:lnTo>
                  <a:cubicBezTo>
                    <a:pt x="9930" y="6201"/>
                    <a:pt x="9935" y="6162"/>
                    <a:pt x="9935" y="5736"/>
                  </a:cubicBezTo>
                  <a:cubicBezTo>
                    <a:pt x="9935" y="5322"/>
                    <a:pt x="9939" y="5289"/>
                    <a:pt x="9984" y="5303"/>
                  </a:cubicBezTo>
                  <a:lnTo>
                    <a:pt x="10002" y="4255"/>
                  </a:lnTo>
                  <a:lnTo>
                    <a:pt x="9928" y="4068"/>
                  </a:lnTo>
                  <a:cubicBezTo>
                    <a:pt x="9769" y="3670"/>
                    <a:pt x="9646" y="3247"/>
                    <a:pt x="9087" y="2723"/>
                  </a:cubicBezTo>
                  <a:cubicBezTo>
                    <a:pt x="8863" y="2514"/>
                    <a:pt x="8341" y="2004"/>
                    <a:pt x="7928" y="1591"/>
                  </a:cubicBezTo>
                  <a:cubicBezTo>
                    <a:pt x="7514" y="1177"/>
                    <a:pt x="7088" y="771"/>
                    <a:pt x="6980" y="688"/>
                  </a:cubicBezTo>
                  <a:cubicBezTo>
                    <a:pt x="6872" y="604"/>
                    <a:pt x="6686" y="458"/>
                    <a:pt x="6568" y="362"/>
                  </a:cubicBezTo>
                  <a:cubicBezTo>
                    <a:pt x="6449" y="266"/>
                    <a:pt x="6267" y="146"/>
                    <a:pt x="6162" y="94"/>
                  </a:cubicBezTo>
                  <a:cubicBezTo>
                    <a:pt x="5989" y="9"/>
                    <a:pt x="5948" y="0"/>
                    <a:pt x="5717" y="0"/>
                  </a:cubicBezTo>
                  <a:close/>
                  <a:moveTo>
                    <a:pt x="5173" y="2402"/>
                  </a:moveTo>
                  <a:lnTo>
                    <a:pt x="5261" y="2454"/>
                  </a:lnTo>
                  <a:cubicBezTo>
                    <a:pt x="5309" y="2483"/>
                    <a:pt x="5503" y="2587"/>
                    <a:pt x="5691" y="2686"/>
                  </a:cubicBezTo>
                  <a:lnTo>
                    <a:pt x="6034" y="2866"/>
                  </a:lnTo>
                  <a:lnTo>
                    <a:pt x="6136" y="3060"/>
                  </a:lnTo>
                  <a:cubicBezTo>
                    <a:pt x="6192" y="3167"/>
                    <a:pt x="6238" y="3262"/>
                    <a:pt x="6238" y="3271"/>
                  </a:cubicBezTo>
                  <a:cubicBezTo>
                    <a:pt x="6238" y="3273"/>
                    <a:pt x="6237" y="3275"/>
                    <a:pt x="6236" y="3277"/>
                  </a:cubicBezTo>
                  <a:cubicBezTo>
                    <a:pt x="6236" y="3277"/>
                    <a:pt x="6245" y="3281"/>
                    <a:pt x="6245" y="3281"/>
                  </a:cubicBezTo>
                  <a:cubicBezTo>
                    <a:pt x="6245" y="3281"/>
                    <a:pt x="6587" y="3951"/>
                    <a:pt x="6659" y="3979"/>
                  </a:cubicBezTo>
                  <a:cubicBezTo>
                    <a:pt x="6721" y="4004"/>
                    <a:pt x="6862" y="4397"/>
                    <a:pt x="6899" y="4505"/>
                  </a:cubicBezTo>
                  <a:lnTo>
                    <a:pt x="6929" y="4512"/>
                  </a:lnTo>
                  <a:lnTo>
                    <a:pt x="6905" y="4518"/>
                  </a:lnTo>
                  <a:cubicBezTo>
                    <a:pt x="6908" y="4526"/>
                    <a:pt x="6915" y="4549"/>
                    <a:pt x="6915" y="4549"/>
                  </a:cubicBezTo>
                  <a:lnTo>
                    <a:pt x="6846" y="4534"/>
                  </a:lnTo>
                  <a:lnTo>
                    <a:pt x="6732" y="4564"/>
                  </a:lnTo>
                  <a:cubicBezTo>
                    <a:pt x="6623" y="4592"/>
                    <a:pt x="6433" y="4623"/>
                    <a:pt x="6308" y="4632"/>
                  </a:cubicBezTo>
                  <a:cubicBezTo>
                    <a:pt x="6107" y="4646"/>
                    <a:pt x="6070" y="4641"/>
                    <a:pt x="5962" y="4581"/>
                  </a:cubicBezTo>
                  <a:cubicBezTo>
                    <a:pt x="5888" y="4541"/>
                    <a:pt x="5660" y="4360"/>
                    <a:pt x="5527" y="4244"/>
                  </a:cubicBezTo>
                  <a:lnTo>
                    <a:pt x="5490" y="4236"/>
                  </a:lnTo>
                  <a:lnTo>
                    <a:pt x="4336" y="2782"/>
                  </a:lnTo>
                  <a:cubicBezTo>
                    <a:pt x="4336" y="2782"/>
                    <a:pt x="4336" y="2782"/>
                    <a:pt x="4336" y="2781"/>
                  </a:cubicBezTo>
                  <a:cubicBezTo>
                    <a:pt x="4315" y="2774"/>
                    <a:pt x="4301" y="2768"/>
                    <a:pt x="4301" y="2766"/>
                  </a:cubicBezTo>
                  <a:cubicBezTo>
                    <a:pt x="4301" y="2750"/>
                    <a:pt x="4497" y="2662"/>
                    <a:pt x="4737" y="2570"/>
                  </a:cubicBezTo>
                  <a:lnTo>
                    <a:pt x="5173" y="2402"/>
                  </a:lnTo>
                  <a:close/>
                </a:path>
              </a:pathLst>
            </a:custGeom>
            <a:solidFill>
              <a:srgbClr val="FFB38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13"/>
            <p:cNvSpPr>
              <a:spLocks/>
            </p:cNvSpPr>
            <p:nvPr/>
          </p:nvSpPr>
          <p:spPr bwMode="auto">
            <a:xfrm rot="20858813">
              <a:off x="4237292" y="1314213"/>
              <a:ext cx="384837" cy="446906"/>
            </a:xfrm>
            <a:custGeom>
              <a:avLst/>
              <a:gdLst>
                <a:gd name="T0" fmla="*/ 28 w 277"/>
                <a:gd name="T1" fmla="*/ 322 h 322"/>
                <a:gd name="T2" fmla="*/ 21 w 277"/>
                <a:gd name="T3" fmla="*/ 276 h 322"/>
                <a:gd name="T4" fmla="*/ 26 w 277"/>
                <a:gd name="T5" fmla="*/ 221 h 322"/>
                <a:gd name="T6" fmla="*/ 16 w 277"/>
                <a:gd name="T7" fmla="*/ 171 h 322"/>
                <a:gd name="T8" fmla="*/ 24 w 277"/>
                <a:gd name="T9" fmla="*/ 121 h 322"/>
                <a:gd name="T10" fmla="*/ 59 w 277"/>
                <a:gd name="T11" fmla="*/ 99 h 322"/>
                <a:gd name="T12" fmla="*/ 98 w 277"/>
                <a:gd name="T13" fmla="*/ 79 h 322"/>
                <a:gd name="T14" fmla="*/ 166 w 277"/>
                <a:gd name="T15" fmla="*/ 56 h 322"/>
                <a:gd name="T16" fmla="*/ 222 w 277"/>
                <a:gd name="T17" fmla="*/ 21 h 322"/>
                <a:gd name="T18" fmla="*/ 257 w 277"/>
                <a:gd name="T19" fmla="*/ 19 h 322"/>
                <a:gd name="T20" fmla="*/ 277 w 277"/>
                <a:gd name="T21" fmla="*/ 3 h 322"/>
                <a:gd name="T22" fmla="*/ 236 w 277"/>
                <a:gd name="T23" fmla="*/ 19 h 322"/>
                <a:gd name="T24" fmla="*/ 192 w 277"/>
                <a:gd name="T25" fmla="*/ 50 h 322"/>
                <a:gd name="T26" fmla="*/ 132 w 277"/>
                <a:gd name="T27" fmla="*/ 71 h 322"/>
                <a:gd name="T28" fmla="*/ 80 w 277"/>
                <a:gd name="T29" fmla="*/ 84 h 322"/>
                <a:gd name="T30" fmla="*/ 22 w 277"/>
                <a:gd name="T31" fmla="*/ 111 h 322"/>
                <a:gd name="T32" fmla="*/ 5 w 277"/>
                <a:gd name="T33" fmla="*/ 128 h 322"/>
                <a:gd name="T34" fmla="*/ 3 w 277"/>
                <a:gd name="T35" fmla="*/ 149 h 322"/>
                <a:gd name="T36" fmla="*/ 14 w 277"/>
                <a:gd name="T37" fmla="*/ 188 h 322"/>
                <a:gd name="T38" fmla="*/ 26 w 277"/>
                <a:gd name="T39" fmla="*/ 300 h 322"/>
                <a:gd name="T40" fmla="*/ 28 w 277"/>
                <a:gd name="T41" fmla="*/ 32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7" h="322">
                  <a:moveTo>
                    <a:pt x="28" y="322"/>
                  </a:moveTo>
                  <a:cubicBezTo>
                    <a:pt x="27" y="307"/>
                    <a:pt x="17" y="292"/>
                    <a:pt x="21" y="276"/>
                  </a:cubicBezTo>
                  <a:cubicBezTo>
                    <a:pt x="27" y="257"/>
                    <a:pt x="32" y="240"/>
                    <a:pt x="26" y="221"/>
                  </a:cubicBezTo>
                  <a:cubicBezTo>
                    <a:pt x="20" y="205"/>
                    <a:pt x="17" y="188"/>
                    <a:pt x="16" y="171"/>
                  </a:cubicBezTo>
                  <a:cubicBezTo>
                    <a:pt x="16" y="154"/>
                    <a:pt x="12" y="136"/>
                    <a:pt x="24" y="121"/>
                  </a:cubicBezTo>
                  <a:cubicBezTo>
                    <a:pt x="34" y="110"/>
                    <a:pt x="48" y="107"/>
                    <a:pt x="59" y="99"/>
                  </a:cubicBezTo>
                  <a:cubicBezTo>
                    <a:pt x="71" y="89"/>
                    <a:pt x="89" y="94"/>
                    <a:pt x="98" y="79"/>
                  </a:cubicBezTo>
                  <a:cubicBezTo>
                    <a:pt x="113" y="57"/>
                    <a:pt x="143" y="58"/>
                    <a:pt x="166" y="56"/>
                  </a:cubicBezTo>
                  <a:cubicBezTo>
                    <a:pt x="188" y="51"/>
                    <a:pt x="201" y="28"/>
                    <a:pt x="222" y="21"/>
                  </a:cubicBezTo>
                  <a:cubicBezTo>
                    <a:pt x="232" y="18"/>
                    <a:pt x="247" y="22"/>
                    <a:pt x="257" y="19"/>
                  </a:cubicBezTo>
                  <a:cubicBezTo>
                    <a:pt x="265" y="15"/>
                    <a:pt x="270" y="7"/>
                    <a:pt x="277" y="3"/>
                  </a:cubicBezTo>
                  <a:cubicBezTo>
                    <a:pt x="260" y="0"/>
                    <a:pt x="251" y="17"/>
                    <a:pt x="236" y="19"/>
                  </a:cubicBezTo>
                  <a:cubicBezTo>
                    <a:pt x="217" y="23"/>
                    <a:pt x="208" y="39"/>
                    <a:pt x="192" y="50"/>
                  </a:cubicBezTo>
                  <a:cubicBezTo>
                    <a:pt x="175" y="64"/>
                    <a:pt x="151" y="65"/>
                    <a:pt x="132" y="71"/>
                  </a:cubicBezTo>
                  <a:cubicBezTo>
                    <a:pt x="114" y="75"/>
                    <a:pt x="95" y="70"/>
                    <a:pt x="80" y="84"/>
                  </a:cubicBezTo>
                  <a:cubicBezTo>
                    <a:pt x="65" y="99"/>
                    <a:pt x="41" y="98"/>
                    <a:pt x="22" y="111"/>
                  </a:cubicBezTo>
                  <a:cubicBezTo>
                    <a:pt x="18" y="114"/>
                    <a:pt x="9" y="120"/>
                    <a:pt x="5" y="128"/>
                  </a:cubicBezTo>
                  <a:cubicBezTo>
                    <a:pt x="1" y="136"/>
                    <a:pt x="0" y="142"/>
                    <a:pt x="3" y="149"/>
                  </a:cubicBezTo>
                  <a:cubicBezTo>
                    <a:pt x="8" y="163"/>
                    <a:pt x="14" y="175"/>
                    <a:pt x="14" y="188"/>
                  </a:cubicBezTo>
                  <a:cubicBezTo>
                    <a:pt x="13" y="225"/>
                    <a:pt x="22" y="263"/>
                    <a:pt x="26" y="300"/>
                  </a:cubicBezTo>
                  <a:cubicBezTo>
                    <a:pt x="27" y="306"/>
                    <a:pt x="37" y="316"/>
                    <a:pt x="28" y="322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14"/>
            <p:cNvSpPr>
              <a:spLocks/>
            </p:cNvSpPr>
            <p:nvPr/>
          </p:nvSpPr>
          <p:spPr bwMode="auto">
            <a:xfrm rot="20858813">
              <a:off x="4085861" y="1069415"/>
              <a:ext cx="183453" cy="271731"/>
            </a:xfrm>
            <a:custGeom>
              <a:avLst/>
              <a:gdLst>
                <a:gd name="T0" fmla="*/ 132 w 132"/>
                <a:gd name="T1" fmla="*/ 2 h 195"/>
                <a:gd name="T2" fmla="*/ 122 w 132"/>
                <a:gd name="T3" fmla="*/ 23 h 195"/>
                <a:gd name="T4" fmla="*/ 101 w 132"/>
                <a:gd name="T5" fmla="*/ 41 h 195"/>
                <a:gd name="T6" fmla="*/ 86 w 132"/>
                <a:gd name="T7" fmla="*/ 90 h 195"/>
                <a:gd name="T8" fmla="*/ 75 w 132"/>
                <a:gd name="T9" fmla="*/ 106 h 195"/>
                <a:gd name="T10" fmla="*/ 63 w 132"/>
                <a:gd name="T11" fmla="*/ 123 h 195"/>
                <a:gd name="T12" fmla="*/ 40 w 132"/>
                <a:gd name="T13" fmla="*/ 149 h 195"/>
                <a:gd name="T14" fmla="*/ 26 w 132"/>
                <a:gd name="T15" fmla="*/ 178 h 195"/>
                <a:gd name="T16" fmla="*/ 5 w 132"/>
                <a:gd name="T17" fmla="*/ 182 h 195"/>
                <a:gd name="T18" fmla="*/ 0 w 132"/>
                <a:gd name="T19" fmla="*/ 194 h 195"/>
                <a:gd name="T20" fmla="*/ 18 w 132"/>
                <a:gd name="T21" fmla="*/ 180 h 195"/>
                <a:gd name="T22" fmla="*/ 28 w 132"/>
                <a:gd name="T23" fmla="*/ 156 h 195"/>
                <a:gd name="T24" fmla="*/ 48 w 132"/>
                <a:gd name="T25" fmla="*/ 133 h 195"/>
                <a:gd name="T26" fmla="*/ 70 w 132"/>
                <a:gd name="T27" fmla="*/ 118 h 195"/>
                <a:gd name="T28" fmla="*/ 92 w 132"/>
                <a:gd name="T29" fmla="*/ 97 h 195"/>
                <a:gd name="T30" fmla="*/ 102 w 132"/>
                <a:gd name="T31" fmla="*/ 83 h 195"/>
                <a:gd name="T32" fmla="*/ 102 w 132"/>
                <a:gd name="T33" fmla="*/ 61 h 195"/>
                <a:gd name="T34" fmla="*/ 126 w 132"/>
                <a:gd name="T35" fmla="*/ 11 h 195"/>
                <a:gd name="T36" fmla="*/ 132 w 132"/>
                <a:gd name="T37" fmla="*/ 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195">
                  <a:moveTo>
                    <a:pt x="132" y="2"/>
                  </a:moveTo>
                  <a:cubicBezTo>
                    <a:pt x="128" y="9"/>
                    <a:pt x="131" y="19"/>
                    <a:pt x="122" y="23"/>
                  </a:cubicBezTo>
                  <a:cubicBezTo>
                    <a:pt x="111" y="27"/>
                    <a:pt x="101" y="30"/>
                    <a:pt x="101" y="41"/>
                  </a:cubicBezTo>
                  <a:cubicBezTo>
                    <a:pt x="101" y="60"/>
                    <a:pt x="91" y="73"/>
                    <a:pt x="86" y="90"/>
                  </a:cubicBezTo>
                  <a:cubicBezTo>
                    <a:pt x="84" y="96"/>
                    <a:pt x="77" y="99"/>
                    <a:pt x="75" y="106"/>
                  </a:cubicBezTo>
                  <a:cubicBezTo>
                    <a:pt x="73" y="113"/>
                    <a:pt x="59" y="112"/>
                    <a:pt x="63" y="123"/>
                  </a:cubicBezTo>
                  <a:cubicBezTo>
                    <a:pt x="68" y="141"/>
                    <a:pt x="49" y="143"/>
                    <a:pt x="40" y="149"/>
                  </a:cubicBezTo>
                  <a:cubicBezTo>
                    <a:pt x="31" y="156"/>
                    <a:pt x="35" y="172"/>
                    <a:pt x="26" y="178"/>
                  </a:cubicBezTo>
                  <a:cubicBezTo>
                    <a:pt x="21" y="181"/>
                    <a:pt x="9" y="179"/>
                    <a:pt x="5" y="182"/>
                  </a:cubicBezTo>
                  <a:cubicBezTo>
                    <a:pt x="1" y="185"/>
                    <a:pt x="2" y="191"/>
                    <a:pt x="0" y="194"/>
                  </a:cubicBezTo>
                  <a:cubicBezTo>
                    <a:pt x="13" y="195"/>
                    <a:pt x="9" y="183"/>
                    <a:pt x="18" y="180"/>
                  </a:cubicBezTo>
                  <a:cubicBezTo>
                    <a:pt x="28" y="177"/>
                    <a:pt x="25" y="165"/>
                    <a:pt x="28" y="156"/>
                  </a:cubicBezTo>
                  <a:cubicBezTo>
                    <a:pt x="31" y="146"/>
                    <a:pt x="40" y="139"/>
                    <a:pt x="48" y="133"/>
                  </a:cubicBezTo>
                  <a:cubicBezTo>
                    <a:pt x="56" y="128"/>
                    <a:pt x="70" y="129"/>
                    <a:pt x="70" y="118"/>
                  </a:cubicBezTo>
                  <a:cubicBezTo>
                    <a:pt x="70" y="106"/>
                    <a:pt x="86" y="104"/>
                    <a:pt x="92" y="97"/>
                  </a:cubicBezTo>
                  <a:cubicBezTo>
                    <a:pt x="96" y="92"/>
                    <a:pt x="105" y="91"/>
                    <a:pt x="102" y="83"/>
                  </a:cubicBezTo>
                  <a:cubicBezTo>
                    <a:pt x="100" y="74"/>
                    <a:pt x="98" y="66"/>
                    <a:pt x="102" y="61"/>
                  </a:cubicBezTo>
                  <a:cubicBezTo>
                    <a:pt x="112" y="46"/>
                    <a:pt x="116" y="27"/>
                    <a:pt x="126" y="11"/>
                  </a:cubicBezTo>
                  <a:cubicBezTo>
                    <a:pt x="128" y="9"/>
                    <a:pt x="123" y="0"/>
                    <a:pt x="132" y="2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15"/>
            <p:cNvSpPr>
              <a:spLocks/>
            </p:cNvSpPr>
            <p:nvPr/>
          </p:nvSpPr>
          <p:spPr bwMode="auto">
            <a:xfrm rot="20858813">
              <a:off x="4117304" y="1342591"/>
              <a:ext cx="177936" cy="142073"/>
            </a:xfrm>
            <a:custGeom>
              <a:avLst/>
              <a:gdLst>
                <a:gd name="T0" fmla="*/ 5 w 128"/>
                <a:gd name="T1" fmla="*/ 0 h 102"/>
                <a:gd name="T2" fmla="*/ 18 w 128"/>
                <a:gd name="T3" fmla="*/ 8 h 102"/>
                <a:gd name="T4" fmla="*/ 25 w 128"/>
                <a:gd name="T5" fmla="*/ 26 h 102"/>
                <a:gd name="T6" fmla="*/ 60 w 128"/>
                <a:gd name="T7" fmla="*/ 38 h 102"/>
                <a:gd name="T8" fmla="*/ 70 w 128"/>
                <a:gd name="T9" fmla="*/ 46 h 102"/>
                <a:gd name="T10" fmla="*/ 81 w 128"/>
                <a:gd name="T11" fmla="*/ 55 h 102"/>
                <a:gd name="T12" fmla="*/ 97 w 128"/>
                <a:gd name="T13" fmla="*/ 72 h 102"/>
                <a:gd name="T14" fmla="*/ 117 w 128"/>
                <a:gd name="T15" fmla="*/ 81 h 102"/>
                <a:gd name="T16" fmla="*/ 115 w 128"/>
                <a:gd name="T17" fmla="*/ 99 h 102"/>
                <a:gd name="T18" fmla="*/ 123 w 128"/>
                <a:gd name="T19" fmla="*/ 102 h 102"/>
                <a:gd name="T20" fmla="*/ 117 w 128"/>
                <a:gd name="T21" fmla="*/ 88 h 102"/>
                <a:gd name="T22" fmla="*/ 100 w 128"/>
                <a:gd name="T23" fmla="*/ 81 h 102"/>
                <a:gd name="T24" fmla="*/ 86 w 128"/>
                <a:gd name="T25" fmla="*/ 67 h 102"/>
                <a:gd name="T26" fmla="*/ 78 w 128"/>
                <a:gd name="T27" fmla="*/ 49 h 102"/>
                <a:gd name="T28" fmla="*/ 67 w 128"/>
                <a:gd name="T29" fmla="*/ 32 h 102"/>
                <a:gd name="T30" fmla="*/ 59 w 128"/>
                <a:gd name="T31" fmla="*/ 24 h 102"/>
                <a:gd name="T32" fmla="*/ 41 w 128"/>
                <a:gd name="T33" fmla="*/ 25 h 102"/>
                <a:gd name="T34" fmla="*/ 10 w 128"/>
                <a:gd name="T35" fmla="*/ 5 h 102"/>
                <a:gd name="T36" fmla="*/ 5 w 128"/>
                <a:gd name="T3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102">
                  <a:moveTo>
                    <a:pt x="5" y="0"/>
                  </a:moveTo>
                  <a:cubicBezTo>
                    <a:pt x="9" y="3"/>
                    <a:pt x="18" y="1"/>
                    <a:pt x="18" y="8"/>
                  </a:cubicBezTo>
                  <a:cubicBezTo>
                    <a:pt x="18" y="18"/>
                    <a:pt x="17" y="26"/>
                    <a:pt x="25" y="26"/>
                  </a:cubicBezTo>
                  <a:cubicBezTo>
                    <a:pt x="40" y="26"/>
                    <a:pt x="48" y="34"/>
                    <a:pt x="60" y="38"/>
                  </a:cubicBezTo>
                  <a:cubicBezTo>
                    <a:pt x="64" y="39"/>
                    <a:pt x="65" y="45"/>
                    <a:pt x="70" y="46"/>
                  </a:cubicBezTo>
                  <a:cubicBezTo>
                    <a:pt x="75" y="48"/>
                    <a:pt x="71" y="60"/>
                    <a:pt x="81" y="55"/>
                  </a:cubicBezTo>
                  <a:cubicBezTo>
                    <a:pt x="95" y="48"/>
                    <a:pt x="93" y="65"/>
                    <a:pt x="97" y="72"/>
                  </a:cubicBezTo>
                  <a:cubicBezTo>
                    <a:pt x="101" y="78"/>
                    <a:pt x="115" y="73"/>
                    <a:pt x="117" y="81"/>
                  </a:cubicBezTo>
                  <a:cubicBezTo>
                    <a:pt x="118" y="85"/>
                    <a:pt x="114" y="95"/>
                    <a:pt x="115" y="99"/>
                  </a:cubicBezTo>
                  <a:cubicBezTo>
                    <a:pt x="116" y="102"/>
                    <a:pt x="121" y="100"/>
                    <a:pt x="123" y="102"/>
                  </a:cubicBezTo>
                  <a:cubicBezTo>
                    <a:pt x="128" y="91"/>
                    <a:pt x="117" y="94"/>
                    <a:pt x="117" y="88"/>
                  </a:cubicBezTo>
                  <a:cubicBezTo>
                    <a:pt x="117" y="79"/>
                    <a:pt x="107" y="83"/>
                    <a:pt x="100" y="81"/>
                  </a:cubicBezTo>
                  <a:cubicBezTo>
                    <a:pt x="93" y="80"/>
                    <a:pt x="89" y="74"/>
                    <a:pt x="86" y="67"/>
                  </a:cubicBezTo>
                  <a:cubicBezTo>
                    <a:pt x="83" y="61"/>
                    <a:pt x="86" y="48"/>
                    <a:pt x="78" y="49"/>
                  </a:cubicBezTo>
                  <a:cubicBezTo>
                    <a:pt x="69" y="51"/>
                    <a:pt x="71" y="37"/>
                    <a:pt x="67" y="32"/>
                  </a:cubicBezTo>
                  <a:cubicBezTo>
                    <a:pt x="64" y="29"/>
                    <a:pt x="66" y="22"/>
                    <a:pt x="59" y="24"/>
                  </a:cubicBezTo>
                  <a:cubicBezTo>
                    <a:pt x="51" y="26"/>
                    <a:pt x="44" y="28"/>
                    <a:pt x="41" y="25"/>
                  </a:cubicBezTo>
                  <a:cubicBezTo>
                    <a:pt x="33" y="17"/>
                    <a:pt x="19" y="13"/>
                    <a:pt x="10" y="5"/>
                  </a:cubicBezTo>
                  <a:cubicBezTo>
                    <a:pt x="9" y="3"/>
                    <a:pt x="0" y="8"/>
                    <a:pt x="5" y="0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16"/>
            <p:cNvSpPr>
              <a:spLocks/>
            </p:cNvSpPr>
            <p:nvPr/>
          </p:nvSpPr>
          <p:spPr bwMode="auto">
            <a:xfrm rot="20858813">
              <a:off x="4249897" y="1768585"/>
              <a:ext cx="139314" cy="53795"/>
            </a:xfrm>
            <a:custGeom>
              <a:avLst/>
              <a:gdLst>
                <a:gd name="T0" fmla="*/ 100 w 100"/>
                <a:gd name="T1" fmla="*/ 10 h 39"/>
                <a:gd name="T2" fmla="*/ 91 w 100"/>
                <a:gd name="T3" fmla="*/ 13 h 39"/>
                <a:gd name="T4" fmla="*/ 79 w 100"/>
                <a:gd name="T5" fmla="*/ 6 h 39"/>
                <a:gd name="T6" fmla="*/ 60 w 100"/>
                <a:gd name="T7" fmla="*/ 23 h 39"/>
                <a:gd name="T8" fmla="*/ 52 w 100"/>
                <a:gd name="T9" fmla="*/ 24 h 39"/>
                <a:gd name="T10" fmla="*/ 43 w 100"/>
                <a:gd name="T11" fmla="*/ 25 h 39"/>
                <a:gd name="T12" fmla="*/ 28 w 100"/>
                <a:gd name="T13" fmla="*/ 24 h 39"/>
                <a:gd name="T14" fmla="*/ 17 w 100"/>
                <a:gd name="T15" fmla="*/ 33 h 39"/>
                <a:gd name="T16" fmla="*/ 5 w 100"/>
                <a:gd name="T17" fmla="*/ 22 h 39"/>
                <a:gd name="T18" fmla="*/ 0 w 100"/>
                <a:gd name="T19" fmla="*/ 28 h 39"/>
                <a:gd name="T20" fmla="*/ 13 w 100"/>
                <a:gd name="T21" fmla="*/ 29 h 39"/>
                <a:gd name="T22" fmla="*/ 22 w 100"/>
                <a:gd name="T23" fmla="*/ 20 h 39"/>
                <a:gd name="T24" fmla="*/ 35 w 100"/>
                <a:gd name="T25" fmla="*/ 20 h 39"/>
                <a:gd name="T26" fmla="*/ 47 w 100"/>
                <a:gd name="T27" fmla="*/ 27 h 39"/>
                <a:gd name="T28" fmla="*/ 60 w 100"/>
                <a:gd name="T29" fmla="*/ 32 h 39"/>
                <a:gd name="T30" fmla="*/ 67 w 100"/>
                <a:gd name="T31" fmla="*/ 32 h 39"/>
                <a:gd name="T32" fmla="*/ 73 w 100"/>
                <a:gd name="T33" fmla="*/ 18 h 39"/>
                <a:gd name="T34" fmla="*/ 96 w 100"/>
                <a:gd name="T35" fmla="*/ 11 h 39"/>
                <a:gd name="T36" fmla="*/ 100 w 100"/>
                <a:gd name="T37" fmla="*/ 1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9">
                  <a:moveTo>
                    <a:pt x="100" y="10"/>
                  </a:moveTo>
                  <a:cubicBezTo>
                    <a:pt x="97" y="10"/>
                    <a:pt x="94" y="19"/>
                    <a:pt x="91" y="13"/>
                  </a:cubicBezTo>
                  <a:cubicBezTo>
                    <a:pt x="87" y="7"/>
                    <a:pt x="83" y="0"/>
                    <a:pt x="79" y="6"/>
                  </a:cubicBezTo>
                  <a:cubicBezTo>
                    <a:pt x="73" y="17"/>
                    <a:pt x="66" y="17"/>
                    <a:pt x="60" y="23"/>
                  </a:cubicBezTo>
                  <a:cubicBezTo>
                    <a:pt x="57" y="25"/>
                    <a:pt x="54" y="21"/>
                    <a:pt x="52" y="24"/>
                  </a:cubicBezTo>
                  <a:cubicBezTo>
                    <a:pt x="49" y="26"/>
                    <a:pt x="44" y="15"/>
                    <a:pt x="43" y="25"/>
                  </a:cubicBezTo>
                  <a:cubicBezTo>
                    <a:pt x="40" y="39"/>
                    <a:pt x="33" y="27"/>
                    <a:pt x="28" y="24"/>
                  </a:cubicBezTo>
                  <a:cubicBezTo>
                    <a:pt x="23" y="22"/>
                    <a:pt x="22" y="36"/>
                    <a:pt x="17" y="33"/>
                  </a:cubicBezTo>
                  <a:cubicBezTo>
                    <a:pt x="14" y="32"/>
                    <a:pt x="8" y="22"/>
                    <a:pt x="5" y="22"/>
                  </a:cubicBezTo>
                  <a:cubicBezTo>
                    <a:pt x="2" y="21"/>
                    <a:pt x="2" y="27"/>
                    <a:pt x="0" y="28"/>
                  </a:cubicBezTo>
                  <a:cubicBezTo>
                    <a:pt x="10" y="35"/>
                    <a:pt x="7" y="26"/>
                    <a:pt x="13" y="29"/>
                  </a:cubicBezTo>
                  <a:cubicBezTo>
                    <a:pt x="18" y="34"/>
                    <a:pt x="18" y="24"/>
                    <a:pt x="22" y="20"/>
                  </a:cubicBezTo>
                  <a:cubicBezTo>
                    <a:pt x="25" y="16"/>
                    <a:pt x="30" y="17"/>
                    <a:pt x="35" y="20"/>
                  </a:cubicBezTo>
                  <a:cubicBezTo>
                    <a:pt x="39" y="22"/>
                    <a:pt x="44" y="34"/>
                    <a:pt x="47" y="27"/>
                  </a:cubicBezTo>
                  <a:cubicBezTo>
                    <a:pt x="50" y="20"/>
                    <a:pt x="56" y="31"/>
                    <a:pt x="60" y="32"/>
                  </a:cubicBezTo>
                  <a:cubicBezTo>
                    <a:pt x="62" y="32"/>
                    <a:pt x="65" y="38"/>
                    <a:pt x="67" y="32"/>
                  </a:cubicBezTo>
                  <a:cubicBezTo>
                    <a:pt x="69" y="25"/>
                    <a:pt x="71" y="18"/>
                    <a:pt x="73" y="18"/>
                  </a:cubicBezTo>
                  <a:cubicBezTo>
                    <a:pt x="81" y="18"/>
                    <a:pt x="88" y="11"/>
                    <a:pt x="96" y="11"/>
                  </a:cubicBezTo>
                  <a:cubicBezTo>
                    <a:pt x="97" y="10"/>
                    <a:pt x="99" y="1"/>
                    <a:pt x="100" y="10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17"/>
            <p:cNvSpPr>
              <a:spLocks/>
            </p:cNvSpPr>
            <p:nvPr/>
          </p:nvSpPr>
          <p:spPr bwMode="auto">
            <a:xfrm rot="20858813">
              <a:off x="3228560" y="1776444"/>
              <a:ext cx="191729" cy="80002"/>
            </a:xfrm>
            <a:custGeom>
              <a:avLst/>
              <a:gdLst>
                <a:gd name="T0" fmla="*/ 0 w 138"/>
                <a:gd name="T1" fmla="*/ 49 h 58"/>
                <a:gd name="T2" fmla="*/ 13 w 138"/>
                <a:gd name="T3" fmla="*/ 43 h 58"/>
                <a:gd name="T4" fmla="*/ 31 w 138"/>
                <a:gd name="T5" fmla="*/ 46 h 58"/>
                <a:gd name="T6" fmla="*/ 57 w 138"/>
                <a:gd name="T7" fmla="*/ 24 h 58"/>
                <a:gd name="T8" fmla="*/ 69 w 138"/>
                <a:gd name="T9" fmla="*/ 20 h 58"/>
                <a:gd name="T10" fmla="*/ 81 w 138"/>
                <a:gd name="T11" fmla="*/ 16 h 58"/>
                <a:gd name="T12" fmla="*/ 103 w 138"/>
                <a:gd name="T13" fmla="*/ 13 h 58"/>
                <a:gd name="T14" fmla="*/ 123 w 138"/>
                <a:gd name="T15" fmla="*/ 5 h 58"/>
                <a:gd name="T16" fmla="*/ 129 w 138"/>
                <a:gd name="T17" fmla="*/ 22 h 58"/>
                <a:gd name="T18" fmla="*/ 135 w 138"/>
                <a:gd name="T19" fmla="*/ 21 h 58"/>
                <a:gd name="T20" fmla="*/ 126 w 138"/>
                <a:gd name="T21" fmla="*/ 11 h 58"/>
                <a:gd name="T22" fmla="*/ 111 w 138"/>
                <a:gd name="T23" fmla="*/ 17 h 58"/>
                <a:gd name="T24" fmla="*/ 93 w 138"/>
                <a:gd name="T25" fmla="*/ 19 h 58"/>
                <a:gd name="T26" fmla="*/ 75 w 138"/>
                <a:gd name="T27" fmla="*/ 15 h 58"/>
                <a:gd name="T28" fmla="*/ 56 w 138"/>
                <a:gd name="T29" fmla="*/ 15 h 58"/>
                <a:gd name="T30" fmla="*/ 45 w 138"/>
                <a:gd name="T31" fmla="*/ 17 h 58"/>
                <a:gd name="T32" fmla="*/ 38 w 138"/>
                <a:gd name="T33" fmla="*/ 32 h 58"/>
                <a:gd name="T34" fmla="*/ 7 w 138"/>
                <a:gd name="T35" fmla="*/ 48 h 58"/>
                <a:gd name="T36" fmla="*/ 0 w 138"/>
                <a:gd name="T37" fmla="*/ 4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" h="58">
                  <a:moveTo>
                    <a:pt x="0" y="49"/>
                  </a:moveTo>
                  <a:cubicBezTo>
                    <a:pt x="5" y="48"/>
                    <a:pt x="7" y="39"/>
                    <a:pt x="13" y="43"/>
                  </a:cubicBezTo>
                  <a:cubicBezTo>
                    <a:pt x="21" y="48"/>
                    <a:pt x="28" y="53"/>
                    <a:pt x="31" y="46"/>
                  </a:cubicBezTo>
                  <a:cubicBezTo>
                    <a:pt x="38" y="34"/>
                    <a:pt x="48" y="31"/>
                    <a:pt x="57" y="24"/>
                  </a:cubicBezTo>
                  <a:cubicBezTo>
                    <a:pt x="60" y="21"/>
                    <a:pt x="65" y="23"/>
                    <a:pt x="69" y="20"/>
                  </a:cubicBezTo>
                  <a:cubicBezTo>
                    <a:pt x="72" y="17"/>
                    <a:pt x="80" y="27"/>
                    <a:pt x="81" y="16"/>
                  </a:cubicBezTo>
                  <a:cubicBezTo>
                    <a:pt x="83" y="1"/>
                    <a:pt x="95" y="11"/>
                    <a:pt x="103" y="13"/>
                  </a:cubicBezTo>
                  <a:cubicBezTo>
                    <a:pt x="109" y="15"/>
                    <a:pt x="115" y="0"/>
                    <a:pt x="123" y="5"/>
                  </a:cubicBezTo>
                  <a:cubicBezTo>
                    <a:pt x="126" y="8"/>
                    <a:pt x="127" y="19"/>
                    <a:pt x="129" y="22"/>
                  </a:cubicBezTo>
                  <a:cubicBezTo>
                    <a:pt x="130" y="24"/>
                    <a:pt x="134" y="20"/>
                    <a:pt x="135" y="21"/>
                  </a:cubicBezTo>
                  <a:cubicBezTo>
                    <a:pt x="138" y="9"/>
                    <a:pt x="129" y="17"/>
                    <a:pt x="126" y="11"/>
                  </a:cubicBezTo>
                  <a:cubicBezTo>
                    <a:pt x="121" y="4"/>
                    <a:pt x="115" y="13"/>
                    <a:pt x="111" y="17"/>
                  </a:cubicBezTo>
                  <a:cubicBezTo>
                    <a:pt x="106" y="21"/>
                    <a:pt x="100" y="20"/>
                    <a:pt x="93" y="19"/>
                  </a:cubicBezTo>
                  <a:cubicBezTo>
                    <a:pt x="87" y="18"/>
                    <a:pt x="79" y="7"/>
                    <a:pt x="75" y="15"/>
                  </a:cubicBezTo>
                  <a:cubicBezTo>
                    <a:pt x="71" y="23"/>
                    <a:pt x="62" y="14"/>
                    <a:pt x="56" y="15"/>
                  </a:cubicBezTo>
                  <a:cubicBezTo>
                    <a:pt x="52" y="15"/>
                    <a:pt x="47" y="10"/>
                    <a:pt x="45" y="17"/>
                  </a:cubicBezTo>
                  <a:cubicBezTo>
                    <a:pt x="44" y="25"/>
                    <a:pt x="42" y="31"/>
                    <a:pt x="38" y="32"/>
                  </a:cubicBezTo>
                  <a:cubicBezTo>
                    <a:pt x="27" y="35"/>
                    <a:pt x="18" y="45"/>
                    <a:pt x="7" y="48"/>
                  </a:cubicBezTo>
                  <a:cubicBezTo>
                    <a:pt x="5" y="48"/>
                    <a:pt x="5" y="58"/>
                    <a:pt x="0" y="49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21"/>
            <p:cNvSpPr>
              <a:spLocks/>
            </p:cNvSpPr>
            <p:nvPr/>
          </p:nvSpPr>
          <p:spPr bwMode="auto">
            <a:xfrm rot="20858813">
              <a:off x="3311633" y="1430089"/>
              <a:ext cx="335180" cy="1000022"/>
            </a:xfrm>
            <a:custGeom>
              <a:avLst/>
              <a:gdLst>
                <a:gd name="T0" fmla="*/ 10 w 241"/>
                <a:gd name="T1" fmla="*/ 0 h 719"/>
                <a:gd name="T2" fmla="*/ 22 w 241"/>
                <a:gd name="T3" fmla="*/ 74 h 719"/>
                <a:gd name="T4" fmla="*/ 45 w 241"/>
                <a:gd name="T5" fmla="*/ 160 h 719"/>
                <a:gd name="T6" fmla="*/ 136 w 241"/>
                <a:gd name="T7" fmla="*/ 295 h 719"/>
                <a:gd name="T8" fmla="*/ 174 w 241"/>
                <a:gd name="T9" fmla="*/ 348 h 719"/>
                <a:gd name="T10" fmla="*/ 195 w 241"/>
                <a:gd name="T11" fmla="*/ 415 h 719"/>
                <a:gd name="T12" fmla="*/ 218 w 241"/>
                <a:gd name="T13" fmla="*/ 527 h 719"/>
                <a:gd name="T14" fmla="*/ 236 w 241"/>
                <a:gd name="T15" fmla="*/ 576 h 719"/>
                <a:gd name="T16" fmla="*/ 236 w 241"/>
                <a:gd name="T17" fmla="*/ 629 h 719"/>
                <a:gd name="T18" fmla="*/ 213 w 241"/>
                <a:gd name="T19" fmla="*/ 678 h 719"/>
                <a:gd name="T20" fmla="*/ 220 w 241"/>
                <a:gd name="T21" fmla="*/ 719 h 719"/>
                <a:gd name="T22" fmla="*/ 226 w 241"/>
                <a:gd name="T23" fmla="*/ 649 h 719"/>
                <a:gd name="T24" fmla="*/ 226 w 241"/>
                <a:gd name="T25" fmla="*/ 567 h 719"/>
                <a:gd name="T26" fmla="*/ 201 w 241"/>
                <a:gd name="T27" fmla="*/ 470 h 719"/>
                <a:gd name="T28" fmla="*/ 190 w 241"/>
                <a:gd name="T29" fmla="*/ 386 h 719"/>
                <a:gd name="T30" fmla="*/ 148 w 241"/>
                <a:gd name="T31" fmla="*/ 295 h 719"/>
                <a:gd name="T32" fmla="*/ 117 w 241"/>
                <a:gd name="T33" fmla="*/ 250 h 719"/>
                <a:gd name="T34" fmla="*/ 78 w 241"/>
                <a:gd name="T35" fmla="*/ 205 h 719"/>
                <a:gd name="T36" fmla="*/ 12 w 241"/>
                <a:gd name="T37" fmla="*/ 36 h 719"/>
                <a:gd name="T38" fmla="*/ 10 w 241"/>
                <a:gd name="T39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1" h="719">
                  <a:moveTo>
                    <a:pt x="10" y="0"/>
                  </a:moveTo>
                  <a:cubicBezTo>
                    <a:pt x="8" y="26"/>
                    <a:pt x="21" y="50"/>
                    <a:pt x="22" y="74"/>
                  </a:cubicBezTo>
                  <a:cubicBezTo>
                    <a:pt x="23" y="105"/>
                    <a:pt x="27" y="135"/>
                    <a:pt x="45" y="160"/>
                  </a:cubicBezTo>
                  <a:cubicBezTo>
                    <a:pt x="77" y="205"/>
                    <a:pt x="99" y="256"/>
                    <a:pt x="136" y="295"/>
                  </a:cubicBezTo>
                  <a:cubicBezTo>
                    <a:pt x="151" y="310"/>
                    <a:pt x="163" y="329"/>
                    <a:pt x="174" y="348"/>
                  </a:cubicBezTo>
                  <a:cubicBezTo>
                    <a:pt x="186" y="370"/>
                    <a:pt x="180" y="395"/>
                    <a:pt x="195" y="415"/>
                  </a:cubicBezTo>
                  <a:cubicBezTo>
                    <a:pt x="217" y="446"/>
                    <a:pt x="212" y="490"/>
                    <a:pt x="218" y="527"/>
                  </a:cubicBezTo>
                  <a:cubicBezTo>
                    <a:pt x="219" y="544"/>
                    <a:pt x="232" y="558"/>
                    <a:pt x="236" y="576"/>
                  </a:cubicBezTo>
                  <a:cubicBezTo>
                    <a:pt x="241" y="594"/>
                    <a:pt x="241" y="612"/>
                    <a:pt x="236" y="629"/>
                  </a:cubicBezTo>
                  <a:cubicBezTo>
                    <a:pt x="230" y="645"/>
                    <a:pt x="215" y="659"/>
                    <a:pt x="213" y="678"/>
                  </a:cubicBezTo>
                  <a:cubicBezTo>
                    <a:pt x="212" y="693"/>
                    <a:pt x="218" y="705"/>
                    <a:pt x="220" y="719"/>
                  </a:cubicBezTo>
                  <a:cubicBezTo>
                    <a:pt x="228" y="696"/>
                    <a:pt x="216" y="671"/>
                    <a:pt x="226" y="649"/>
                  </a:cubicBezTo>
                  <a:cubicBezTo>
                    <a:pt x="239" y="622"/>
                    <a:pt x="235" y="593"/>
                    <a:pt x="226" y="567"/>
                  </a:cubicBezTo>
                  <a:cubicBezTo>
                    <a:pt x="210" y="539"/>
                    <a:pt x="205" y="502"/>
                    <a:pt x="201" y="470"/>
                  </a:cubicBezTo>
                  <a:cubicBezTo>
                    <a:pt x="198" y="441"/>
                    <a:pt x="204" y="413"/>
                    <a:pt x="190" y="386"/>
                  </a:cubicBezTo>
                  <a:cubicBezTo>
                    <a:pt x="178" y="358"/>
                    <a:pt x="170" y="320"/>
                    <a:pt x="148" y="295"/>
                  </a:cubicBezTo>
                  <a:cubicBezTo>
                    <a:pt x="135" y="280"/>
                    <a:pt x="132" y="264"/>
                    <a:pt x="117" y="250"/>
                  </a:cubicBezTo>
                  <a:cubicBezTo>
                    <a:pt x="102" y="237"/>
                    <a:pt x="87" y="223"/>
                    <a:pt x="78" y="205"/>
                  </a:cubicBezTo>
                  <a:cubicBezTo>
                    <a:pt x="52" y="152"/>
                    <a:pt x="21" y="98"/>
                    <a:pt x="12" y="36"/>
                  </a:cubicBezTo>
                  <a:cubicBezTo>
                    <a:pt x="10" y="27"/>
                    <a:pt x="0" y="8"/>
                    <a:pt x="10" y="0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24"/>
            <p:cNvSpPr>
              <a:spLocks/>
            </p:cNvSpPr>
            <p:nvPr/>
          </p:nvSpPr>
          <p:spPr bwMode="auto">
            <a:xfrm rot="20858813">
              <a:off x="3463989" y="798697"/>
              <a:ext cx="2437297" cy="6302207"/>
            </a:xfrm>
            <a:custGeom>
              <a:avLst/>
              <a:gdLst>
                <a:gd name="T0" fmla="*/ 447 w 1755"/>
                <a:gd name="T1" fmla="*/ 138 h 4536"/>
                <a:gd name="T2" fmla="*/ 291 w 1755"/>
                <a:gd name="T3" fmla="*/ 142 h 4536"/>
                <a:gd name="T4" fmla="*/ 349 w 1755"/>
                <a:gd name="T5" fmla="*/ 80 h 4536"/>
                <a:gd name="T6" fmla="*/ 756 w 1755"/>
                <a:gd name="T7" fmla="*/ 90 h 4536"/>
                <a:gd name="T8" fmla="*/ 1370 w 1755"/>
                <a:gd name="T9" fmla="*/ 440 h 4536"/>
                <a:gd name="T10" fmla="*/ 1496 w 1755"/>
                <a:gd name="T11" fmla="*/ 903 h 4536"/>
                <a:gd name="T12" fmla="*/ 1397 w 1755"/>
                <a:gd name="T13" fmla="*/ 1225 h 4536"/>
                <a:gd name="T14" fmla="*/ 1430 w 1755"/>
                <a:gd name="T15" fmla="*/ 2331 h 4536"/>
                <a:gd name="T16" fmla="*/ 1656 w 1755"/>
                <a:gd name="T17" fmla="*/ 3596 h 4536"/>
                <a:gd name="T18" fmla="*/ 1744 w 1755"/>
                <a:gd name="T19" fmla="*/ 4532 h 4536"/>
                <a:gd name="T20" fmla="*/ 807 w 1755"/>
                <a:gd name="T21" fmla="*/ 4498 h 4536"/>
                <a:gd name="T22" fmla="*/ 634 w 1755"/>
                <a:gd name="T23" fmla="*/ 4442 h 4536"/>
                <a:gd name="T24" fmla="*/ 565 w 1755"/>
                <a:gd name="T25" fmla="*/ 2561 h 4536"/>
                <a:gd name="T26" fmla="*/ 457 w 1755"/>
                <a:gd name="T27" fmla="*/ 1646 h 4536"/>
                <a:gd name="T28" fmla="*/ 443 w 1755"/>
                <a:gd name="T29" fmla="*/ 1334 h 4536"/>
                <a:gd name="T30" fmla="*/ 204 w 1755"/>
                <a:gd name="T31" fmla="*/ 1036 h 4536"/>
                <a:gd name="T32" fmla="*/ 128 w 1755"/>
                <a:gd name="T33" fmla="*/ 868 h 4536"/>
                <a:gd name="T34" fmla="*/ 139 w 1755"/>
                <a:gd name="T35" fmla="*/ 844 h 4536"/>
                <a:gd name="T36" fmla="*/ 139 w 1755"/>
                <a:gd name="T37" fmla="*/ 832 h 4536"/>
                <a:gd name="T38" fmla="*/ 123 w 1755"/>
                <a:gd name="T39" fmla="*/ 822 h 4536"/>
                <a:gd name="T40" fmla="*/ 76 w 1755"/>
                <a:gd name="T41" fmla="*/ 712 h 4536"/>
                <a:gd name="T42" fmla="*/ 177 w 1755"/>
                <a:gd name="T43" fmla="*/ 591 h 4536"/>
                <a:gd name="T44" fmla="*/ 181 w 1755"/>
                <a:gd name="T45" fmla="*/ 563 h 4536"/>
                <a:gd name="T46" fmla="*/ 176 w 1755"/>
                <a:gd name="T47" fmla="*/ 563 h 4536"/>
                <a:gd name="T48" fmla="*/ 64 w 1755"/>
                <a:gd name="T49" fmla="*/ 429 h 4536"/>
                <a:gd name="T50" fmla="*/ 243 w 1755"/>
                <a:gd name="T51" fmla="*/ 299 h 4536"/>
                <a:gd name="T52" fmla="*/ 238 w 1755"/>
                <a:gd name="T53" fmla="*/ 307 h 4536"/>
                <a:gd name="T54" fmla="*/ 211 w 1755"/>
                <a:gd name="T55" fmla="*/ 322 h 4536"/>
                <a:gd name="T56" fmla="*/ 50 w 1755"/>
                <a:gd name="T57" fmla="*/ 506 h 4536"/>
                <a:gd name="T58" fmla="*/ 168 w 1755"/>
                <a:gd name="T59" fmla="*/ 587 h 4536"/>
                <a:gd name="T60" fmla="*/ 60 w 1755"/>
                <a:gd name="T61" fmla="*/ 761 h 4536"/>
                <a:gd name="T62" fmla="*/ 238 w 1755"/>
                <a:gd name="T63" fmla="*/ 1029 h 4536"/>
                <a:gd name="T64" fmla="*/ 441 w 1755"/>
                <a:gd name="T65" fmla="*/ 1010 h 4536"/>
                <a:gd name="T66" fmla="*/ 465 w 1755"/>
                <a:gd name="T67" fmla="*/ 1584 h 4536"/>
                <a:gd name="T68" fmla="*/ 428 w 1755"/>
                <a:gd name="T69" fmla="*/ 1919 h 4536"/>
                <a:gd name="T70" fmla="*/ 586 w 1755"/>
                <a:gd name="T71" fmla="*/ 2701 h 4536"/>
                <a:gd name="T72" fmla="*/ 620 w 1755"/>
                <a:gd name="T73" fmla="*/ 4331 h 4536"/>
                <a:gd name="T74" fmla="*/ 639 w 1755"/>
                <a:gd name="T75" fmla="*/ 4490 h 4536"/>
                <a:gd name="T76" fmla="*/ 1573 w 1755"/>
                <a:gd name="T77" fmla="*/ 4530 h 4536"/>
                <a:gd name="T78" fmla="*/ 1740 w 1755"/>
                <a:gd name="T79" fmla="*/ 4536 h 4536"/>
                <a:gd name="T80" fmla="*/ 1750 w 1755"/>
                <a:gd name="T81" fmla="*/ 4530 h 4536"/>
                <a:gd name="T82" fmla="*/ 1571 w 1755"/>
                <a:gd name="T83" fmla="*/ 2825 h 4536"/>
                <a:gd name="T84" fmla="*/ 1333 w 1755"/>
                <a:gd name="T85" fmla="*/ 2038 h 4536"/>
                <a:gd name="T86" fmla="*/ 1409 w 1755"/>
                <a:gd name="T87" fmla="*/ 1213 h 4536"/>
                <a:gd name="T88" fmla="*/ 1531 w 1755"/>
                <a:gd name="T89" fmla="*/ 698 h 4536"/>
                <a:gd name="T90" fmla="*/ 1253 w 1755"/>
                <a:gd name="T91" fmla="*/ 239 h 4536"/>
                <a:gd name="T92" fmla="*/ 826 w 1755"/>
                <a:gd name="T93" fmla="*/ 74 h 4536"/>
                <a:gd name="T94" fmla="*/ 378 w 1755"/>
                <a:gd name="T95" fmla="*/ 82 h 4536"/>
                <a:gd name="T96" fmla="*/ 293 w 1755"/>
                <a:gd name="T97" fmla="*/ 144 h 4536"/>
                <a:gd name="T98" fmla="*/ 312 w 1755"/>
                <a:gd name="T99" fmla="*/ 128 h 4536"/>
                <a:gd name="T100" fmla="*/ 461 w 1755"/>
                <a:gd name="T101" fmla="*/ 139 h 4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55" h="4536">
                  <a:moveTo>
                    <a:pt x="724" y="375"/>
                  </a:moveTo>
                  <a:cubicBezTo>
                    <a:pt x="700" y="334"/>
                    <a:pt x="663" y="297"/>
                    <a:pt x="629" y="262"/>
                  </a:cubicBezTo>
                  <a:cubicBezTo>
                    <a:pt x="597" y="225"/>
                    <a:pt x="557" y="194"/>
                    <a:pt x="516" y="166"/>
                  </a:cubicBezTo>
                  <a:cubicBezTo>
                    <a:pt x="495" y="150"/>
                    <a:pt x="467" y="146"/>
                    <a:pt x="447" y="138"/>
                  </a:cubicBezTo>
                  <a:cubicBezTo>
                    <a:pt x="424" y="124"/>
                    <a:pt x="398" y="122"/>
                    <a:pt x="373" y="122"/>
                  </a:cubicBezTo>
                  <a:cubicBezTo>
                    <a:pt x="347" y="122"/>
                    <a:pt x="322" y="128"/>
                    <a:pt x="298" y="135"/>
                  </a:cubicBezTo>
                  <a:cubicBezTo>
                    <a:pt x="296" y="136"/>
                    <a:pt x="292" y="137"/>
                    <a:pt x="290" y="138"/>
                  </a:cubicBezTo>
                  <a:cubicBezTo>
                    <a:pt x="287" y="139"/>
                    <a:pt x="289" y="136"/>
                    <a:pt x="291" y="142"/>
                  </a:cubicBezTo>
                  <a:cubicBezTo>
                    <a:pt x="291" y="143"/>
                    <a:pt x="292" y="141"/>
                    <a:pt x="293" y="139"/>
                  </a:cubicBezTo>
                  <a:cubicBezTo>
                    <a:pt x="297" y="133"/>
                    <a:pt x="299" y="127"/>
                    <a:pt x="301" y="121"/>
                  </a:cubicBezTo>
                  <a:cubicBezTo>
                    <a:pt x="305" y="110"/>
                    <a:pt x="309" y="98"/>
                    <a:pt x="317" y="90"/>
                  </a:cubicBezTo>
                  <a:cubicBezTo>
                    <a:pt x="324" y="81"/>
                    <a:pt x="337" y="82"/>
                    <a:pt x="349" y="80"/>
                  </a:cubicBezTo>
                  <a:cubicBezTo>
                    <a:pt x="362" y="79"/>
                    <a:pt x="374" y="79"/>
                    <a:pt x="386" y="79"/>
                  </a:cubicBezTo>
                  <a:cubicBezTo>
                    <a:pt x="411" y="79"/>
                    <a:pt x="436" y="81"/>
                    <a:pt x="460" y="82"/>
                  </a:cubicBezTo>
                  <a:cubicBezTo>
                    <a:pt x="510" y="84"/>
                    <a:pt x="559" y="87"/>
                    <a:pt x="609" y="89"/>
                  </a:cubicBezTo>
                  <a:cubicBezTo>
                    <a:pt x="658" y="92"/>
                    <a:pt x="707" y="93"/>
                    <a:pt x="756" y="90"/>
                  </a:cubicBezTo>
                  <a:cubicBezTo>
                    <a:pt x="805" y="81"/>
                    <a:pt x="850" y="61"/>
                    <a:pt x="896" y="47"/>
                  </a:cubicBezTo>
                  <a:cubicBezTo>
                    <a:pt x="952" y="32"/>
                    <a:pt x="1012" y="0"/>
                    <a:pt x="1063" y="31"/>
                  </a:cubicBezTo>
                  <a:cubicBezTo>
                    <a:pt x="1115" y="56"/>
                    <a:pt x="1147" y="106"/>
                    <a:pt x="1182" y="153"/>
                  </a:cubicBezTo>
                  <a:cubicBezTo>
                    <a:pt x="1255" y="242"/>
                    <a:pt x="1309" y="342"/>
                    <a:pt x="1370" y="440"/>
                  </a:cubicBezTo>
                  <a:cubicBezTo>
                    <a:pt x="1430" y="538"/>
                    <a:pt x="1518" y="621"/>
                    <a:pt x="1527" y="736"/>
                  </a:cubicBezTo>
                  <a:cubicBezTo>
                    <a:pt x="1529" y="751"/>
                    <a:pt x="1528" y="758"/>
                    <a:pt x="1523" y="774"/>
                  </a:cubicBezTo>
                  <a:cubicBezTo>
                    <a:pt x="1514" y="817"/>
                    <a:pt x="1514" y="817"/>
                    <a:pt x="1514" y="817"/>
                  </a:cubicBezTo>
                  <a:cubicBezTo>
                    <a:pt x="1496" y="903"/>
                    <a:pt x="1496" y="903"/>
                    <a:pt x="1496" y="903"/>
                  </a:cubicBezTo>
                  <a:cubicBezTo>
                    <a:pt x="1484" y="960"/>
                    <a:pt x="1471" y="1022"/>
                    <a:pt x="1462" y="1077"/>
                  </a:cubicBezTo>
                  <a:cubicBezTo>
                    <a:pt x="1454" y="1101"/>
                    <a:pt x="1440" y="1124"/>
                    <a:pt x="1428" y="1148"/>
                  </a:cubicBezTo>
                  <a:cubicBezTo>
                    <a:pt x="1422" y="1159"/>
                    <a:pt x="1415" y="1171"/>
                    <a:pt x="1409" y="1184"/>
                  </a:cubicBezTo>
                  <a:cubicBezTo>
                    <a:pt x="1402" y="1198"/>
                    <a:pt x="1401" y="1212"/>
                    <a:pt x="1397" y="1225"/>
                  </a:cubicBezTo>
                  <a:cubicBezTo>
                    <a:pt x="1386" y="1277"/>
                    <a:pt x="1376" y="1330"/>
                    <a:pt x="1366" y="1383"/>
                  </a:cubicBezTo>
                  <a:cubicBezTo>
                    <a:pt x="1346" y="1488"/>
                    <a:pt x="1325" y="1593"/>
                    <a:pt x="1309" y="1700"/>
                  </a:cubicBezTo>
                  <a:cubicBezTo>
                    <a:pt x="1311" y="1810"/>
                    <a:pt x="1315" y="1916"/>
                    <a:pt x="1327" y="2024"/>
                  </a:cubicBezTo>
                  <a:cubicBezTo>
                    <a:pt x="1356" y="2129"/>
                    <a:pt x="1396" y="2228"/>
                    <a:pt x="1430" y="2331"/>
                  </a:cubicBezTo>
                  <a:cubicBezTo>
                    <a:pt x="1482" y="2484"/>
                    <a:pt x="1482" y="2484"/>
                    <a:pt x="1482" y="2484"/>
                  </a:cubicBezTo>
                  <a:cubicBezTo>
                    <a:pt x="1498" y="2535"/>
                    <a:pt x="1522" y="2584"/>
                    <a:pt x="1529" y="2638"/>
                  </a:cubicBezTo>
                  <a:cubicBezTo>
                    <a:pt x="1547" y="2744"/>
                    <a:pt x="1562" y="2850"/>
                    <a:pt x="1577" y="2957"/>
                  </a:cubicBezTo>
                  <a:cubicBezTo>
                    <a:pt x="1609" y="3170"/>
                    <a:pt x="1632" y="3383"/>
                    <a:pt x="1656" y="3596"/>
                  </a:cubicBezTo>
                  <a:cubicBezTo>
                    <a:pt x="1674" y="3768"/>
                    <a:pt x="1691" y="3940"/>
                    <a:pt x="1707" y="4112"/>
                  </a:cubicBezTo>
                  <a:cubicBezTo>
                    <a:pt x="1731" y="4370"/>
                    <a:pt x="1731" y="4370"/>
                    <a:pt x="1731" y="4370"/>
                  </a:cubicBezTo>
                  <a:cubicBezTo>
                    <a:pt x="1743" y="4499"/>
                    <a:pt x="1743" y="4499"/>
                    <a:pt x="1743" y="4499"/>
                  </a:cubicBezTo>
                  <a:cubicBezTo>
                    <a:pt x="1743" y="4510"/>
                    <a:pt x="1748" y="4519"/>
                    <a:pt x="1744" y="4532"/>
                  </a:cubicBezTo>
                  <a:cubicBezTo>
                    <a:pt x="1712" y="4532"/>
                    <a:pt x="1712" y="4532"/>
                    <a:pt x="1712" y="4532"/>
                  </a:cubicBezTo>
                  <a:cubicBezTo>
                    <a:pt x="1647" y="4531"/>
                    <a:pt x="1647" y="4531"/>
                    <a:pt x="1647" y="4531"/>
                  </a:cubicBezTo>
                  <a:cubicBezTo>
                    <a:pt x="1457" y="4527"/>
                    <a:pt x="1270" y="4519"/>
                    <a:pt x="1085" y="4511"/>
                  </a:cubicBezTo>
                  <a:cubicBezTo>
                    <a:pt x="992" y="4507"/>
                    <a:pt x="899" y="4503"/>
                    <a:pt x="807" y="4498"/>
                  </a:cubicBezTo>
                  <a:cubicBezTo>
                    <a:pt x="761" y="4495"/>
                    <a:pt x="714" y="4493"/>
                    <a:pt x="668" y="4489"/>
                  </a:cubicBezTo>
                  <a:cubicBezTo>
                    <a:pt x="662" y="4488"/>
                    <a:pt x="657" y="4487"/>
                    <a:pt x="651" y="4486"/>
                  </a:cubicBezTo>
                  <a:cubicBezTo>
                    <a:pt x="645" y="4486"/>
                    <a:pt x="639" y="4483"/>
                    <a:pt x="639" y="4476"/>
                  </a:cubicBezTo>
                  <a:cubicBezTo>
                    <a:pt x="636" y="4465"/>
                    <a:pt x="635" y="4453"/>
                    <a:pt x="634" y="4442"/>
                  </a:cubicBezTo>
                  <a:cubicBezTo>
                    <a:pt x="631" y="4419"/>
                    <a:pt x="629" y="4396"/>
                    <a:pt x="626" y="4373"/>
                  </a:cubicBezTo>
                  <a:cubicBezTo>
                    <a:pt x="601" y="4093"/>
                    <a:pt x="591" y="3786"/>
                    <a:pt x="592" y="3476"/>
                  </a:cubicBezTo>
                  <a:cubicBezTo>
                    <a:pt x="591" y="3321"/>
                    <a:pt x="593" y="3165"/>
                    <a:pt x="592" y="3012"/>
                  </a:cubicBezTo>
                  <a:cubicBezTo>
                    <a:pt x="588" y="2858"/>
                    <a:pt x="582" y="2707"/>
                    <a:pt x="565" y="2561"/>
                  </a:cubicBezTo>
                  <a:cubicBezTo>
                    <a:pt x="558" y="2494"/>
                    <a:pt x="552" y="2426"/>
                    <a:pt x="539" y="2358"/>
                  </a:cubicBezTo>
                  <a:cubicBezTo>
                    <a:pt x="520" y="2292"/>
                    <a:pt x="509" y="2223"/>
                    <a:pt x="489" y="2157"/>
                  </a:cubicBezTo>
                  <a:cubicBezTo>
                    <a:pt x="438" y="2030"/>
                    <a:pt x="392" y="1887"/>
                    <a:pt x="432" y="1748"/>
                  </a:cubicBezTo>
                  <a:cubicBezTo>
                    <a:pt x="440" y="1714"/>
                    <a:pt x="449" y="1680"/>
                    <a:pt x="457" y="1646"/>
                  </a:cubicBezTo>
                  <a:cubicBezTo>
                    <a:pt x="462" y="1628"/>
                    <a:pt x="464" y="1613"/>
                    <a:pt x="459" y="1596"/>
                  </a:cubicBezTo>
                  <a:cubicBezTo>
                    <a:pt x="456" y="1578"/>
                    <a:pt x="453" y="1561"/>
                    <a:pt x="451" y="1543"/>
                  </a:cubicBezTo>
                  <a:cubicBezTo>
                    <a:pt x="446" y="1509"/>
                    <a:pt x="442" y="1474"/>
                    <a:pt x="441" y="1439"/>
                  </a:cubicBezTo>
                  <a:cubicBezTo>
                    <a:pt x="440" y="1403"/>
                    <a:pt x="443" y="1369"/>
                    <a:pt x="443" y="1334"/>
                  </a:cubicBezTo>
                  <a:cubicBezTo>
                    <a:pt x="445" y="1264"/>
                    <a:pt x="446" y="1195"/>
                    <a:pt x="446" y="1127"/>
                  </a:cubicBezTo>
                  <a:cubicBezTo>
                    <a:pt x="446" y="1093"/>
                    <a:pt x="447" y="1057"/>
                    <a:pt x="443" y="1025"/>
                  </a:cubicBezTo>
                  <a:cubicBezTo>
                    <a:pt x="434" y="995"/>
                    <a:pt x="410" y="970"/>
                    <a:pt x="375" y="966"/>
                  </a:cubicBezTo>
                  <a:cubicBezTo>
                    <a:pt x="305" y="927"/>
                    <a:pt x="281" y="1046"/>
                    <a:pt x="204" y="1036"/>
                  </a:cubicBezTo>
                  <a:cubicBezTo>
                    <a:pt x="171" y="1040"/>
                    <a:pt x="134" y="1039"/>
                    <a:pt x="106" y="1019"/>
                  </a:cubicBezTo>
                  <a:cubicBezTo>
                    <a:pt x="77" y="1004"/>
                    <a:pt x="59" y="964"/>
                    <a:pt x="66" y="939"/>
                  </a:cubicBezTo>
                  <a:cubicBezTo>
                    <a:pt x="71" y="923"/>
                    <a:pt x="77" y="907"/>
                    <a:pt x="87" y="894"/>
                  </a:cubicBezTo>
                  <a:cubicBezTo>
                    <a:pt x="96" y="883"/>
                    <a:pt x="114" y="879"/>
                    <a:pt x="128" y="868"/>
                  </a:cubicBezTo>
                  <a:cubicBezTo>
                    <a:pt x="130" y="867"/>
                    <a:pt x="132" y="865"/>
                    <a:pt x="134" y="862"/>
                  </a:cubicBezTo>
                  <a:cubicBezTo>
                    <a:pt x="136" y="858"/>
                    <a:pt x="136" y="855"/>
                    <a:pt x="136" y="854"/>
                  </a:cubicBezTo>
                  <a:cubicBezTo>
                    <a:pt x="136" y="853"/>
                    <a:pt x="136" y="847"/>
                    <a:pt x="136" y="850"/>
                  </a:cubicBezTo>
                  <a:cubicBezTo>
                    <a:pt x="139" y="844"/>
                    <a:pt x="139" y="844"/>
                    <a:pt x="139" y="844"/>
                  </a:cubicBezTo>
                  <a:cubicBezTo>
                    <a:pt x="140" y="842"/>
                    <a:pt x="140" y="842"/>
                    <a:pt x="140" y="842"/>
                  </a:cubicBezTo>
                  <a:cubicBezTo>
                    <a:pt x="141" y="840"/>
                    <a:pt x="141" y="840"/>
                    <a:pt x="141" y="840"/>
                  </a:cubicBezTo>
                  <a:cubicBezTo>
                    <a:pt x="141" y="840"/>
                    <a:pt x="141" y="840"/>
                    <a:pt x="141" y="840"/>
                  </a:cubicBezTo>
                  <a:cubicBezTo>
                    <a:pt x="141" y="836"/>
                    <a:pt x="144" y="847"/>
                    <a:pt x="139" y="832"/>
                  </a:cubicBezTo>
                  <a:cubicBezTo>
                    <a:pt x="139" y="832"/>
                    <a:pt x="139" y="832"/>
                    <a:pt x="139" y="832"/>
                  </a:cubicBezTo>
                  <a:cubicBezTo>
                    <a:pt x="139" y="832"/>
                    <a:pt x="139" y="832"/>
                    <a:pt x="139" y="832"/>
                  </a:cubicBezTo>
                  <a:cubicBezTo>
                    <a:pt x="133" y="829"/>
                    <a:pt x="133" y="829"/>
                    <a:pt x="133" y="829"/>
                  </a:cubicBezTo>
                  <a:cubicBezTo>
                    <a:pt x="123" y="822"/>
                    <a:pt x="123" y="822"/>
                    <a:pt x="123" y="822"/>
                  </a:cubicBezTo>
                  <a:cubicBezTo>
                    <a:pt x="115" y="818"/>
                    <a:pt x="108" y="814"/>
                    <a:pt x="101" y="810"/>
                  </a:cubicBezTo>
                  <a:cubicBezTo>
                    <a:pt x="95" y="807"/>
                    <a:pt x="93" y="802"/>
                    <a:pt x="91" y="794"/>
                  </a:cubicBezTo>
                  <a:cubicBezTo>
                    <a:pt x="96" y="774"/>
                    <a:pt x="60" y="759"/>
                    <a:pt x="66" y="756"/>
                  </a:cubicBezTo>
                  <a:cubicBezTo>
                    <a:pt x="66" y="741"/>
                    <a:pt x="69" y="726"/>
                    <a:pt x="76" y="712"/>
                  </a:cubicBezTo>
                  <a:cubicBezTo>
                    <a:pt x="91" y="685"/>
                    <a:pt x="118" y="666"/>
                    <a:pt x="143" y="643"/>
                  </a:cubicBezTo>
                  <a:cubicBezTo>
                    <a:pt x="148" y="638"/>
                    <a:pt x="153" y="632"/>
                    <a:pt x="158" y="625"/>
                  </a:cubicBezTo>
                  <a:cubicBezTo>
                    <a:pt x="163" y="616"/>
                    <a:pt x="163" y="611"/>
                    <a:pt x="166" y="606"/>
                  </a:cubicBezTo>
                  <a:cubicBezTo>
                    <a:pt x="169" y="600"/>
                    <a:pt x="173" y="595"/>
                    <a:pt x="177" y="591"/>
                  </a:cubicBezTo>
                  <a:cubicBezTo>
                    <a:pt x="184" y="584"/>
                    <a:pt x="184" y="584"/>
                    <a:pt x="184" y="584"/>
                  </a:cubicBezTo>
                  <a:cubicBezTo>
                    <a:pt x="185" y="583"/>
                    <a:pt x="186" y="582"/>
                    <a:pt x="187" y="581"/>
                  </a:cubicBezTo>
                  <a:cubicBezTo>
                    <a:pt x="187" y="581"/>
                    <a:pt x="187" y="581"/>
                    <a:pt x="187" y="581"/>
                  </a:cubicBezTo>
                  <a:cubicBezTo>
                    <a:pt x="174" y="545"/>
                    <a:pt x="183" y="571"/>
                    <a:pt x="181" y="563"/>
                  </a:cubicBezTo>
                  <a:cubicBezTo>
                    <a:pt x="180" y="563"/>
                    <a:pt x="180" y="563"/>
                    <a:pt x="180" y="563"/>
                  </a:cubicBezTo>
                  <a:cubicBezTo>
                    <a:pt x="180" y="563"/>
                    <a:pt x="180" y="563"/>
                    <a:pt x="180" y="563"/>
                  </a:cubicBezTo>
                  <a:cubicBezTo>
                    <a:pt x="179" y="563"/>
                    <a:pt x="179" y="563"/>
                    <a:pt x="179" y="563"/>
                  </a:cubicBezTo>
                  <a:cubicBezTo>
                    <a:pt x="176" y="563"/>
                    <a:pt x="176" y="563"/>
                    <a:pt x="176" y="563"/>
                  </a:cubicBezTo>
                  <a:cubicBezTo>
                    <a:pt x="150" y="562"/>
                    <a:pt x="122" y="560"/>
                    <a:pt x="100" y="551"/>
                  </a:cubicBezTo>
                  <a:cubicBezTo>
                    <a:pt x="82" y="541"/>
                    <a:pt x="65" y="516"/>
                    <a:pt x="54" y="495"/>
                  </a:cubicBezTo>
                  <a:cubicBezTo>
                    <a:pt x="48" y="482"/>
                    <a:pt x="43" y="474"/>
                    <a:pt x="48" y="464"/>
                  </a:cubicBezTo>
                  <a:cubicBezTo>
                    <a:pt x="51" y="452"/>
                    <a:pt x="57" y="440"/>
                    <a:pt x="64" y="429"/>
                  </a:cubicBezTo>
                  <a:cubicBezTo>
                    <a:pt x="122" y="373"/>
                    <a:pt x="287" y="338"/>
                    <a:pt x="251" y="210"/>
                  </a:cubicBezTo>
                  <a:cubicBezTo>
                    <a:pt x="246" y="231"/>
                    <a:pt x="244" y="253"/>
                    <a:pt x="243" y="274"/>
                  </a:cubicBezTo>
                  <a:cubicBezTo>
                    <a:pt x="243" y="291"/>
                    <a:pt x="243" y="291"/>
                    <a:pt x="243" y="291"/>
                  </a:cubicBezTo>
                  <a:cubicBezTo>
                    <a:pt x="243" y="299"/>
                    <a:pt x="243" y="299"/>
                    <a:pt x="243" y="299"/>
                  </a:cubicBezTo>
                  <a:cubicBezTo>
                    <a:pt x="243" y="301"/>
                    <a:pt x="243" y="301"/>
                    <a:pt x="243" y="301"/>
                  </a:cubicBezTo>
                  <a:cubicBezTo>
                    <a:pt x="243" y="302"/>
                    <a:pt x="243" y="302"/>
                    <a:pt x="243" y="302"/>
                  </a:cubicBezTo>
                  <a:cubicBezTo>
                    <a:pt x="243" y="303"/>
                    <a:pt x="243" y="303"/>
                    <a:pt x="243" y="303"/>
                  </a:cubicBezTo>
                  <a:cubicBezTo>
                    <a:pt x="234" y="311"/>
                    <a:pt x="240" y="305"/>
                    <a:pt x="238" y="307"/>
                  </a:cubicBezTo>
                  <a:cubicBezTo>
                    <a:pt x="238" y="307"/>
                    <a:pt x="238" y="307"/>
                    <a:pt x="238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1" y="307"/>
                    <a:pt x="218" y="306"/>
                    <a:pt x="222" y="308"/>
                  </a:cubicBezTo>
                  <a:cubicBezTo>
                    <a:pt x="219" y="313"/>
                    <a:pt x="215" y="317"/>
                    <a:pt x="211" y="322"/>
                  </a:cubicBezTo>
                  <a:cubicBezTo>
                    <a:pt x="181" y="357"/>
                    <a:pt x="139" y="379"/>
                    <a:pt x="95" y="393"/>
                  </a:cubicBezTo>
                  <a:cubicBezTo>
                    <a:pt x="70" y="397"/>
                    <a:pt x="60" y="421"/>
                    <a:pt x="49" y="441"/>
                  </a:cubicBezTo>
                  <a:cubicBezTo>
                    <a:pt x="44" y="451"/>
                    <a:pt x="38" y="462"/>
                    <a:pt x="38" y="473"/>
                  </a:cubicBezTo>
                  <a:cubicBezTo>
                    <a:pt x="39" y="485"/>
                    <a:pt x="44" y="495"/>
                    <a:pt x="50" y="506"/>
                  </a:cubicBezTo>
                  <a:cubicBezTo>
                    <a:pt x="62" y="525"/>
                    <a:pt x="75" y="547"/>
                    <a:pt x="95" y="558"/>
                  </a:cubicBezTo>
                  <a:cubicBezTo>
                    <a:pt x="116" y="568"/>
                    <a:pt x="141" y="570"/>
                    <a:pt x="164" y="571"/>
                  </a:cubicBezTo>
                  <a:cubicBezTo>
                    <a:pt x="169" y="573"/>
                    <a:pt x="177" y="569"/>
                    <a:pt x="181" y="574"/>
                  </a:cubicBezTo>
                  <a:cubicBezTo>
                    <a:pt x="176" y="578"/>
                    <a:pt x="172" y="583"/>
                    <a:pt x="168" y="587"/>
                  </a:cubicBezTo>
                  <a:cubicBezTo>
                    <a:pt x="161" y="596"/>
                    <a:pt x="156" y="607"/>
                    <a:pt x="152" y="618"/>
                  </a:cubicBezTo>
                  <a:cubicBezTo>
                    <a:pt x="139" y="639"/>
                    <a:pt x="118" y="652"/>
                    <a:pt x="102" y="669"/>
                  </a:cubicBezTo>
                  <a:cubicBezTo>
                    <a:pt x="85" y="685"/>
                    <a:pt x="69" y="704"/>
                    <a:pt x="63" y="727"/>
                  </a:cubicBezTo>
                  <a:cubicBezTo>
                    <a:pt x="60" y="738"/>
                    <a:pt x="59" y="749"/>
                    <a:pt x="60" y="761"/>
                  </a:cubicBezTo>
                  <a:cubicBezTo>
                    <a:pt x="65" y="768"/>
                    <a:pt x="79" y="773"/>
                    <a:pt x="84" y="785"/>
                  </a:cubicBezTo>
                  <a:cubicBezTo>
                    <a:pt x="217" y="844"/>
                    <a:pt x="0" y="910"/>
                    <a:pt x="79" y="995"/>
                  </a:cubicBezTo>
                  <a:cubicBezTo>
                    <a:pt x="97" y="1017"/>
                    <a:pt x="124" y="1033"/>
                    <a:pt x="153" y="1036"/>
                  </a:cubicBezTo>
                  <a:cubicBezTo>
                    <a:pt x="182" y="1038"/>
                    <a:pt x="210" y="1035"/>
                    <a:pt x="238" y="1029"/>
                  </a:cubicBezTo>
                  <a:cubicBezTo>
                    <a:pt x="266" y="1018"/>
                    <a:pt x="284" y="994"/>
                    <a:pt x="304" y="976"/>
                  </a:cubicBezTo>
                  <a:cubicBezTo>
                    <a:pt x="314" y="966"/>
                    <a:pt x="325" y="958"/>
                    <a:pt x="339" y="956"/>
                  </a:cubicBezTo>
                  <a:cubicBezTo>
                    <a:pt x="352" y="955"/>
                    <a:pt x="365" y="960"/>
                    <a:pt x="379" y="964"/>
                  </a:cubicBezTo>
                  <a:cubicBezTo>
                    <a:pt x="407" y="968"/>
                    <a:pt x="429" y="985"/>
                    <a:pt x="441" y="1010"/>
                  </a:cubicBezTo>
                  <a:cubicBezTo>
                    <a:pt x="454" y="1034"/>
                    <a:pt x="448" y="1064"/>
                    <a:pt x="451" y="1090"/>
                  </a:cubicBezTo>
                  <a:cubicBezTo>
                    <a:pt x="451" y="1145"/>
                    <a:pt x="451" y="1200"/>
                    <a:pt x="451" y="1255"/>
                  </a:cubicBezTo>
                  <a:cubicBezTo>
                    <a:pt x="450" y="1310"/>
                    <a:pt x="449" y="1365"/>
                    <a:pt x="447" y="1420"/>
                  </a:cubicBezTo>
                  <a:cubicBezTo>
                    <a:pt x="448" y="1475"/>
                    <a:pt x="456" y="1529"/>
                    <a:pt x="465" y="1584"/>
                  </a:cubicBezTo>
                  <a:cubicBezTo>
                    <a:pt x="466" y="1598"/>
                    <a:pt x="472" y="1611"/>
                    <a:pt x="469" y="1627"/>
                  </a:cubicBezTo>
                  <a:cubicBezTo>
                    <a:pt x="466" y="1641"/>
                    <a:pt x="463" y="1654"/>
                    <a:pt x="459" y="1668"/>
                  </a:cubicBezTo>
                  <a:cubicBezTo>
                    <a:pt x="453" y="1695"/>
                    <a:pt x="446" y="1723"/>
                    <a:pt x="440" y="1750"/>
                  </a:cubicBezTo>
                  <a:cubicBezTo>
                    <a:pt x="427" y="1805"/>
                    <a:pt x="419" y="1862"/>
                    <a:pt x="428" y="1919"/>
                  </a:cubicBezTo>
                  <a:cubicBezTo>
                    <a:pt x="437" y="1984"/>
                    <a:pt x="454" y="2047"/>
                    <a:pt x="478" y="2108"/>
                  </a:cubicBezTo>
                  <a:cubicBezTo>
                    <a:pt x="505" y="2170"/>
                    <a:pt x="516" y="2237"/>
                    <a:pt x="531" y="2302"/>
                  </a:cubicBezTo>
                  <a:cubicBezTo>
                    <a:pt x="551" y="2364"/>
                    <a:pt x="559" y="2435"/>
                    <a:pt x="566" y="2500"/>
                  </a:cubicBezTo>
                  <a:cubicBezTo>
                    <a:pt x="573" y="2567"/>
                    <a:pt x="580" y="2634"/>
                    <a:pt x="586" y="2701"/>
                  </a:cubicBezTo>
                  <a:cubicBezTo>
                    <a:pt x="596" y="2836"/>
                    <a:pt x="603" y="2970"/>
                    <a:pt x="603" y="3105"/>
                  </a:cubicBezTo>
                  <a:cubicBezTo>
                    <a:pt x="602" y="3239"/>
                    <a:pt x="603" y="3372"/>
                    <a:pt x="603" y="3504"/>
                  </a:cubicBezTo>
                  <a:cubicBezTo>
                    <a:pt x="603" y="3734"/>
                    <a:pt x="605" y="3950"/>
                    <a:pt x="613" y="4167"/>
                  </a:cubicBezTo>
                  <a:cubicBezTo>
                    <a:pt x="615" y="4222"/>
                    <a:pt x="617" y="4276"/>
                    <a:pt x="620" y="4331"/>
                  </a:cubicBezTo>
                  <a:cubicBezTo>
                    <a:pt x="621" y="4358"/>
                    <a:pt x="623" y="4386"/>
                    <a:pt x="625" y="4413"/>
                  </a:cubicBezTo>
                  <a:cubicBezTo>
                    <a:pt x="626" y="4427"/>
                    <a:pt x="627" y="4441"/>
                    <a:pt x="629" y="4455"/>
                  </a:cubicBezTo>
                  <a:cubicBezTo>
                    <a:pt x="630" y="4461"/>
                    <a:pt x="631" y="4468"/>
                    <a:pt x="632" y="4476"/>
                  </a:cubicBezTo>
                  <a:cubicBezTo>
                    <a:pt x="634" y="4480"/>
                    <a:pt x="630" y="4481"/>
                    <a:pt x="639" y="4490"/>
                  </a:cubicBezTo>
                  <a:cubicBezTo>
                    <a:pt x="644" y="4492"/>
                    <a:pt x="647" y="4492"/>
                    <a:pt x="651" y="4493"/>
                  </a:cubicBezTo>
                  <a:cubicBezTo>
                    <a:pt x="763" y="4508"/>
                    <a:pt x="875" y="4509"/>
                    <a:pt x="993" y="4513"/>
                  </a:cubicBezTo>
                  <a:cubicBezTo>
                    <a:pt x="1119" y="4517"/>
                    <a:pt x="1248" y="4520"/>
                    <a:pt x="1378" y="4524"/>
                  </a:cubicBezTo>
                  <a:cubicBezTo>
                    <a:pt x="1442" y="4526"/>
                    <a:pt x="1508" y="4528"/>
                    <a:pt x="1573" y="4530"/>
                  </a:cubicBezTo>
                  <a:cubicBezTo>
                    <a:pt x="1672" y="4533"/>
                    <a:pt x="1672" y="4533"/>
                    <a:pt x="1672" y="4533"/>
                  </a:cubicBezTo>
                  <a:cubicBezTo>
                    <a:pt x="1721" y="4535"/>
                    <a:pt x="1721" y="4535"/>
                    <a:pt x="1721" y="4535"/>
                  </a:cubicBezTo>
                  <a:cubicBezTo>
                    <a:pt x="1733" y="4535"/>
                    <a:pt x="1733" y="4535"/>
                    <a:pt x="1733" y="4535"/>
                  </a:cubicBezTo>
                  <a:cubicBezTo>
                    <a:pt x="1740" y="4536"/>
                    <a:pt x="1740" y="4536"/>
                    <a:pt x="1740" y="4536"/>
                  </a:cubicBezTo>
                  <a:cubicBezTo>
                    <a:pt x="1743" y="4536"/>
                    <a:pt x="1743" y="4536"/>
                    <a:pt x="1743" y="4536"/>
                  </a:cubicBezTo>
                  <a:cubicBezTo>
                    <a:pt x="1744" y="4536"/>
                    <a:pt x="1744" y="4536"/>
                    <a:pt x="1744" y="4536"/>
                  </a:cubicBezTo>
                  <a:cubicBezTo>
                    <a:pt x="1745" y="4536"/>
                    <a:pt x="1745" y="4536"/>
                    <a:pt x="1745" y="4536"/>
                  </a:cubicBezTo>
                  <a:cubicBezTo>
                    <a:pt x="1755" y="4524"/>
                    <a:pt x="1747" y="4532"/>
                    <a:pt x="1750" y="4530"/>
                  </a:cubicBezTo>
                  <a:cubicBezTo>
                    <a:pt x="1750" y="4529"/>
                    <a:pt x="1750" y="4529"/>
                    <a:pt x="1750" y="4529"/>
                  </a:cubicBezTo>
                  <a:cubicBezTo>
                    <a:pt x="1748" y="4504"/>
                    <a:pt x="1748" y="4504"/>
                    <a:pt x="1748" y="4504"/>
                  </a:cubicBezTo>
                  <a:cubicBezTo>
                    <a:pt x="1725" y="4242"/>
                    <a:pt x="1703" y="3978"/>
                    <a:pt x="1677" y="3720"/>
                  </a:cubicBezTo>
                  <a:cubicBezTo>
                    <a:pt x="1648" y="3424"/>
                    <a:pt x="1622" y="3117"/>
                    <a:pt x="1571" y="2825"/>
                  </a:cubicBezTo>
                  <a:cubicBezTo>
                    <a:pt x="1558" y="2746"/>
                    <a:pt x="1546" y="2669"/>
                    <a:pt x="1529" y="2592"/>
                  </a:cubicBezTo>
                  <a:cubicBezTo>
                    <a:pt x="1502" y="2517"/>
                    <a:pt x="1476" y="2445"/>
                    <a:pt x="1450" y="2372"/>
                  </a:cubicBezTo>
                  <a:cubicBezTo>
                    <a:pt x="1424" y="2298"/>
                    <a:pt x="1398" y="2225"/>
                    <a:pt x="1372" y="2150"/>
                  </a:cubicBezTo>
                  <a:cubicBezTo>
                    <a:pt x="1359" y="2113"/>
                    <a:pt x="1345" y="2076"/>
                    <a:pt x="1333" y="2038"/>
                  </a:cubicBezTo>
                  <a:cubicBezTo>
                    <a:pt x="1327" y="1998"/>
                    <a:pt x="1325" y="1958"/>
                    <a:pt x="1322" y="1918"/>
                  </a:cubicBezTo>
                  <a:cubicBezTo>
                    <a:pt x="1319" y="1859"/>
                    <a:pt x="1316" y="1800"/>
                    <a:pt x="1315" y="1740"/>
                  </a:cubicBezTo>
                  <a:cubicBezTo>
                    <a:pt x="1311" y="1681"/>
                    <a:pt x="1330" y="1623"/>
                    <a:pt x="1339" y="1564"/>
                  </a:cubicBezTo>
                  <a:cubicBezTo>
                    <a:pt x="1361" y="1447"/>
                    <a:pt x="1384" y="1330"/>
                    <a:pt x="1409" y="1213"/>
                  </a:cubicBezTo>
                  <a:cubicBezTo>
                    <a:pt x="1424" y="1155"/>
                    <a:pt x="1473" y="1110"/>
                    <a:pt x="1478" y="1049"/>
                  </a:cubicBezTo>
                  <a:cubicBezTo>
                    <a:pt x="1489" y="990"/>
                    <a:pt x="1501" y="932"/>
                    <a:pt x="1513" y="873"/>
                  </a:cubicBezTo>
                  <a:cubicBezTo>
                    <a:pt x="1520" y="844"/>
                    <a:pt x="1526" y="815"/>
                    <a:pt x="1533" y="785"/>
                  </a:cubicBezTo>
                  <a:cubicBezTo>
                    <a:pt x="1543" y="756"/>
                    <a:pt x="1538" y="728"/>
                    <a:pt x="1531" y="698"/>
                  </a:cubicBezTo>
                  <a:cubicBezTo>
                    <a:pt x="1524" y="669"/>
                    <a:pt x="1515" y="640"/>
                    <a:pt x="1501" y="615"/>
                  </a:cubicBezTo>
                  <a:cubicBezTo>
                    <a:pt x="1486" y="589"/>
                    <a:pt x="1468" y="565"/>
                    <a:pt x="1451" y="540"/>
                  </a:cubicBezTo>
                  <a:cubicBezTo>
                    <a:pt x="1417" y="490"/>
                    <a:pt x="1381" y="443"/>
                    <a:pt x="1349" y="391"/>
                  </a:cubicBezTo>
                  <a:cubicBezTo>
                    <a:pt x="1319" y="339"/>
                    <a:pt x="1286" y="289"/>
                    <a:pt x="1253" y="239"/>
                  </a:cubicBezTo>
                  <a:cubicBezTo>
                    <a:pt x="1236" y="215"/>
                    <a:pt x="1219" y="189"/>
                    <a:pt x="1201" y="166"/>
                  </a:cubicBezTo>
                  <a:cubicBezTo>
                    <a:pt x="1179" y="145"/>
                    <a:pt x="1163" y="119"/>
                    <a:pt x="1144" y="97"/>
                  </a:cubicBezTo>
                  <a:cubicBezTo>
                    <a:pt x="1107" y="52"/>
                    <a:pt x="1055" y="10"/>
                    <a:pt x="997" y="18"/>
                  </a:cubicBezTo>
                  <a:cubicBezTo>
                    <a:pt x="939" y="34"/>
                    <a:pt x="883" y="52"/>
                    <a:pt x="826" y="74"/>
                  </a:cubicBezTo>
                  <a:cubicBezTo>
                    <a:pt x="798" y="83"/>
                    <a:pt x="768" y="95"/>
                    <a:pt x="737" y="95"/>
                  </a:cubicBezTo>
                  <a:cubicBezTo>
                    <a:pt x="707" y="94"/>
                    <a:pt x="677" y="97"/>
                    <a:pt x="647" y="95"/>
                  </a:cubicBezTo>
                  <a:cubicBezTo>
                    <a:pt x="587" y="92"/>
                    <a:pt x="527" y="89"/>
                    <a:pt x="467" y="86"/>
                  </a:cubicBezTo>
                  <a:cubicBezTo>
                    <a:pt x="437" y="85"/>
                    <a:pt x="407" y="82"/>
                    <a:pt x="378" y="82"/>
                  </a:cubicBezTo>
                  <a:cubicBezTo>
                    <a:pt x="363" y="83"/>
                    <a:pt x="348" y="84"/>
                    <a:pt x="334" y="85"/>
                  </a:cubicBezTo>
                  <a:cubicBezTo>
                    <a:pt x="321" y="86"/>
                    <a:pt x="313" y="97"/>
                    <a:pt x="308" y="110"/>
                  </a:cubicBezTo>
                  <a:cubicBezTo>
                    <a:pt x="304" y="119"/>
                    <a:pt x="303" y="129"/>
                    <a:pt x="296" y="141"/>
                  </a:cubicBezTo>
                  <a:cubicBezTo>
                    <a:pt x="295" y="142"/>
                    <a:pt x="293" y="144"/>
                    <a:pt x="293" y="144"/>
                  </a:cubicBezTo>
                  <a:cubicBezTo>
                    <a:pt x="291" y="145"/>
                    <a:pt x="297" y="144"/>
                    <a:pt x="291" y="136"/>
                  </a:cubicBezTo>
                  <a:cubicBezTo>
                    <a:pt x="286" y="134"/>
                    <a:pt x="289" y="136"/>
                    <a:pt x="288" y="135"/>
                  </a:cubicBezTo>
                  <a:cubicBezTo>
                    <a:pt x="290" y="135"/>
                    <a:pt x="293" y="134"/>
                    <a:pt x="295" y="133"/>
                  </a:cubicBezTo>
                  <a:cubicBezTo>
                    <a:pt x="301" y="131"/>
                    <a:pt x="306" y="130"/>
                    <a:pt x="312" y="128"/>
                  </a:cubicBezTo>
                  <a:cubicBezTo>
                    <a:pt x="335" y="122"/>
                    <a:pt x="360" y="118"/>
                    <a:pt x="386" y="118"/>
                  </a:cubicBezTo>
                  <a:cubicBezTo>
                    <a:pt x="399" y="119"/>
                    <a:pt x="412" y="120"/>
                    <a:pt x="426" y="124"/>
                  </a:cubicBezTo>
                  <a:cubicBezTo>
                    <a:pt x="432" y="126"/>
                    <a:pt x="439" y="128"/>
                    <a:pt x="446" y="132"/>
                  </a:cubicBezTo>
                  <a:cubicBezTo>
                    <a:pt x="451" y="136"/>
                    <a:pt x="455" y="137"/>
                    <a:pt x="461" y="139"/>
                  </a:cubicBezTo>
                  <a:cubicBezTo>
                    <a:pt x="487" y="144"/>
                    <a:pt x="514" y="157"/>
                    <a:pt x="535" y="173"/>
                  </a:cubicBezTo>
                  <a:cubicBezTo>
                    <a:pt x="579" y="203"/>
                    <a:pt x="617" y="241"/>
                    <a:pt x="648" y="276"/>
                  </a:cubicBezTo>
                  <a:cubicBezTo>
                    <a:pt x="681" y="309"/>
                    <a:pt x="708" y="345"/>
                    <a:pt x="724" y="375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27"/>
            <p:cNvSpPr>
              <a:spLocks/>
            </p:cNvSpPr>
            <p:nvPr/>
          </p:nvSpPr>
          <p:spPr bwMode="auto">
            <a:xfrm rot="20858813">
              <a:off x="3926563" y="1349577"/>
              <a:ext cx="513115" cy="542081"/>
            </a:xfrm>
            <a:custGeom>
              <a:avLst/>
              <a:gdLst>
                <a:gd name="T0" fmla="*/ 6 w 369"/>
                <a:gd name="T1" fmla="*/ 0 h 390"/>
                <a:gd name="T2" fmla="*/ 31 w 369"/>
                <a:gd name="T3" fmla="*/ 49 h 390"/>
                <a:gd name="T4" fmla="*/ 50 w 369"/>
                <a:gd name="T5" fmla="*/ 112 h 390"/>
                <a:gd name="T6" fmla="*/ 110 w 369"/>
                <a:gd name="T7" fmla="*/ 217 h 390"/>
                <a:gd name="T8" fmla="*/ 134 w 369"/>
                <a:gd name="T9" fmla="*/ 260 h 390"/>
                <a:gd name="T10" fmla="*/ 162 w 369"/>
                <a:gd name="T11" fmla="*/ 304 h 390"/>
                <a:gd name="T12" fmla="*/ 191 w 369"/>
                <a:gd name="T13" fmla="*/ 329 h 390"/>
                <a:gd name="T14" fmla="*/ 227 w 369"/>
                <a:gd name="T15" fmla="*/ 353 h 390"/>
                <a:gd name="T16" fmla="*/ 303 w 369"/>
                <a:gd name="T17" fmla="*/ 368 h 390"/>
                <a:gd name="T18" fmla="*/ 338 w 369"/>
                <a:gd name="T19" fmla="*/ 390 h 390"/>
                <a:gd name="T20" fmla="*/ 347 w 369"/>
                <a:gd name="T21" fmla="*/ 390 h 390"/>
                <a:gd name="T22" fmla="*/ 359 w 369"/>
                <a:gd name="T23" fmla="*/ 384 h 390"/>
                <a:gd name="T24" fmla="*/ 364 w 369"/>
                <a:gd name="T25" fmla="*/ 361 h 390"/>
                <a:gd name="T26" fmla="*/ 344 w 369"/>
                <a:gd name="T27" fmla="*/ 381 h 390"/>
                <a:gd name="T28" fmla="*/ 318 w 369"/>
                <a:gd name="T29" fmla="*/ 377 h 390"/>
                <a:gd name="T30" fmla="*/ 255 w 369"/>
                <a:gd name="T31" fmla="*/ 367 h 390"/>
                <a:gd name="T32" fmla="*/ 185 w 369"/>
                <a:gd name="T33" fmla="*/ 338 h 390"/>
                <a:gd name="T34" fmla="*/ 153 w 369"/>
                <a:gd name="T35" fmla="*/ 284 h 390"/>
                <a:gd name="T36" fmla="*/ 121 w 369"/>
                <a:gd name="T37" fmla="*/ 218 h 390"/>
                <a:gd name="T38" fmla="*/ 105 w 369"/>
                <a:gd name="T39" fmla="*/ 181 h 390"/>
                <a:gd name="T40" fmla="*/ 77 w 369"/>
                <a:gd name="T41" fmla="*/ 145 h 390"/>
                <a:gd name="T42" fmla="*/ 17 w 369"/>
                <a:gd name="T43" fmla="*/ 24 h 390"/>
                <a:gd name="T44" fmla="*/ 6 w 369"/>
                <a:gd name="T45" fmla="*/ 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9" h="390">
                  <a:moveTo>
                    <a:pt x="6" y="0"/>
                  </a:moveTo>
                  <a:cubicBezTo>
                    <a:pt x="14" y="16"/>
                    <a:pt x="29" y="30"/>
                    <a:pt x="31" y="49"/>
                  </a:cubicBezTo>
                  <a:cubicBezTo>
                    <a:pt x="34" y="72"/>
                    <a:pt x="36" y="94"/>
                    <a:pt x="50" y="112"/>
                  </a:cubicBezTo>
                  <a:cubicBezTo>
                    <a:pt x="77" y="144"/>
                    <a:pt x="88" y="184"/>
                    <a:pt x="110" y="217"/>
                  </a:cubicBezTo>
                  <a:cubicBezTo>
                    <a:pt x="119" y="231"/>
                    <a:pt x="124" y="247"/>
                    <a:pt x="134" y="260"/>
                  </a:cubicBezTo>
                  <a:cubicBezTo>
                    <a:pt x="145" y="274"/>
                    <a:pt x="144" y="295"/>
                    <a:pt x="162" y="304"/>
                  </a:cubicBezTo>
                  <a:cubicBezTo>
                    <a:pt x="176" y="310"/>
                    <a:pt x="182" y="323"/>
                    <a:pt x="191" y="329"/>
                  </a:cubicBezTo>
                  <a:cubicBezTo>
                    <a:pt x="202" y="338"/>
                    <a:pt x="215" y="347"/>
                    <a:pt x="227" y="353"/>
                  </a:cubicBezTo>
                  <a:cubicBezTo>
                    <a:pt x="251" y="364"/>
                    <a:pt x="280" y="358"/>
                    <a:pt x="303" y="368"/>
                  </a:cubicBezTo>
                  <a:cubicBezTo>
                    <a:pt x="315" y="373"/>
                    <a:pt x="325" y="386"/>
                    <a:pt x="338" y="390"/>
                  </a:cubicBezTo>
                  <a:cubicBezTo>
                    <a:pt x="341" y="390"/>
                    <a:pt x="344" y="390"/>
                    <a:pt x="347" y="390"/>
                  </a:cubicBezTo>
                  <a:cubicBezTo>
                    <a:pt x="353" y="390"/>
                    <a:pt x="358" y="387"/>
                    <a:pt x="359" y="384"/>
                  </a:cubicBezTo>
                  <a:cubicBezTo>
                    <a:pt x="364" y="380"/>
                    <a:pt x="369" y="370"/>
                    <a:pt x="364" y="361"/>
                  </a:cubicBezTo>
                  <a:cubicBezTo>
                    <a:pt x="364" y="377"/>
                    <a:pt x="352" y="381"/>
                    <a:pt x="344" y="381"/>
                  </a:cubicBezTo>
                  <a:cubicBezTo>
                    <a:pt x="335" y="381"/>
                    <a:pt x="325" y="381"/>
                    <a:pt x="318" y="377"/>
                  </a:cubicBezTo>
                  <a:cubicBezTo>
                    <a:pt x="298" y="366"/>
                    <a:pt x="277" y="370"/>
                    <a:pt x="255" y="367"/>
                  </a:cubicBezTo>
                  <a:cubicBezTo>
                    <a:pt x="230" y="364"/>
                    <a:pt x="206" y="354"/>
                    <a:pt x="185" y="338"/>
                  </a:cubicBezTo>
                  <a:cubicBezTo>
                    <a:pt x="167" y="322"/>
                    <a:pt x="171" y="298"/>
                    <a:pt x="153" y="284"/>
                  </a:cubicBezTo>
                  <a:cubicBezTo>
                    <a:pt x="134" y="268"/>
                    <a:pt x="131" y="240"/>
                    <a:pt x="121" y="218"/>
                  </a:cubicBezTo>
                  <a:cubicBezTo>
                    <a:pt x="115" y="206"/>
                    <a:pt x="115" y="191"/>
                    <a:pt x="105" y="181"/>
                  </a:cubicBezTo>
                  <a:cubicBezTo>
                    <a:pt x="93" y="170"/>
                    <a:pt x="82" y="158"/>
                    <a:pt x="77" y="145"/>
                  </a:cubicBezTo>
                  <a:cubicBezTo>
                    <a:pt x="60" y="103"/>
                    <a:pt x="35" y="65"/>
                    <a:pt x="17" y="24"/>
                  </a:cubicBezTo>
                  <a:cubicBezTo>
                    <a:pt x="14" y="17"/>
                    <a:pt x="0" y="10"/>
                    <a:pt x="6" y="0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28"/>
            <p:cNvSpPr>
              <a:spLocks/>
            </p:cNvSpPr>
            <p:nvPr/>
          </p:nvSpPr>
          <p:spPr bwMode="auto">
            <a:xfrm rot="20858813">
              <a:off x="3193622" y="1176272"/>
              <a:ext cx="355870" cy="350352"/>
            </a:xfrm>
            <a:custGeom>
              <a:avLst/>
              <a:gdLst>
                <a:gd name="T0" fmla="*/ 52 w 256"/>
                <a:gd name="T1" fmla="*/ 231 h 252"/>
                <a:gd name="T2" fmla="*/ 94 w 256"/>
                <a:gd name="T3" fmla="*/ 174 h 252"/>
                <a:gd name="T4" fmla="*/ 162 w 256"/>
                <a:gd name="T5" fmla="*/ 131 h 252"/>
                <a:gd name="T6" fmla="*/ 232 w 256"/>
                <a:gd name="T7" fmla="*/ 93 h 252"/>
                <a:gd name="T8" fmla="*/ 244 w 256"/>
                <a:gd name="T9" fmla="*/ 60 h 252"/>
                <a:gd name="T10" fmla="*/ 218 w 256"/>
                <a:gd name="T11" fmla="*/ 31 h 252"/>
                <a:gd name="T12" fmla="*/ 164 w 256"/>
                <a:gd name="T13" fmla="*/ 7 h 252"/>
                <a:gd name="T14" fmla="*/ 98 w 256"/>
                <a:gd name="T15" fmla="*/ 15 h 252"/>
                <a:gd name="T16" fmla="*/ 55 w 256"/>
                <a:gd name="T17" fmla="*/ 44 h 252"/>
                <a:gd name="T18" fmla="*/ 25 w 256"/>
                <a:gd name="T19" fmla="*/ 87 h 252"/>
                <a:gd name="T20" fmla="*/ 16 w 256"/>
                <a:gd name="T21" fmla="*/ 187 h 252"/>
                <a:gd name="T22" fmla="*/ 6 w 256"/>
                <a:gd name="T23" fmla="*/ 239 h 252"/>
                <a:gd name="T24" fmla="*/ 20 w 256"/>
                <a:gd name="T25" fmla="*/ 251 h 252"/>
                <a:gd name="T26" fmla="*/ 35 w 256"/>
                <a:gd name="T27" fmla="*/ 247 h 252"/>
                <a:gd name="T28" fmla="*/ 52 w 256"/>
                <a:gd name="T29" fmla="*/ 232 h 252"/>
                <a:gd name="T30" fmla="*/ 18 w 256"/>
                <a:gd name="T31" fmla="*/ 240 h 252"/>
                <a:gd name="T32" fmla="*/ 10 w 256"/>
                <a:gd name="T33" fmla="*/ 207 h 252"/>
                <a:gd name="T34" fmla="*/ 11 w 256"/>
                <a:gd name="T35" fmla="*/ 125 h 252"/>
                <a:gd name="T36" fmla="*/ 48 w 256"/>
                <a:gd name="T37" fmla="*/ 34 h 252"/>
                <a:gd name="T38" fmla="*/ 125 w 256"/>
                <a:gd name="T39" fmla="*/ 12 h 252"/>
                <a:gd name="T40" fmla="*/ 207 w 256"/>
                <a:gd name="T41" fmla="*/ 33 h 252"/>
                <a:gd name="T42" fmla="*/ 236 w 256"/>
                <a:gd name="T43" fmla="*/ 71 h 252"/>
                <a:gd name="T44" fmla="*/ 231 w 256"/>
                <a:gd name="T45" fmla="*/ 87 h 252"/>
                <a:gd name="T46" fmla="*/ 207 w 256"/>
                <a:gd name="T47" fmla="*/ 103 h 252"/>
                <a:gd name="T48" fmla="*/ 130 w 256"/>
                <a:gd name="T49" fmla="*/ 140 h 252"/>
                <a:gd name="T50" fmla="*/ 72 w 256"/>
                <a:gd name="T51" fmla="*/ 204 h 252"/>
                <a:gd name="T52" fmla="*/ 52 w 256"/>
                <a:gd name="T53" fmla="*/ 2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6" h="252">
                  <a:moveTo>
                    <a:pt x="52" y="231"/>
                  </a:moveTo>
                  <a:cubicBezTo>
                    <a:pt x="65" y="212"/>
                    <a:pt x="74" y="187"/>
                    <a:pt x="94" y="174"/>
                  </a:cubicBezTo>
                  <a:cubicBezTo>
                    <a:pt x="119" y="158"/>
                    <a:pt x="142" y="146"/>
                    <a:pt x="162" y="131"/>
                  </a:cubicBezTo>
                  <a:cubicBezTo>
                    <a:pt x="183" y="118"/>
                    <a:pt x="210" y="108"/>
                    <a:pt x="232" y="93"/>
                  </a:cubicBezTo>
                  <a:cubicBezTo>
                    <a:pt x="242" y="88"/>
                    <a:pt x="256" y="72"/>
                    <a:pt x="244" y="60"/>
                  </a:cubicBezTo>
                  <a:cubicBezTo>
                    <a:pt x="237" y="49"/>
                    <a:pt x="228" y="39"/>
                    <a:pt x="218" y="31"/>
                  </a:cubicBezTo>
                  <a:cubicBezTo>
                    <a:pt x="203" y="19"/>
                    <a:pt x="186" y="5"/>
                    <a:pt x="164" y="7"/>
                  </a:cubicBezTo>
                  <a:cubicBezTo>
                    <a:pt x="142" y="8"/>
                    <a:pt x="117" y="0"/>
                    <a:pt x="98" y="15"/>
                  </a:cubicBezTo>
                  <a:cubicBezTo>
                    <a:pt x="84" y="27"/>
                    <a:pt x="69" y="34"/>
                    <a:pt x="55" y="44"/>
                  </a:cubicBezTo>
                  <a:cubicBezTo>
                    <a:pt x="41" y="53"/>
                    <a:pt x="31" y="70"/>
                    <a:pt x="25" y="87"/>
                  </a:cubicBezTo>
                  <a:cubicBezTo>
                    <a:pt x="13" y="119"/>
                    <a:pt x="21" y="155"/>
                    <a:pt x="16" y="187"/>
                  </a:cubicBezTo>
                  <a:cubicBezTo>
                    <a:pt x="14" y="203"/>
                    <a:pt x="0" y="218"/>
                    <a:pt x="6" y="239"/>
                  </a:cubicBezTo>
                  <a:cubicBezTo>
                    <a:pt x="8" y="243"/>
                    <a:pt x="13" y="249"/>
                    <a:pt x="20" y="251"/>
                  </a:cubicBezTo>
                  <a:cubicBezTo>
                    <a:pt x="27" y="252"/>
                    <a:pt x="32" y="249"/>
                    <a:pt x="35" y="247"/>
                  </a:cubicBezTo>
                  <a:cubicBezTo>
                    <a:pt x="42" y="242"/>
                    <a:pt x="47" y="237"/>
                    <a:pt x="52" y="232"/>
                  </a:cubicBezTo>
                  <a:cubicBezTo>
                    <a:pt x="40" y="235"/>
                    <a:pt x="30" y="246"/>
                    <a:pt x="18" y="240"/>
                  </a:cubicBezTo>
                  <a:cubicBezTo>
                    <a:pt x="9" y="231"/>
                    <a:pt x="9" y="217"/>
                    <a:pt x="10" y="207"/>
                  </a:cubicBezTo>
                  <a:cubicBezTo>
                    <a:pt x="16" y="179"/>
                    <a:pt x="9" y="154"/>
                    <a:pt x="11" y="125"/>
                  </a:cubicBezTo>
                  <a:cubicBezTo>
                    <a:pt x="14" y="94"/>
                    <a:pt x="20" y="56"/>
                    <a:pt x="48" y="34"/>
                  </a:cubicBezTo>
                  <a:cubicBezTo>
                    <a:pt x="74" y="17"/>
                    <a:pt x="100" y="23"/>
                    <a:pt x="125" y="12"/>
                  </a:cubicBezTo>
                  <a:cubicBezTo>
                    <a:pt x="155" y="1"/>
                    <a:pt x="189" y="13"/>
                    <a:pt x="207" y="33"/>
                  </a:cubicBezTo>
                  <a:cubicBezTo>
                    <a:pt x="219" y="44"/>
                    <a:pt x="225" y="63"/>
                    <a:pt x="236" y="71"/>
                  </a:cubicBezTo>
                  <a:cubicBezTo>
                    <a:pt x="241" y="68"/>
                    <a:pt x="238" y="81"/>
                    <a:pt x="231" y="87"/>
                  </a:cubicBezTo>
                  <a:cubicBezTo>
                    <a:pt x="224" y="93"/>
                    <a:pt x="216" y="99"/>
                    <a:pt x="207" y="103"/>
                  </a:cubicBezTo>
                  <a:cubicBezTo>
                    <a:pt x="181" y="114"/>
                    <a:pt x="151" y="120"/>
                    <a:pt x="130" y="140"/>
                  </a:cubicBezTo>
                  <a:cubicBezTo>
                    <a:pt x="108" y="159"/>
                    <a:pt x="90" y="181"/>
                    <a:pt x="72" y="204"/>
                  </a:cubicBezTo>
                  <a:cubicBezTo>
                    <a:pt x="66" y="211"/>
                    <a:pt x="64" y="229"/>
                    <a:pt x="52" y="231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29"/>
            <p:cNvSpPr>
              <a:spLocks/>
            </p:cNvSpPr>
            <p:nvPr/>
          </p:nvSpPr>
          <p:spPr bwMode="auto">
            <a:xfrm rot="20858813">
              <a:off x="3100580" y="1885479"/>
              <a:ext cx="246903" cy="157245"/>
            </a:xfrm>
            <a:custGeom>
              <a:avLst/>
              <a:gdLst>
                <a:gd name="T0" fmla="*/ 97 w 178"/>
                <a:gd name="T1" fmla="*/ 14 h 113"/>
                <a:gd name="T2" fmla="*/ 128 w 178"/>
                <a:gd name="T3" fmla="*/ 4 h 113"/>
                <a:gd name="T4" fmla="*/ 139 w 178"/>
                <a:gd name="T5" fmla="*/ 13 h 113"/>
                <a:gd name="T6" fmla="*/ 145 w 178"/>
                <a:gd name="T7" fmla="*/ 19 h 113"/>
                <a:gd name="T8" fmla="*/ 159 w 178"/>
                <a:gd name="T9" fmla="*/ 76 h 113"/>
                <a:gd name="T10" fmla="*/ 144 w 178"/>
                <a:gd name="T11" fmla="*/ 98 h 113"/>
                <a:gd name="T12" fmla="*/ 116 w 178"/>
                <a:gd name="T13" fmla="*/ 105 h 113"/>
                <a:gd name="T14" fmla="*/ 75 w 178"/>
                <a:gd name="T15" fmla="*/ 89 h 113"/>
                <a:gd name="T16" fmla="*/ 38 w 178"/>
                <a:gd name="T17" fmla="*/ 104 h 113"/>
                <a:gd name="T18" fmla="*/ 14 w 178"/>
                <a:gd name="T19" fmla="*/ 97 h 113"/>
                <a:gd name="T20" fmla="*/ 0 w 178"/>
                <a:gd name="T21" fmla="*/ 106 h 113"/>
                <a:gd name="T22" fmla="*/ 28 w 178"/>
                <a:gd name="T23" fmla="*/ 102 h 113"/>
                <a:gd name="T24" fmla="*/ 58 w 178"/>
                <a:gd name="T25" fmla="*/ 84 h 113"/>
                <a:gd name="T26" fmla="*/ 99 w 178"/>
                <a:gd name="T27" fmla="*/ 92 h 113"/>
                <a:gd name="T28" fmla="*/ 111 w 178"/>
                <a:gd name="T29" fmla="*/ 105 h 113"/>
                <a:gd name="T30" fmla="*/ 121 w 178"/>
                <a:gd name="T31" fmla="*/ 111 h 113"/>
                <a:gd name="T32" fmla="*/ 130 w 178"/>
                <a:gd name="T33" fmla="*/ 107 h 113"/>
                <a:gd name="T34" fmla="*/ 167 w 178"/>
                <a:gd name="T35" fmla="*/ 82 h 113"/>
                <a:gd name="T36" fmla="*/ 173 w 178"/>
                <a:gd name="T37" fmla="*/ 58 h 113"/>
                <a:gd name="T38" fmla="*/ 160 w 178"/>
                <a:gd name="T39" fmla="*/ 34 h 113"/>
                <a:gd name="T40" fmla="*/ 145 w 178"/>
                <a:gd name="T41" fmla="*/ 6 h 113"/>
                <a:gd name="T42" fmla="*/ 114 w 178"/>
                <a:gd name="T43" fmla="*/ 10 h 113"/>
                <a:gd name="T44" fmla="*/ 97 w 178"/>
                <a:gd name="T45" fmla="*/ 1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8" h="113">
                  <a:moveTo>
                    <a:pt x="97" y="14"/>
                  </a:moveTo>
                  <a:cubicBezTo>
                    <a:pt x="115" y="12"/>
                    <a:pt x="115" y="0"/>
                    <a:pt x="128" y="4"/>
                  </a:cubicBezTo>
                  <a:cubicBezTo>
                    <a:pt x="133" y="6"/>
                    <a:pt x="138" y="10"/>
                    <a:pt x="139" y="13"/>
                  </a:cubicBezTo>
                  <a:cubicBezTo>
                    <a:pt x="140" y="16"/>
                    <a:pt x="140" y="16"/>
                    <a:pt x="145" y="19"/>
                  </a:cubicBezTo>
                  <a:cubicBezTo>
                    <a:pt x="161" y="30"/>
                    <a:pt x="160" y="55"/>
                    <a:pt x="159" y="76"/>
                  </a:cubicBezTo>
                  <a:cubicBezTo>
                    <a:pt x="158" y="85"/>
                    <a:pt x="151" y="92"/>
                    <a:pt x="144" y="98"/>
                  </a:cubicBezTo>
                  <a:cubicBezTo>
                    <a:pt x="136" y="105"/>
                    <a:pt x="126" y="98"/>
                    <a:pt x="116" y="105"/>
                  </a:cubicBezTo>
                  <a:cubicBezTo>
                    <a:pt x="98" y="112"/>
                    <a:pt x="90" y="94"/>
                    <a:pt x="75" y="89"/>
                  </a:cubicBezTo>
                  <a:cubicBezTo>
                    <a:pt x="60" y="84"/>
                    <a:pt x="51" y="103"/>
                    <a:pt x="38" y="104"/>
                  </a:cubicBezTo>
                  <a:cubicBezTo>
                    <a:pt x="31" y="104"/>
                    <a:pt x="20" y="96"/>
                    <a:pt x="14" y="97"/>
                  </a:cubicBezTo>
                  <a:cubicBezTo>
                    <a:pt x="8" y="98"/>
                    <a:pt x="5" y="104"/>
                    <a:pt x="0" y="106"/>
                  </a:cubicBezTo>
                  <a:cubicBezTo>
                    <a:pt x="12" y="113"/>
                    <a:pt x="18" y="100"/>
                    <a:pt x="28" y="102"/>
                  </a:cubicBezTo>
                  <a:cubicBezTo>
                    <a:pt x="41" y="104"/>
                    <a:pt x="46" y="91"/>
                    <a:pt x="58" y="84"/>
                  </a:cubicBezTo>
                  <a:cubicBezTo>
                    <a:pt x="72" y="78"/>
                    <a:pt x="87" y="84"/>
                    <a:pt x="99" y="92"/>
                  </a:cubicBezTo>
                  <a:cubicBezTo>
                    <a:pt x="104" y="95"/>
                    <a:pt x="107" y="100"/>
                    <a:pt x="111" y="105"/>
                  </a:cubicBezTo>
                  <a:cubicBezTo>
                    <a:pt x="115" y="107"/>
                    <a:pt x="111" y="109"/>
                    <a:pt x="121" y="111"/>
                  </a:cubicBezTo>
                  <a:cubicBezTo>
                    <a:pt x="124" y="111"/>
                    <a:pt x="127" y="110"/>
                    <a:pt x="130" y="107"/>
                  </a:cubicBezTo>
                  <a:cubicBezTo>
                    <a:pt x="139" y="99"/>
                    <a:pt x="160" y="99"/>
                    <a:pt x="167" y="82"/>
                  </a:cubicBezTo>
                  <a:cubicBezTo>
                    <a:pt x="170" y="74"/>
                    <a:pt x="178" y="67"/>
                    <a:pt x="173" y="58"/>
                  </a:cubicBezTo>
                  <a:cubicBezTo>
                    <a:pt x="167" y="49"/>
                    <a:pt x="161" y="41"/>
                    <a:pt x="160" y="34"/>
                  </a:cubicBezTo>
                  <a:cubicBezTo>
                    <a:pt x="159" y="22"/>
                    <a:pt x="154" y="10"/>
                    <a:pt x="145" y="6"/>
                  </a:cubicBezTo>
                  <a:cubicBezTo>
                    <a:pt x="135" y="2"/>
                    <a:pt x="125" y="7"/>
                    <a:pt x="114" y="10"/>
                  </a:cubicBezTo>
                  <a:cubicBezTo>
                    <a:pt x="110" y="11"/>
                    <a:pt x="111" y="23"/>
                    <a:pt x="97" y="14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Freeform 30"/>
            <p:cNvSpPr>
              <a:spLocks/>
            </p:cNvSpPr>
            <p:nvPr/>
          </p:nvSpPr>
          <p:spPr bwMode="auto">
            <a:xfrm rot="20858813">
              <a:off x="3183074" y="2210991"/>
              <a:ext cx="187590" cy="124141"/>
            </a:xfrm>
            <a:custGeom>
              <a:avLst/>
              <a:gdLst>
                <a:gd name="T0" fmla="*/ 0 w 135"/>
                <a:gd name="T1" fmla="*/ 82 h 89"/>
                <a:gd name="T2" fmla="*/ 20 w 135"/>
                <a:gd name="T3" fmla="*/ 70 h 89"/>
                <a:gd name="T4" fmla="*/ 48 w 135"/>
                <a:gd name="T5" fmla="*/ 69 h 89"/>
                <a:gd name="T6" fmla="*/ 68 w 135"/>
                <a:gd name="T7" fmla="*/ 60 h 89"/>
                <a:gd name="T8" fmla="*/ 93 w 135"/>
                <a:gd name="T9" fmla="*/ 66 h 89"/>
                <a:gd name="T10" fmla="*/ 110 w 135"/>
                <a:gd name="T11" fmla="*/ 59 h 89"/>
                <a:gd name="T12" fmla="*/ 122 w 135"/>
                <a:gd name="T13" fmla="*/ 41 h 89"/>
                <a:gd name="T14" fmla="*/ 124 w 135"/>
                <a:gd name="T15" fmla="*/ 24 h 89"/>
                <a:gd name="T16" fmla="*/ 124 w 135"/>
                <a:gd name="T17" fmla="*/ 24 h 89"/>
                <a:gd name="T18" fmla="*/ 116 w 135"/>
                <a:gd name="T19" fmla="*/ 18 h 89"/>
                <a:gd name="T20" fmla="*/ 83 w 135"/>
                <a:gd name="T21" fmla="*/ 17 h 89"/>
                <a:gd name="T22" fmla="*/ 68 w 135"/>
                <a:gd name="T23" fmla="*/ 1 h 89"/>
                <a:gd name="T24" fmla="*/ 49 w 135"/>
                <a:gd name="T25" fmla="*/ 10 h 89"/>
                <a:gd name="T26" fmla="*/ 65 w 135"/>
                <a:gd name="T27" fmla="*/ 9 h 89"/>
                <a:gd name="T28" fmla="*/ 77 w 135"/>
                <a:gd name="T29" fmla="*/ 11 h 89"/>
                <a:gd name="T30" fmla="*/ 104 w 135"/>
                <a:gd name="T31" fmla="*/ 10 h 89"/>
                <a:gd name="T32" fmla="*/ 121 w 135"/>
                <a:gd name="T33" fmla="*/ 12 h 89"/>
                <a:gd name="T34" fmla="*/ 135 w 135"/>
                <a:gd name="T35" fmla="*/ 27 h 89"/>
                <a:gd name="T36" fmla="*/ 114 w 135"/>
                <a:gd name="T37" fmla="*/ 47 h 89"/>
                <a:gd name="T38" fmla="*/ 106 w 135"/>
                <a:gd name="T39" fmla="*/ 59 h 89"/>
                <a:gd name="T40" fmla="*/ 106 w 135"/>
                <a:gd name="T41" fmla="*/ 61 h 89"/>
                <a:gd name="T42" fmla="*/ 101 w 135"/>
                <a:gd name="T43" fmla="*/ 58 h 89"/>
                <a:gd name="T44" fmla="*/ 94 w 135"/>
                <a:gd name="T45" fmla="*/ 57 h 89"/>
                <a:gd name="T46" fmla="*/ 84 w 135"/>
                <a:gd name="T47" fmla="*/ 54 h 89"/>
                <a:gd name="T48" fmla="*/ 62 w 135"/>
                <a:gd name="T49" fmla="*/ 56 h 89"/>
                <a:gd name="T50" fmla="*/ 10 w 135"/>
                <a:gd name="T51" fmla="*/ 77 h 89"/>
                <a:gd name="T52" fmla="*/ 0 w 135"/>
                <a:gd name="T53" fmla="*/ 8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5" h="89">
                  <a:moveTo>
                    <a:pt x="0" y="82"/>
                  </a:moveTo>
                  <a:cubicBezTo>
                    <a:pt x="7" y="79"/>
                    <a:pt x="11" y="68"/>
                    <a:pt x="20" y="70"/>
                  </a:cubicBezTo>
                  <a:cubicBezTo>
                    <a:pt x="32" y="73"/>
                    <a:pt x="41" y="76"/>
                    <a:pt x="48" y="69"/>
                  </a:cubicBezTo>
                  <a:cubicBezTo>
                    <a:pt x="54" y="62"/>
                    <a:pt x="63" y="58"/>
                    <a:pt x="68" y="60"/>
                  </a:cubicBezTo>
                  <a:cubicBezTo>
                    <a:pt x="75" y="66"/>
                    <a:pt x="85" y="69"/>
                    <a:pt x="93" y="66"/>
                  </a:cubicBezTo>
                  <a:cubicBezTo>
                    <a:pt x="99" y="63"/>
                    <a:pt x="108" y="66"/>
                    <a:pt x="110" y="59"/>
                  </a:cubicBezTo>
                  <a:cubicBezTo>
                    <a:pt x="112" y="52"/>
                    <a:pt x="126" y="52"/>
                    <a:pt x="122" y="41"/>
                  </a:cubicBezTo>
                  <a:cubicBezTo>
                    <a:pt x="118" y="33"/>
                    <a:pt x="121" y="26"/>
                    <a:pt x="124" y="24"/>
                  </a:cubicBezTo>
                  <a:cubicBezTo>
                    <a:pt x="133" y="31"/>
                    <a:pt x="124" y="26"/>
                    <a:pt x="124" y="24"/>
                  </a:cubicBezTo>
                  <a:cubicBezTo>
                    <a:pt x="121" y="22"/>
                    <a:pt x="119" y="19"/>
                    <a:pt x="116" y="18"/>
                  </a:cubicBezTo>
                  <a:cubicBezTo>
                    <a:pt x="106" y="12"/>
                    <a:pt x="92" y="23"/>
                    <a:pt x="83" y="17"/>
                  </a:cubicBezTo>
                  <a:cubicBezTo>
                    <a:pt x="78" y="15"/>
                    <a:pt x="73" y="3"/>
                    <a:pt x="68" y="1"/>
                  </a:cubicBezTo>
                  <a:cubicBezTo>
                    <a:pt x="62" y="1"/>
                    <a:pt x="59" y="0"/>
                    <a:pt x="49" y="10"/>
                  </a:cubicBezTo>
                  <a:cubicBezTo>
                    <a:pt x="61" y="6"/>
                    <a:pt x="60" y="11"/>
                    <a:pt x="65" y="9"/>
                  </a:cubicBezTo>
                  <a:cubicBezTo>
                    <a:pt x="69" y="9"/>
                    <a:pt x="73" y="8"/>
                    <a:pt x="77" y="11"/>
                  </a:cubicBezTo>
                  <a:cubicBezTo>
                    <a:pt x="85" y="19"/>
                    <a:pt x="94" y="11"/>
                    <a:pt x="104" y="10"/>
                  </a:cubicBezTo>
                  <a:cubicBezTo>
                    <a:pt x="110" y="9"/>
                    <a:pt x="115" y="10"/>
                    <a:pt x="121" y="12"/>
                  </a:cubicBezTo>
                  <a:cubicBezTo>
                    <a:pt x="125" y="16"/>
                    <a:pt x="133" y="12"/>
                    <a:pt x="135" y="27"/>
                  </a:cubicBezTo>
                  <a:cubicBezTo>
                    <a:pt x="128" y="36"/>
                    <a:pt x="114" y="36"/>
                    <a:pt x="114" y="47"/>
                  </a:cubicBezTo>
                  <a:cubicBezTo>
                    <a:pt x="115" y="53"/>
                    <a:pt x="111" y="57"/>
                    <a:pt x="106" y="59"/>
                  </a:cubicBezTo>
                  <a:cubicBezTo>
                    <a:pt x="105" y="61"/>
                    <a:pt x="104" y="56"/>
                    <a:pt x="106" y="61"/>
                  </a:cubicBezTo>
                  <a:cubicBezTo>
                    <a:pt x="104" y="55"/>
                    <a:pt x="102" y="59"/>
                    <a:pt x="101" y="58"/>
                  </a:cubicBezTo>
                  <a:cubicBezTo>
                    <a:pt x="98" y="57"/>
                    <a:pt x="96" y="57"/>
                    <a:pt x="94" y="57"/>
                  </a:cubicBezTo>
                  <a:cubicBezTo>
                    <a:pt x="89" y="57"/>
                    <a:pt x="89" y="50"/>
                    <a:pt x="84" y="54"/>
                  </a:cubicBezTo>
                  <a:cubicBezTo>
                    <a:pt x="78" y="60"/>
                    <a:pt x="68" y="55"/>
                    <a:pt x="62" y="56"/>
                  </a:cubicBezTo>
                  <a:cubicBezTo>
                    <a:pt x="43" y="55"/>
                    <a:pt x="27" y="70"/>
                    <a:pt x="10" y="77"/>
                  </a:cubicBezTo>
                  <a:cubicBezTo>
                    <a:pt x="7" y="78"/>
                    <a:pt x="6" y="89"/>
                    <a:pt x="0" y="82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31"/>
            <p:cNvSpPr>
              <a:spLocks/>
            </p:cNvSpPr>
            <p:nvPr/>
          </p:nvSpPr>
          <p:spPr bwMode="auto">
            <a:xfrm rot="20858813">
              <a:off x="3908496" y="1363307"/>
              <a:ext cx="204143" cy="60691"/>
            </a:xfrm>
            <a:custGeom>
              <a:avLst/>
              <a:gdLst>
                <a:gd name="T0" fmla="*/ 147 w 147"/>
                <a:gd name="T1" fmla="*/ 9 h 44"/>
                <a:gd name="T2" fmla="*/ 133 w 147"/>
                <a:gd name="T3" fmla="*/ 13 h 44"/>
                <a:gd name="T4" fmla="*/ 115 w 147"/>
                <a:gd name="T5" fmla="*/ 8 h 44"/>
                <a:gd name="T6" fmla="*/ 85 w 147"/>
                <a:gd name="T7" fmla="*/ 26 h 44"/>
                <a:gd name="T8" fmla="*/ 73 w 147"/>
                <a:gd name="T9" fmla="*/ 27 h 44"/>
                <a:gd name="T10" fmla="*/ 59 w 147"/>
                <a:gd name="T11" fmla="*/ 29 h 44"/>
                <a:gd name="T12" fmla="*/ 37 w 147"/>
                <a:gd name="T13" fmla="*/ 30 h 44"/>
                <a:gd name="T14" fmla="*/ 16 w 147"/>
                <a:gd name="T15" fmla="*/ 36 h 44"/>
                <a:gd name="T16" fmla="*/ 8 w 147"/>
                <a:gd name="T17" fmla="*/ 21 h 44"/>
                <a:gd name="T18" fmla="*/ 0 w 147"/>
                <a:gd name="T19" fmla="*/ 23 h 44"/>
                <a:gd name="T20" fmla="*/ 12 w 147"/>
                <a:gd name="T21" fmla="*/ 31 h 44"/>
                <a:gd name="T22" fmla="*/ 29 w 147"/>
                <a:gd name="T23" fmla="*/ 25 h 44"/>
                <a:gd name="T24" fmla="*/ 48 w 147"/>
                <a:gd name="T25" fmla="*/ 25 h 44"/>
                <a:gd name="T26" fmla="*/ 65 w 147"/>
                <a:gd name="T27" fmla="*/ 31 h 44"/>
                <a:gd name="T28" fmla="*/ 85 w 147"/>
                <a:gd name="T29" fmla="*/ 35 h 44"/>
                <a:gd name="T30" fmla="*/ 96 w 147"/>
                <a:gd name="T31" fmla="*/ 34 h 44"/>
                <a:gd name="T32" fmla="*/ 106 w 147"/>
                <a:gd name="T33" fmla="*/ 20 h 44"/>
                <a:gd name="T34" fmla="*/ 140 w 147"/>
                <a:gd name="T35" fmla="*/ 10 h 44"/>
                <a:gd name="T36" fmla="*/ 147 w 147"/>
                <a:gd name="T37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7" h="44">
                  <a:moveTo>
                    <a:pt x="147" y="9"/>
                  </a:moveTo>
                  <a:cubicBezTo>
                    <a:pt x="142" y="10"/>
                    <a:pt x="138" y="18"/>
                    <a:pt x="133" y="13"/>
                  </a:cubicBezTo>
                  <a:cubicBezTo>
                    <a:pt x="126" y="7"/>
                    <a:pt x="120" y="1"/>
                    <a:pt x="115" y="8"/>
                  </a:cubicBezTo>
                  <a:cubicBezTo>
                    <a:pt x="106" y="19"/>
                    <a:pt x="95" y="20"/>
                    <a:pt x="85" y="26"/>
                  </a:cubicBezTo>
                  <a:cubicBezTo>
                    <a:pt x="81" y="28"/>
                    <a:pt x="77" y="25"/>
                    <a:pt x="73" y="27"/>
                  </a:cubicBezTo>
                  <a:cubicBezTo>
                    <a:pt x="69" y="30"/>
                    <a:pt x="62" y="19"/>
                    <a:pt x="59" y="29"/>
                  </a:cubicBezTo>
                  <a:cubicBezTo>
                    <a:pt x="55" y="44"/>
                    <a:pt x="45" y="32"/>
                    <a:pt x="37" y="30"/>
                  </a:cubicBezTo>
                  <a:cubicBezTo>
                    <a:pt x="30" y="28"/>
                    <a:pt x="23" y="41"/>
                    <a:pt x="16" y="36"/>
                  </a:cubicBezTo>
                  <a:cubicBezTo>
                    <a:pt x="13" y="34"/>
                    <a:pt x="11" y="23"/>
                    <a:pt x="8" y="21"/>
                  </a:cubicBezTo>
                  <a:cubicBezTo>
                    <a:pt x="5" y="19"/>
                    <a:pt x="2" y="23"/>
                    <a:pt x="0" y="23"/>
                  </a:cubicBezTo>
                  <a:cubicBezTo>
                    <a:pt x="2" y="35"/>
                    <a:pt x="9" y="25"/>
                    <a:pt x="12" y="31"/>
                  </a:cubicBezTo>
                  <a:cubicBezTo>
                    <a:pt x="18" y="38"/>
                    <a:pt x="23" y="28"/>
                    <a:pt x="29" y="25"/>
                  </a:cubicBezTo>
                  <a:cubicBezTo>
                    <a:pt x="35" y="21"/>
                    <a:pt x="40" y="23"/>
                    <a:pt x="48" y="25"/>
                  </a:cubicBezTo>
                  <a:cubicBezTo>
                    <a:pt x="54" y="27"/>
                    <a:pt x="61" y="38"/>
                    <a:pt x="65" y="31"/>
                  </a:cubicBezTo>
                  <a:cubicBezTo>
                    <a:pt x="70" y="24"/>
                    <a:pt x="79" y="35"/>
                    <a:pt x="85" y="35"/>
                  </a:cubicBezTo>
                  <a:cubicBezTo>
                    <a:pt x="89" y="35"/>
                    <a:pt x="93" y="41"/>
                    <a:pt x="96" y="34"/>
                  </a:cubicBezTo>
                  <a:cubicBezTo>
                    <a:pt x="99" y="27"/>
                    <a:pt x="102" y="20"/>
                    <a:pt x="106" y="20"/>
                  </a:cubicBezTo>
                  <a:cubicBezTo>
                    <a:pt x="118" y="19"/>
                    <a:pt x="129" y="11"/>
                    <a:pt x="140" y="10"/>
                  </a:cubicBezTo>
                  <a:cubicBezTo>
                    <a:pt x="142" y="10"/>
                    <a:pt x="145" y="0"/>
                    <a:pt x="147" y="9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97" name="Group 96"/>
          <p:cNvGrpSpPr/>
          <p:nvPr/>
        </p:nvGrpSpPr>
        <p:grpSpPr>
          <a:xfrm flipH="1">
            <a:off x="0" y="3638852"/>
            <a:ext cx="3630040" cy="6302207"/>
            <a:chOff x="2975223" y="798697"/>
            <a:chExt cx="3513928" cy="6302207"/>
          </a:xfrm>
        </p:grpSpPr>
        <p:sp>
          <p:nvSpPr>
            <p:cNvPr id="98" name="Freeform 8"/>
            <p:cNvSpPr>
              <a:spLocks noEditPoints="1"/>
            </p:cNvSpPr>
            <p:nvPr/>
          </p:nvSpPr>
          <p:spPr bwMode="auto">
            <a:xfrm>
              <a:off x="2975223" y="870857"/>
              <a:ext cx="3513928" cy="6143064"/>
            </a:xfrm>
            <a:custGeom>
              <a:avLst/>
              <a:gdLst>
                <a:gd name="T0" fmla="*/ 5250 w 16386"/>
                <a:gd name="T1" fmla="*/ 110 h 28666"/>
                <a:gd name="T2" fmla="*/ 4151 w 16386"/>
                <a:gd name="T3" fmla="*/ 761 h 28666"/>
                <a:gd name="T4" fmla="*/ 1279 w 16386"/>
                <a:gd name="T5" fmla="*/ 1404 h 28666"/>
                <a:gd name="T6" fmla="*/ 1077 w 16386"/>
                <a:gd name="T7" fmla="*/ 1929 h 28666"/>
                <a:gd name="T8" fmla="*/ 898 w 16386"/>
                <a:gd name="T9" fmla="*/ 2949 h 28666"/>
                <a:gd name="T10" fmla="*/ 720 w 16386"/>
                <a:gd name="T11" fmla="*/ 3316 h 28666"/>
                <a:gd name="T12" fmla="*/ 110 w 16386"/>
                <a:gd name="T13" fmla="*/ 3840 h 28666"/>
                <a:gd name="T14" fmla="*/ 493 w 16386"/>
                <a:gd name="T15" fmla="*/ 4744 h 28666"/>
                <a:gd name="T16" fmla="*/ 1016 w 16386"/>
                <a:gd name="T17" fmla="*/ 4741 h 28666"/>
                <a:gd name="T18" fmla="*/ 727 w 16386"/>
                <a:gd name="T19" fmla="*/ 5340 h 28666"/>
                <a:gd name="T20" fmla="*/ 637 w 16386"/>
                <a:gd name="T21" fmla="*/ 6114 h 28666"/>
                <a:gd name="T22" fmla="*/ 974 w 16386"/>
                <a:gd name="T23" fmla="*/ 6380 h 28666"/>
                <a:gd name="T24" fmla="*/ 1026 w 16386"/>
                <a:gd name="T25" fmla="*/ 6666 h 28666"/>
                <a:gd name="T26" fmla="*/ 858 w 16386"/>
                <a:gd name="T27" fmla="*/ 7304 h 28666"/>
                <a:gd name="T28" fmla="*/ 1186 w 16386"/>
                <a:gd name="T29" fmla="*/ 7604 h 28666"/>
                <a:gd name="T30" fmla="*/ 2358 w 16386"/>
                <a:gd name="T31" fmla="*/ 7181 h 28666"/>
                <a:gd name="T32" fmla="*/ 3454 w 16386"/>
                <a:gd name="T33" fmla="*/ 7483 h 28666"/>
                <a:gd name="T34" fmla="*/ 4164 w 16386"/>
                <a:gd name="T35" fmla="*/ 10520 h 28666"/>
                <a:gd name="T36" fmla="*/ 4287 w 16386"/>
                <a:gd name="T37" fmla="*/ 11556 h 28666"/>
                <a:gd name="T38" fmla="*/ 5034 w 16386"/>
                <a:gd name="T39" fmla="*/ 14012 h 28666"/>
                <a:gd name="T40" fmla="*/ 6196 w 16386"/>
                <a:gd name="T41" fmla="*/ 16637 h 28666"/>
                <a:gd name="T42" fmla="*/ 8231 w 16386"/>
                <a:gd name="T43" fmla="*/ 24691 h 28666"/>
                <a:gd name="T44" fmla="*/ 9593 w 16386"/>
                <a:gd name="T45" fmla="*/ 28651 h 28666"/>
                <a:gd name="T46" fmla="*/ 16374 w 16386"/>
                <a:gd name="T47" fmla="*/ 27425 h 28666"/>
                <a:gd name="T48" fmla="*/ 15579 w 16386"/>
                <a:gd name="T49" fmla="*/ 24878 h 28666"/>
                <a:gd name="T50" fmla="*/ 12349 w 16386"/>
                <a:gd name="T51" fmla="*/ 15593 h 28666"/>
                <a:gd name="T52" fmla="*/ 10119 w 16386"/>
                <a:gd name="T53" fmla="*/ 11458 h 28666"/>
                <a:gd name="T54" fmla="*/ 9738 w 16386"/>
                <a:gd name="T55" fmla="*/ 7634 h 28666"/>
                <a:gd name="T56" fmla="*/ 9836 w 16386"/>
                <a:gd name="T57" fmla="*/ 6535 h 28666"/>
                <a:gd name="T58" fmla="*/ 9984 w 16386"/>
                <a:gd name="T59" fmla="*/ 5303 h 28666"/>
                <a:gd name="T60" fmla="*/ 9928 w 16386"/>
                <a:gd name="T61" fmla="*/ 4068 h 28666"/>
                <a:gd name="T62" fmla="*/ 7928 w 16386"/>
                <a:gd name="T63" fmla="*/ 1591 h 28666"/>
                <a:gd name="T64" fmla="*/ 6568 w 16386"/>
                <a:gd name="T65" fmla="*/ 362 h 28666"/>
                <a:gd name="T66" fmla="*/ 5717 w 16386"/>
                <a:gd name="T67" fmla="*/ 0 h 28666"/>
                <a:gd name="T68" fmla="*/ 5261 w 16386"/>
                <a:gd name="T69" fmla="*/ 2454 h 28666"/>
                <a:gd name="T70" fmla="*/ 6034 w 16386"/>
                <a:gd name="T71" fmla="*/ 2866 h 28666"/>
                <a:gd name="T72" fmla="*/ 6238 w 16386"/>
                <a:gd name="T73" fmla="*/ 3271 h 28666"/>
                <a:gd name="T74" fmla="*/ 6245 w 16386"/>
                <a:gd name="T75" fmla="*/ 3281 h 28666"/>
                <a:gd name="T76" fmla="*/ 6899 w 16386"/>
                <a:gd name="T77" fmla="*/ 4505 h 28666"/>
                <a:gd name="T78" fmla="*/ 6905 w 16386"/>
                <a:gd name="T79" fmla="*/ 4518 h 28666"/>
                <a:gd name="T80" fmla="*/ 6846 w 16386"/>
                <a:gd name="T81" fmla="*/ 4534 h 28666"/>
                <a:gd name="T82" fmla="*/ 6308 w 16386"/>
                <a:gd name="T83" fmla="*/ 4632 h 28666"/>
                <a:gd name="T84" fmla="*/ 5527 w 16386"/>
                <a:gd name="T85" fmla="*/ 4244 h 28666"/>
                <a:gd name="T86" fmla="*/ 4336 w 16386"/>
                <a:gd name="T87" fmla="*/ 2782 h 28666"/>
                <a:gd name="T88" fmla="*/ 4301 w 16386"/>
                <a:gd name="T89" fmla="*/ 2766 h 28666"/>
                <a:gd name="T90" fmla="*/ 5173 w 16386"/>
                <a:gd name="T91" fmla="*/ 2402 h 28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386" h="28666">
                  <a:moveTo>
                    <a:pt x="5717" y="0"/>
                  </a:moveTo>
                  <a:cubicBezTo>
                    <a:pt x="5476" y="0"/>
                    <a:pt x="5450" y="6"/>
                    <a:pt x="5250" y="110"/>
                  </a:cubicBezTo>
                  <a:cubicBezTo>
                    <a:pt x="5134" y="171"/>
                    <a:pt x="4859" y="332"/>
                    <a:pt x="4639" y="468"/>
                  </a:cubicBezTo>
                  <a:cubicBezTo>
                    <a:pt x="4419" y="604"/>
                    <a:pt x="4200" y="736"/>
                    <a:pt x="4151" y="761"/>
                  </a:cubicBezTo>
                  <a:cubicBezTo>
                    <a:pt x="4003" y="838"/>
                    <a:pt x="3556" y="935"/>
                    <a:pt x="2654" y="1085"/>
                  </a:cubicBezTo>
                  <a:cubicBezTo>
                    <a:pt x="1669" y="1250"/>
                    <a:pt x="1368" y="1320"/>
                    <a:pt x="1279" y="1404"/>
                  </a:cubicBezTo>
                  <a:cubicBezTo>
                    <a:pt x="1210" y="1468"/>
                    <a:pt x="1204" y="1480"/>
                    <a:pt x="1159" y="1707"/>
                  </a:cubicBezTo>
                  <a:cubicBezTo>
                    <a:pt x="1142" y="1793"/>
                    <a:pt x="1105" y="1893"/>
                    <a:pt x="1077" y="1929"/>
                  </a:cubicBezTo>
                  <a:lnTo>
                    <a:pt x="1026" y="1996"/>
                  </a:lnTo>
                  <a:lnTo>
                    <a:pt x="898" y="2949"/>
                  </a:lnTo>
                  <a:lnTo>
                    <a:pt x="835" y="3070"/>
                  </a:lnTo>
                  <a:cubicBezTo>
                    <a:pt x="796" y="3136"/>
                    <a:pt x="745" y="3247"/>
                    <a:pt x="720" y="3316"/>
                  </a:cubicBezTo>
                  <a:cubicBezTo>
                    <a:pt x="659" y="3491"/>
                    <a:pt x="587" y="3557"/>
                    <a:pt x="361" y="3643"/>
                  </a:cubicBezTo>
                  <a:cubicBezTo>
                    <a:pt x="182" y="3711"/>
                    <a:pt x="159" y="3729"/>
                    <a:pt x="110" y="3840"/>
                  </a:cubicBezTo>
                  <a:cubicBezTo>
                    <a:pt x="27" y="4028"/>
                    <a:pt x="0" y="4218"/>
                    <a:pt x="41" y="4318"/>
                  </a:cubicBezTo>
                  <a:cubicBezTo>
                    <a:pt x="85" y="4422"/>
                    <a:pt x="402" y="4721"/>
                    <a:pt x="493" y="4744"/>
                  </a:cubicBezTo>
                  <a:cubicBezTo>
                    <a:pt x="529" y="4753"/>
                    <a:pt x="662" y="4756"/>
                    <a:pt x="787" y="4751"/>
                  </a:cubicBezTo>
                  <a:cubicBezTo>
                    <a:pt x="913" y="4746"/>
                    <a:pt x="1016" y="4741"/>
                    <a:pt x="1016" y="4741"/>
                  </a:cubicBezTo>
                  <a:cubicBezTo>
                    <a:pt x="1016" y="4741"/>
                    <a:pt x="987" y="4824"/>
                    <a:pt x="951" y="4925"/>
                  </a:cubicBezTo>
                  <a:cubicBezTo>
                    <a:pt x="915" y="5025"/>
                    <a:pt x="814" y="5212"/>
                    <a:pt x="727" y="5340"/>
                  </a:cubicBezTo>
                  <a:cubicBezTo>
                    <a:pt x="552" y="5595"/>
                    <a:pt x="515" y="5718"/>
                    <a:pt x="532" y="5977"/>
                  </a:cubicBezTo>
                  <a:cubicBezTo>
                    <a:pt x="535" y="6034"/>
                    <a:pt x="564" y="6071"/>
                    <a:pt x="637" y="6114"/>
                  </a:cubicBezTo>
                  <a:cubicBezTo>
                    <a:pt x="692" y="6147"/>
                    <a:pt x="756" y="6209"/>
                    <a:pt x="779" y="6254"/>
                  </a:cubicBezTo>
                  <a:cubicBezTo>
                    <a:pt x="810" y="6315"/>
                    <a:pt x="857" y="6345"/>
                    <a:pt x="974" y="6380"/>
                  </a:cubicBezTo>
                  <a:cubicBezTo>
                    <a:pt x="1116" y="6421"/>
                    <a:pt x="1130" y="6432"/>
                    <a:pt x="1130" y="6506"/>
                  </a:cubicBezTo>
                  <a:cubicBezTo>
                    <a:pt x="1130" y="6566"/>
                    <a:pt x="1103" y="6607"/>
                    <a:pt x="1026" y="6666"/>
                  </a:cubicBezTo>
                  <a:cubicBezTo>
                    <a:pt x="901" y="6761"/>
                    <a:pt x="855" y="6864"/>
                    <a:pt x="831" y="7104"/>
                  </a:cubicBezTo>
                  <a:cubicBezTo>
                    <a:pt x="815" y="7258"/>
                    <a:pt x="820" y="7289"/>
                    <a:pt x="858" y="7304"/>
                  </a:cubicBezTo>
                  <a:cubicBezTo>
                    <a:pt x="883" y="7314"/>
                    <a:pt x="904" y="7339"/>
                    <a:pt x="904" y="7360"/>
                  </a:cubicBezTo>
                  <a:cubicBezTo>
                    <a:pt x="904" y="7418"/>
                    <a:pt x="1045" y="7540"/>
                    <a:pt x="1186" y="7604"/>
                  </a:cubicBezTo>
                  <a:cubicBezTo>
                    <a:pt x="1390" y="7696"/>
                    <a:pt x="1672" y="7673"/>
                    <a:pt x="1990" y="7538"/>
                  </a:cubicBezTo>
                  <a:cubicBezTo>
                    <a:pt x="2137" y="7476"/>
                    <a:pt x="2209" y="7406"/>
                    <a:pt x="2358" y="7181"/>
                  </a:cubicBezTo>
                  <a:cubicBezTo>
                    <a:pt x="2548" y="6896"/>
                    <a:pt x="2563" y="6887"/>
                    <a:pt x="2827" y="6895"/>
                  </a:cubicBezTo>
                  <a:cubicBezTo>
                    <a:pt x="3222" y="6906"/>
                    <a:pt x="3344" y="7020"/>
                    <a:pt x="3454" y="7483"/>
                  </a:cubicBezTo>
                  <a:cubicBezTo>
                    <a:pt x="3551" y="7893"/>
                    <a:pt x="3731" y="8764"/>
                    <a:pt x="3825" y="9285"/>
                  </a:cubicBezTo>
                  <a:cubicBezTo>
                    <a:pt x="3913" y="9773"/>
                    <a:pt x="3987" y="10041"/>
                    <a:pt x="4164" y="10520"/>
                  </a:cubicBezTo>
                  <a:lnTo>
                    <a:pt x="4291" y="10864"/>
                  </a:lnTo>
                  <a:lnTo>
                    <a:pt x="4287" y="11556"/>
                  </a:lnTo>
                  <a:cubicBezTo>
                    <a:pt x="4283" y="12117"/>
                    <a:pt x="4292" y="12291"/>
                    <a:pt x="4331" y="12474"/>
                  </a:cubicBezTo>
                  <a:cubicBezTo>
                    <a:pt x="4423" y="12900"/>
                    <a:pt x="4675" y="13453"/>
                    <a:pt x="5034" y="14012"/>
                  </a:cubicBezTo>
                  <a:cubicBezTo>
                    <a:pt x="5130" y="14161"/>
                    <a:pt x="5356" y="14594"/>
                    <a:pt x="5538" y="14973"/>
                  </a:cubicBezTo>
                  <a:cubicBezTo>
                    <a:pt x="5827" y="15579"/>
                    <a:pt x="5909" y="15783"/>
                    <a:pt x="6196" y="16637"/>
                  </a:cubicBezTo>
                  <a:cubicBezTo>
                    <a:pt x="6654" y="18000"/>
                    <a:pt x="6926" y="19000"/>
                    <a:pt x="7321" y="20771"/>
                  </a:cubicBezTo>
                  <a:cubicBezTo>
                    <a:pt x="7654" y="22264"/>
                    <a:pt x="8017" y="23828"/>
                    <a:pt x="8231" y="24691"/>
                  </a:cubicBezTo>
                  <a:cubicBezTo>
                    <a:pt x="8681" y="26504"/>
                    <a:pt x="9204" y="28387"/>
                    <a:pt x="9321" y="28614"/>
                  </a:cubicBezTo>
                  <a:cubicBezTo>
                    <a:pt x="9346" y="28663"/>
                    <a:pt x="9372" y="28666"/>
                    <a:pt x="9593" y="28651"/>
                  </a:cubicBezTo>
                  <a:cubicBezTo>
                    <a:pt x="9967" y="28624"/>
                    <a:pt x="11585" y="28349"/>
                    <a:pt x="13632" y="27965"/>
                  </a:cubicBezTo>
                  <a:cubicBezTo>
                    <a:pt x="15358" y="27642"/>
                    <a:pt x="16354" y="27445"/>
                    <a:pt x="16374" y="27425"/>
                  </a:cubicBezTo>
                  <a:cubicBezTo>
                    <a:pt x="16386" y="27413"/>
                    <a:pt x="16333" y="27213"/>
                    <a:pt x="16258" y="26980"/>
                  </a:cubicBezTo>
                  <a:cubicBezTo>
                    <a:pt x="16182" y="26747"/>
                    <a:pt x="15877" y="25801"/>
                    <a:pt x="15579" y="24878"/>
                  </a:cubicBezTo>
                  <a:cubicBezTo>
                    <a:pt x="14730" y="22239"/>
                    <a:pt x="13672" y="19084"/>
                    <a:pt x="13279" y="18020"/>
                  </a:cubicBezTo>
                  <a:cubicBezTo>
                    <a:pt x="12830" y="16801"/>
                    <a:pt x="12430" y="15758"/>
                    <a:pt x="12349" y="15593"/>
                  </a:cubicBezTo>
                  <a:cubicBezTo>
                    <a:pt x="12315" y="15523"/>
                    <a:pt x="11858" y="14754"/>
                    <a:pt x="11333" y="13885"/>
                  </a:cubicBezTo>
                  <a:cubicBezTo>
                    <a:pt x="10309" y="12190"/>
                    <a:pt x="10334" y="12240"/>
                    <a:pt x="10119" y="11458"/>
                  </a:cubicBezTo>
                  <a:cubicBezTo>
                    <a:pt x="9790" y="10260"/>
                    <a:pt x="9800" y="10320"/>
                    <a:pt x="9767" y="9299"/>
                  </a:cubicBezTo>
                  <a:cubicBezTo>
                    <a:pt x="9751" y="8795"/>
                    <a:pt x="9738" y="8045"/>
                    <a:pt x="9738" y="7634"/>
                  </a:cubicBezTo>
                  <a:lnTo>
                    <a:pt x="9738" y="6886"/>
                  </a:lnTo>
                  <a:lnTo>
                    <a:pt x="9836" y="6535"/>
                  </a:lnTo>
                  <a:cubicBezTo>
                    <a:pt x="9930" y="6201"/>
                    <a:pt x="9935" y="6162"/>
                    <a:pt x="9935" y="5736"/>
                  </a:cubicBezTo>
                  <a:cubicBezTo>
                    <a:pt x="9935" y="5322"/>
                    <a:pt x="9939" y="5289"/>
                    <a:pt x="9984" y="5303"/>
                  </a:cubicBezTo>
                  <a:lnTo>
                    <a:pt x="10002" y="4255"/>
                  </a:lnTo>
                  <a:lnTo>
                    <a:pt x="9928" y="4068"/>
                  </a:lnTo>
                  <a:cubicBezTo>
                    <a:pt x="9769" y="3670"/>
                    <a:pt x="9646" y="3247"/>
                    <a:pt x="9087" y="2723"/>
                  </a:cubicBezTo>
                  <a:cubicBezTo>
                    <a:pt x="8863" y="2514"/>
                    <a:pt x="8341" y="2004"/>
                    <a:pt x="7928" y="1591"/>
                  </a:cubicBezTo>
                  <a:cubicBezTo>
                    <a:pt x="7514" y="1177"/>
                    <a:pt x="7088" y="771"/>
                    <a:pt x="6980" y="688"/>
                  </a:cubicBezTo>
                  <a:cubicBezTo>
                    <a:pt x="6872" y="604"/>
                    <a:pt x="6686" y="458"/>
                    <a:pt x="6568" y="362"/>
                  </a:cubicBezTo>
                  <a:cubicBezTo>
                    <a:pt x="6449" y="266"/>
                    <a:pt x="6267" y="146"/>
                    <a:pt x="6162" y="94"/>
                  </a:cubicBezTo>
                  <a:cubicBezTo>
                    <a:pt x="5989" y="9"/>
                    <a:pt x="5948" y="0"/>
                    <a:pt x="5717" y="0"/>
                  </a:cubicBezTo>
                  <a:close/>
                  <a:moveTo>
                    <a:pt x="5173" y="2402"/>
                  </a:moveTo>
                  <a:lnTo>
                    <a:pt x="5261" y="2454"/>
                  </a:lnTo>
                  <a:cubicBezTo>
                    <a:pt x="5309" y="2483"/>
                    <a:pt x="5503" y="2587"/>
                    <a:pt x="5691" y="2686"/>
                  </a:cubicBezTo>
                  <a:lnTo>
                    <a:pt x="6034" y="2866"/>
                  </a:lnTo>
                  <a:lnTo>
                    <a:pt x="6136" y="3060"/>
                  </a:lnTo>
                  <a:cubicBezTo>
                    <a:pt x="6192" y="3167"/>
                    <a:pt x="6238" y="3262"/>
                    <a:pt x="6238" y="3271"/>
                  </a:cubicBezTo>
                  <a:cubicBezTo>
                    <a:pt x="6238" y="3273"/>
                    <a:pt x="6237" y="3275"/>
                    <a:pt x="6236" y="3277"/>
                  </a:cubicBezTo>
                  <a:cubicBezTo>
                    <a:pt x="6236" y="3277"/>
                    <a:pt x="6245" y="3281"/>
                    <a:pt x="6245" y="3281"/>
                  </a:cubicBezTo>
                  <a:cubicBezTo>
                    <a:pt x="6245" y="3281"/>
                    <a:pt x="6587" y="3951"/>
                    <a:pt x="6659" y="3979"/>
                  </a:cubicBezTo>
                  <a:cubicBezTo>
                    <a:pt x="6721" y="4004"/>
                    <a:pt x="6862" y="4397"/>
                    <a:pt x="6899" y="4505"/>
                  </a:cubicBezTo>
                  <a:lnTo>
                    <a:pt x="6929" y="4512"/>
                  </a:lnTo>
                  <a:lnTo>
                    <a:pt x="6905" y="4518"/>
                  </a:lnTo>
                  <a:cubicBezTo>
                    <a:pt x="6908" y="4526"/>
                    <a:pt x="6915" y="4549"/>
                    <a:pt x="6915" y="4549"/>
                  </a:cubicBezTo>
                  <a:lnTo>
                    <a:pt x="6846" y="4534"/>
                  </a:lnTo>
                  <a:lnTo>
                    <a:pt x="6732" y="4564"/>
                  </a:lnTo>
                  <a:cubicBezTo>
                    <a:pt x="6623" y="4592"/>
                    <a:pt x="6433" y="4623"/>
                    <a:pt x="6308" y="4632"/>
                  </a:cubicBezTo>
                  <a:cubicBezTo>
                    <a:pt x="6107" y="4646"/>
                    <a:pt x="6070" y="4641"/>
                    <a:pt x="5962" y="4581"/>
                  </a:cubicBezTo>
                  <a:cubicBezTo>
                    <a:pt x="5888" y="4541"/>
                    <a:pt x="5660" y="4360"/>
                    <a:pt x="5527" y="4244"/>
                  </a:cubicBezTo>
                  <a:lnTo>
                    <a:pt x="5490" y="4236"/>
                  </a:lnTo>
                  <a:lnTo>
                    <a:pt x="4336" y="2782"/>
                  </a:lnTo>
                  <a:cubicBezTo>
                    <a:pt x="4336" y="2782"/>
                    <a:pt x="4336" y="2782"/>
                    <a:pt x="4336" y="2781"/>
                  </a:cubicBezTo>
                  <a:cubicBezTo>
                    <a:pt x="4315" y="2774"/>
                    <a:pt x="4301" y="2768"/>
                    <a:pt x="4301" y="2766"/>
                  </a:cubicBezTo>
                  <a:cubicBezTo>
                    <a:pt x="4301" y="2750"/>
                    <a:pt x="4497" y="2662"/>
                    <a:pt x="4737" y="2570"/>
                  </a:cubicBezTo>
                  <a:lnTo>
                    <a:pt x="5173" y="2402"/>
                  </a:lnTo>
                  <a:close/>
                </a:path>
              </a:pathLst>
            </a:custGeom>
            <a:solidFill>
              <a:srgbClr val="FFB38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13"/>
            <p:cNvSpPr>
              <a:spLocks/>
            </p:cNvSpPr>
            <p:nvPr/>
          </p:nvSpPr>
          <p:spPr bwMode="auto">
            <a:xfrm rot="20858813">
              <a:off x="4237292" y="1314213"/>
              <a:ext cx="384837" cy="446906"/>
            </a:xfrm>
            <a:custGeom>
              <a:avLst/>
              <a:gdLst>
                <a:gd name="T0" fmla="*/ 28 w 277"/>
                <a:gd name="T1" fmla="*/ 322 h 322"/>
                <a:gd name="T2" fmla="*/ 21 w 277"/>
                <a:gd name="T3" fmla="*/ 276 h 322"/>
                <a:gd name="T4" fmla="*/ 26 w 277"/>
                <a:gd name="T5" fmla="*/ 221 h 322"/>
                <a:gd name="T6" fmla="*/ 16 w 277"/>
                <a:gd name="T7" fmla="*/ 171 h 322"/>
                <a:gd name="T8" fmla="*/ 24 w 277"/>
                <a:gd name="T9" fmla="*/ 121 h 322"/>
                <a:gd name="T10" fmla="*/ 59 w 277"/>
                <a:gd name="T11" fmla="*/ 99 h 322"/>
                <a:gd name="T12" fmla="*/ 98 w 277"/>
                <a:gd name="T13" fmla="*/ 79 h 322"/>
                <a:gd name="T14" fmla="*/ 166 w 277"/>
                <a:gd name="T15" fmla="*/ 56 h 322"/>
                <a:gd name="T16" fmla="*/ 222 w 277"/>
                <a:gd name="T17" fmla="*/ 21 h 322"/>
                <a:gd name="T18" fmla="*/ 257 w 277"/>
                <a:gd name="T19" fmla="*/ 19 h 322"/>
                <a:gd name="T20" fmla="*/ 277 w 277"/>
                <a:gd name="T21" fmla="*/ 3 h 322"/>
                <a:gd name="T22" fmla="*/ 236 w 277"/>
                <a:gd name="T23" fmla="*/ 19 h 322"/>
                <a:gd name="T24" fmla="*/ 192 w 277"/>
                <a:gd name="T25" fmla="*/ 50 h 322"/>
                <a:gd name="T26" fmla="*/ 132 w 277"/>
                <a:gd name="T27" fmla="*/ 71 h 322"/>
                <a:gd name="T28" fmla="*/ 80 w 277"/>
                <a:gd name="T29" fmla="*/ 84 h 322"/>
                <a:gd name="T30" fmla="*/ 22 w 277"/>
                <a:gd name="T31" fmla="*/ 111 h 322"/>
                <a:gd name="T32" fmla="*/ 5 w 277"/>
                <a:gd name="T33" fmla="*/ 128 h 322"/>
                <a:gd name="T34" fmla="*/ 3 w 277"/>
                <a:gd name="T35" fmla="*/ 149 h 322"/>
                <a:gd name="T36" fmla="*/ 14 w 277"/>
                <a:gd name="T37" fmla="*/ 188 h 322"/>
                <a:gd name="T38" fmla="*/ 26 w 277"/>
                <a:gd name="T39" fmla="*/ 300 h 322"/>
                <a:gd name="T40" fmla="*/ 28 w 277"/>
                <a:gd name="T41" fmla="*/ 32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7" h="322">
                  <a:moveTo>
                    <a:pt x="28" y="322"/>
                  </a:moveTo>
                  <a:cubicBezTo>
                    <a:pt x="27" y="307"/>
                    <a:pt x="17" y="292"/>
                    <a:pt x="21" y="276"/>
                  </a:cubicBezTo>
                  <a:cubicBezTo>
                    <a:pt x="27" y="257"/>
                    <a:pt x="32" y="240"/>
                    <a:pt x="26" y="221"/>
                  </a:cubicBezTo>
                  <a:cubicBezTo>
                    <a:pt x="20" y="205"/>
                    <a:pt x="17" y="188"/>
                    <a:pt x="16" y="171"/>
                  </a:cubicBezTo>
                  <a:cubicBezTo>
                    <a:pt x="16" y="154"/>
                    <a:pt x="12" y="136"/>
                    <a:pt x="24" y="121"/>
                  </a:cubicBezTo>
                  <a:cubicBezTo>
                    <a:pt x="34" y="110"/>
                    <a:pt x="48" y="107"/>
                    <a:pt x="59" y="99"/>
                  </a:cubicBezTo>
                  <a:cubicBezTo>
                    <a:pt x="71" y="89"/>
                    <a:pt x="89" y="94"/>
                    <a:pt x="98" y="79"/>
                  </a:cubicBezTo>
                  <a:cubicBezTo>
                    <a:pt x="113" y="57"/>
                    <a:pt x="143" y="58"/>
                    <a:pt x="166" y="56"/>
                  </a:cubicBezTo>
                  <a:cubicBezTo>
                    <a:pt x="188" y="51"/>
                    <a:pt x="201" y="28"/>
                    <a:pt x="222" y="21"/>
                  </a:cubicBezTo>
                  <a:cubicBezTo>
                    <a:pt x="232" y="18"/>
                    <a:pt x="247" y="22"/>
                    <a:pt x="257" y="19"/>
                  </a:cubicBezTo>
                  <a:cubicBezTo>
                    <a:pt x="265" y="15"/>
                    <a:pt x="270" y="7"/>
                    <a:pt x="277" y="3"/>
                  </a:cubicBezTo>
                  <a:cubicBezTo>
                    <a:pt x="260" y="0"/>
                    <a:pt x="251" y="17"/>
                    <a:pt x="236" y="19"/>
                  </a:cubicBezTo>
                  <a:cubicBezTo>
                    <a:pt x="217" y="23"/>
                    <a:pt x="208" y="39"/>
                    <a:pt x="192" y="50"/>
                  </a:cubicBezTo>
                  <a:cubicBezTo>
                    <a:pt x="175" y="64"/>
                    <a:pt x="151" y="65"/>
                    <a:pt x="132" y="71"/>
                  </a:cubicBezTo>
                  <a:cubicBezTo>
                    <a:pt x="114" y="75"/>
                    <a:pt x="95" y="70"/>
                    <a:pt x="80" y="84"/>
                  </a:cubicBezTo>
                  <a:cubicBezTo>
                    <a:pt x="65" y="99"/>
                    <a:pt x="41" y="98"/>
                    <a:pt x="22" y="111"/>
                  </a:cubicBezTo>
                  <a:cubicBezTo>
                    <a:pt x="18" y="114"/>
                    <a:pt x="9" y="120"/>
                    <a:pt x="5" y="128"/>
                  </a:cubicBezTo>
                  <a:cubicBezTo>
                    <a:pt x="1" y="136"/>
                    <a:pt x="0" y="142"/>
                    <a:pt x="3" y="149"/>
                  </a:cubicBezTo>
                  <a:cubicBezTo>
                    <a:pt x="8" y="163"/>
                    <a:pt x="14" y="175"/>
                    <a:pt x="14" y="188"/>
                  </a:cubicBezTo>
                  <a:cubicBezTo>
                    <a:pt x="13" y="225"/>
                    <a:pt x="22" y="263"/>
                    <a:pt x="26" y="300"/>
                  </a:cubicBezTo>
                  <a:cubicBezTo>
                    <a:pt x="27" y="306"/>
                    <a:pt x="37" y="316"/>
                    <a:pt x="28" y="322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14"/>
            <p:cNvSpPr>
              <a:spLocks/>
            </p:cNvSpPr>
            <p:nvPr/>
          </p:nvSpPr>
          <p:spPr bwMode="auto">
            <a:xfrm rot="20858813">
              <a:off x="4085861" y="1069415"/>
              <a:ext cx="183453" cy="271731"/>
            </a:xfrm>
            <a:custGeom>
              <a:avLst/>
              <a:gdLst>
                <a:gd name="T0" fmla="*/ 132 w 132"/>
                <a:gd name="T1" fmla="*/ 2 h 195"/>
                <a:gd name="T2" fmla="*/ 122 w 132"/>
                <a:gd name="T3" fmla="*/ 23 h 195"/>
                <a:gd name="T4" fmla="*/ 101 w 132"/>
                <a:gd name="T5" fmla="*/ 41 h 195"/>
                <a:gd name="T6" fmla="*/ 86 w 132"/>
                <a:gd name="T7" fmla="*/ 90 h 195"/>
                <a:gd name="T8" fmla="*/ 75 w 132"/>
                <a:gd name="T9" fmla="*/ 106 h 195"/>
                <a:gd name="T10" fmla="*/ 63 w 132"/>
                <a:gd name="T11" fmla="*/ 123 h 195"/>
                <a:gd name="T12" fmla="*/ 40 w 132"/>
                <a:gd name="T13" fmla="*/ 149 h 195"/>
                <a:gd name="T14" fmla="*/ 26 w 132"/>
                <a:gd name="T15" fmla="*/ 178 h 195"/>
                <a:gd name="T16" fmla="*/ 5 w 132"/>
                <a:gd name="T17" fmla="*/ 182 h 195"/>
                <a:gd name="T18" fmla="*/ 0 w 132"/>
                <a:gd name="T19" fmla="*/ 194 h 195"/>
                <a:gd name="T20" fmla="*/ 18 w 132"/>
                <a:gd name="T21" fmla="*/ 180 h 195"/>
                <a:gd name="T22" fmla="*/ 28 w 132"/>
                <a:gd name="T23" fmla="*/ 156 h 195"/>
                <a:gd name="T24" fmla="*/ 48 w 132"/>
                <a:gd name="T25" fmla="*/ 133 h 195"/>
                <a:gd name="T26" fmla="*/ 70 w 132"/>
                <a:gd name="T27" fmla="*/ 118 h 195"/>
                <a:gd name="T28" fmla="*/ 92 w 132"/>
                <a:gd name="T29" fmla="*/ 97 h 195"/>
                <a:gd name="T30" fmla="*/ 102 w 132"/>
                <a:gd name="T31" fmla="*/ 83 h 195"/>
                <a:gd name="T32" fmla="*/ 102 w 132"/>
                <a:gd name="T33" fmla="*/ 61 h 195"/>
                <a:gd name="T34" fmla="*/ 126 w 132"/>
                <a:gd name="T35" fmla="*/ 11 h 195"/>
                <a:gd name="T36" fmla="*/ 132 w 132"/>
                <a:gd name="T37" fmla="*/ 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195">
                  <a:moveTo>
                    <a:pt x="132" y="2"/>
                  </a:moveTo>
                  <a:cubicBezTo>
                    <a:pt x="128" y="9"/>
                    <a:pt x="131" y="19"/>
                    <a:pt x="122" y="23"/>
                  </a:cubicBezTo>
                  <a:cubicBezTo>
                    <a:pt x="111" y="27"/>
                    <a:pt x="101" y="30"/>
                    <a:pt x="101" y="41"/>
                  </a:cubicBezTo>
                  <a:cubicBezTo>
                    <a:pt x="101" y="60"/>
                    <a:pt x="91" y="73"/>
                    <a:pt x="86" y="90"/>
                  </a:cubicBezTo>
                  <a:cubicBezTo>
                    <a:pt x="84" y="96"/>
                    <a:pt x="77" y="99"/>
                    <a:pt x="75" y="106"/>
                  </a:cubicBezTo>
                  <a:cubicBezTo>
                    <a:pt x="73" y="113"/>
                    <a:pt x="59" y="112"/>
                    <a:pt x="63" y="123"/>
                  </a:cubicBezTo>
                  <a:cubicBezTo>
                    <a:pt x="68" y="141"/>
                    <a:pt x="49" y="143"/>
                    <a:pt x="40" y="149"/>
                  </a:cubicBezTo>
                  <a:cubicBezTo>
                    <a:pt x="31" y="156"/>
                    <a:pt x="35" y="172"/>
                    <a:pt x="26" y="178"/>
                  </a:cubicBezTo>
                  <a:cubicBezTo>
                    <a:pt x="21" y="181"/>
                    <a:pt x="9" y="179"/>
                    <a:pt x="5" y="182"/>
                  </a:cubicBezTo>
                  <a:cubicBezTo>
                    <a:pt x="1" y="185"/>
                    <a:pt x="2" y="191"/>
                    <a:pt x="0" y="194"/>
                  </a:cubicBezTo>
                  <a:cubicBezTo>
                    <a:pt x="13" y="195"/>
                    <a:pt x="9" y="183"/>
                    <a:pt x="18" y="180"/>
                  </a:cubicBezTo>
                  <a:cubicBezTo>
                    <a:pt x="28" y="177"/>
                    <a:pt x="25" y="165"/>
                    <a:pt x="28" y="156"/>
                  </a:cubicBezTo>
                  <a:cubicBezTo>
                    <a:pt x="31" y="146"/>
                    <a:pt x="40" y="139"/>
                    <a:pt x="48" y="133"/>
                  </a:cubicBezTo>
                  <a:cubicBezTo>
                    <a:pt x="56" y="128"/>
                    <a:pt x="70" y="129"/>
                    <a:pt x="70" y="118"/>
                  </a:cubicBezTo>
                  <a:cubicBezTo>
                    <a:pt x="70" y="106"/>
                    <a:pt x="86" y="104"/>
                    <a:pt x="92" y="97"/>
                  </a:cubicBezTo>
                  <a:cubicBezTo>
                    <a:pt x="96" y="92"/>
                    <a:pt x="105" y="91"/>
                    <a:pt x="102" y="83"/>
                  </a:cubicBezTo>
                  <a:cubicBezTo>
                    <a:pt x="100" y="74"/>
                    <a:pt x="98" y="66"/>
                    <a:pt x="102" y="61"/>
                  </a:cubicBezTo>
                  <a:cubicBezTo>
                    <a:pt x="112" y="46"/>
                    <a:pt x="116" y="27"/>
                    <a:pt x="126" y="11"/>
                  </a:cubicBezTo>
                  <a:cubicBezTo>
                    <a:pt x="128" y="9"/>
                    <a:pt x="123" y="0"/>
                    <a:pt x="132" y="2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15"/>
            <p:cNvSpPr>
              <a:spLocks/>
            </p:cNvSpPr>
            <p:nvPr/>
          </p:nvSpPr>
          <p:spPr bwMode="auto">
            <a:xfrm rot="20858813">
              <a:off x="4117304" y="1342591"/>
              <a:ext cx="177936" cy="142073"/>
            </a:xfrm>
            <a:custGeom>
              <a:avLst/>
              <a:gdLst>
                <a:gd name="T0" fmla="*/ 5 w 128"/>
                <a:gd name="T1" fmla="*/ 0 h 102"/>
                <a:gd name="T2" fmla="*/ 18 w 128"/>
                <a:gd name="T3" fmla="*/ 8 h 102"/>
                <a:gd name="T4" fmla="*/ 25 w 128"/>
                <a:gd name="T5" fmla="*/ 26 h 102"/>
                <a:gd name="T6" fmla="*/ 60 w 128"/>
                <a:gd name="T7" fmla="*/ 38 h 102"/>
                <a:gd name="T8" fmla="*/ 70 w 128"/>
                <a:gd name="T9" fmla="*/ 46 h 102"/>
                <a:gd name="T10" fmla="*/ 81 w 128"/>
                <a:gd name="T11" fmla="*/ 55 h 102"/>
                <a:gd name="T12" fmla="*/ 97 w 128"/>
                <a:gd name="T13" fmla="*/ 72 h 102"/>
                <a:gd name="T14" fmla="*/ 117 w 128"/>
                <a:gd name="T15" fmla="*/ 81 h 102"/>
                <a:gd name="T16" fmla="*/ 115 w 128"/>
                <a:gd name="T17" fmla="*/ 99 h 102"/>
                <a:gd name="T18" fmla="*/ 123 w 128"/>
                <a:gd name="T19" fmla="*/ 102 h 102"/>
                <a:gd name="T20" fmla="*/ 117 w 128"/>
                <a:gd name="T21" fmla="*/ 88 h 102"/>
                <a:gd name="T22" fmla="*/ 100 w 128"/>
                <a:gd name="T23" fmla="*/ 81 h 102"/>
                <a:gd name="T24" fmla="*/ 86 w 128"/>
                <a:gd name="T25" fmla="*/ 67 h 102"/>
                <a:gd name="T26" fmla="*/ 78 w 128"/>
                <a:gd name="T27" fmla="*/ 49 h 102"/>
                <a:gd name="T28" fmla="*/ 67 w 128"/>
                <a:gd name="T29" fmla="*/ 32 h 102"/>
                <a:gd name="T30" fmla="*/ 59 w 128"/>
                <a:gd name="T31" fmla="*/ 24 h 102"/>
                <a:gd name="T32" fmla="*/ 41 w 128"/>
                <a:gd name="T33" fmla="*/ 25 h 102"/>
                <a:gd name="T34" fmla="*/ 10 w 128"/>
                <a:gd name="T35" fmla="*/ 5 h 102"/>
                <a:gd name="T36" fmla="*/ 5 w 128"/>
                <a:gd name="T3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102">
                  <a:moveTo>
                    <a:pt x="5" y="0"/>
                  </a:moveTo>
                  <a:cubicBezTo>
                    <a:pt x="9" y="3"/>
                    <a:pt x="18" y="1"/>
                    <a:pt x="18" y="8"/>
                  </a:cubicBezTo>
                  <a:cubicBezTo>
                    <a:pt x="18" y="18"/>
                    <a:pt x="17" y="26"/>
                    <a:pt x="25" y="26"/>
                  </a:cubicBezTo>
                  <a:cubicBezTo>
                    <a:pt x="40" y="26"/>
                    <a:pt x="48" y="34"/>
                    <a:pt x="60" y="38"/>
                  </a:cubicBezTo>
                  <a:cubicBezTo>
                    <a:pt x="64" y="39"/>
                    <a:pt x="65" y="45"/>
                    <a:pt x="70" y="46"/>
                  </a:cubicBezTo>
                  <a:cubicBezTo>
                    <a:pt x="75" y="48"/>
                    <a:pt x="71" y="60"/>
                    <a:pt x="81" y="55"/>
                  </a:cubicBezTo>
                  <a:cubicBezTo>
                    <a:pt x="95" y="48"/>
                    <a:pt x="93" y="65"/>
                    <a:pt x="97" y="72"/>
                  </a:cubicBezTo>
                  <a:cubicBezTo>
                    <a:pt x="101" y="78"/>
                    <a:pt x="115" y="73"/>
                    <a:pt x="117" y="81"/>
                  </a:cubicBezTo>
                  <a:cubicBezTo>
                    <a:pt x="118" y="85"/>
                    <a:pt x="114" y="95"/>
                    <a:pt x="115" y="99"/>
                  </a:cubicBezTo>
                  <a:cubicBezTo>
                    <a:pt x="116" y="102"/>
                    <a:pt x="121" y="100"/>
                    <a:pt x="123" y="102"/>
                  </a:cubicBezTo>
                  <a:cubicBezTo>
                    <a:pt x="128" y="91"/>
                    <a:pt x="117" y="94"/>
                    <a:pt x="117" y="88"/>
                  </a:cubicBezTo>
                  <a:cubicBezTo>
                    <a:pt x="117" y="79"/>
                    <a:pt x="107" y="83"/>
                    <a:pt x="100" y="81"/>
                  </a:cubicBezTo>
                  <a:cubicBezTo>
                    <a:pt x="93" y="80"/>
                    <a:pt x="89" y="74"/>
                    <a:pt x="86" y="67"/>
                  </a:cubicBezTo>
                  <a:cubicBezTo>
                    <a:pt x="83" y="61"/>
                    <a:pt x="86" y="48"/>
                    <a:pt x="78" y="49"/>
                  </a:cubicBezTo>
                  <a:cubicBezTo>
                    <a:pt x="69" y="51"/>
                    <a:pt x="71" y="37"/>
                    <a:pt x="67" y="32"/>
                  </a:cubicBezTo>
                  <a:cubicBezTo>
                    <a:pt x="64" y="29"/>
                    <a:pt x="66" y="22"/>
                    <a:pt x="59" y="24"/>
                  </a:cubicBezTo>
                  <a:cubicBezTo>
                    <a:pt x="51" y="26"/>
                    <a:pt x="44" y="28"/>
                    <a:pt x="41" y="25"/>
                  </a:cubicBezTo>
                  <a:cubicBezTo>
                    <a:pt x="33" y="17"/>
                    <a:pt x="19" y="13"/>
                    <a:pt x="10" y="5"/>
                  </a:cubicBezTo>
                  <a:cubicBezTo>
                    <a:pt x="9" y="3"/>
                    <a:pt x="0" y="8"/>
                    <a:pt x="5" y="0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Freeform 16"/>
            <p:cNvSpPr>
              <a:spLocks/>
            </p:cNvSpPr>
            <p:nvPr/>
          </p:nvSpPr>
          <p:spPr bwMode="auto">
            <a:xfrm rot="20858813">
              <a:off x="4249897" y="1768585"/>
              <a:ext cx="139314" cy="53795"/>
            </a:xfrm>
            <a:custGeom>
              <a:avLst/>
              <a:gdLst>
                <a:gd name="T0" fmla="*/ 100 w 100"/>
                <a:gd name="T1" fmla="*/ 10 h 39"/>
                <a:gd name="T2" fmla="*/ 91 w 100"/>
                <a:gd name="T3" fmla="*/ 13 h 39"/>
                <a:gd name="T4" fmla="*/ 79 w 100"/>
                <a:gd name="T5" fmla="*/ 6 h 39"/>
                <a:gd name="T6" fmla="*/ 60 w 100"/>
                <a:gd name="T7" fmla="*/ 23 h 39"/>
                <a:gd name="T8" fmla="*/ 52 w 100"/>
                <a:gd name="T9" fmla="*/ 24 h 39"/>
                <a:gd name="T10" fmla="*/ 43 w 100"/>
                <a:gd name="T11" fmla="*/ 25 h 39"/>
                <a:gd name="T12" fmla="*/ 28 w 100"/>
                <a:gd name="T13" fmla="*/ 24 h 39"/>
                <a:gd name="T14" fmla="*/ 17 w 100"/>
                <a:gd name="T15" fmla="*/ 33 h 39"/>
                <a:gd name="T16" fmla="*/ 5 w 100"/>
                <a:gd name="T17" fmla="*/ 22 h 39"/>
                <a:gd name="T18" fmla="*/ 0 w 100"/>
                <a:gd name="T19" fmla="*/ 28 h 39"/>
                <a:gd name="T20" fmla="*/ 13 w 100"/>
                <a:gd name="T21" fmla="*/ 29 h 39"/>
                <a:gd name="T22" fmla="*/ 22 w 100"/>
                <a:gd name="T23" fmla="*/ 20 h 39"/>
                <a:gd name="T24" fmla="*/ 35 w 100"/>
                <a:gd name="T25" fmla="*/ 20 h 39"/>
                <a:gd name="T26" fmla="*/ 47 w 100"/>
                <a:gd name="T27" fmla="*/ 27 h 39"/>
                <a:gd name="T28" fmla="*/ 60 w 100"/>
                <a:gd name="T29" fmla="*/ 32 h 39"/>
                <a:gd name="T30" fmla="*/ 67 w 100"/>
                <a:gd name="T31" fmla="*/ 32 h 39"/>
                <a:gd name="T32" fmla="*/ 73 w 100"/>
                <a:gd name="T33" fmla="*/ 18 h 39"/>
                <a:gd name="T34" fmla="*/ 96 w 100"/>
                <a:gd name="T35" fmla="*/ 11 h 39"/>
                <a:gd name="T36" fmla="*/ 100 w 100"/>
                <a:gd name="T37" fmla="*/ 1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9">
                  <a:moveTo>
                    <a:pt x="100" y="10"/>
                  </a:moveTo>
                  <a:cubicBezTo>
                    <a:pt x="97" y="10"/>
                    <a:pt x="94" y="19"/>
                    <a:pt x="91" y="13"/>
                  </a:cubicBezTo>
                  <a:cubicBezTo>
                    <a:pt x="87" y="7"/>
                    <a:pt x="83" y="0"/>
                    <a:pt x="79" y="6"/>
                  </a:cubicBezTo>
                  <a:cubicBezTo>
                    <a:pt x="73" y="17"/>
                    <a:pt x="66" y="17"/>
                    <a:pt x="60" y="23"/>
                  </a:cubicBezTo>
                  <a:cubicBezTo>
                    <a:pt x="57" y="25"/>
                    <a:pt x="54" y="21"/>
                    <a:pt x="52" y="24"/>
                  </a:cubicBezTo>
                  <a:cubicBezTo>
                    <a:pt x="49" y="26"/>
                    <a:pt x="44" y="15"/>
                    <a:pt x="43" y="25"/>
                  </a:cubicBezTo>
                  <a:cubicBezTo>
                    <a:pt x="40" y="39"/>
                    <a:pt x="33" y="27"/>
                    <a:pt x="28" y="24"/>
                  </a:cubicBezTo>
                  <a:cubicBezTo>
                    <a:pt x="23" y="22"/>
                    <a:pt x="22" y="36"/>
                    <a:pt x="17" y="33"/>
                  </a:cubicBezTo>
                  <a:cubicBezTo>
                    <a:pt x="14" y="32"/>
                    <a:pt x="8" y="22"/>
                    <a:pt x="5" y="22"/>
                  </a:cubicBezTo>
                  <a:cubicBezTo>
                    <a:pt x="2" y="21"/>
                    <a:pt x="2" y="27"/>
                    <a:pt x="0" y="28"/>
                  </a:cubicBezTo>
                  <a:cubicBezTo>
                    <a:pt x="10" y="35"/>
                    <a:pt x="7" y="26"/>
                    <a:pt x="13" y="29"/>
                  </a:cubicBezTo>
                  <a:cubicBezTo>
                    <a:pt x="18" y="34"/>
                    <a:pt x="18" y="24"/>
                    <a:pt x="22" y="20"/>
                  </a:cubicBezTo>
                  <a:cubicBezTo>
                    <a:pt x="25" y="16"/>
                    <a:pt x="30" y="17"/>
                    <a:pt x="35" y="20"/>
                  </a:cubicBezTo>
                  <a:cubicBezTo>
                    <a:pt x="39" y="22"/>
                    <a:pt x="44" y="34"/>
                    <a:pt x="47" y="27"/>
                  </a:cubicBezTo>
                  <a:cubicBezTo>
                    <a:pt x="50" y="20"/>
                    <a:pt x="56" y="31"/>
                    <a:pt x="60" y="32"/>
                  </a:cubicBezTo>
                  <a:cubicBezTo>
                    <a:pt x="62" y="32"/>
                    <a:pt x="65" y="38"/>
                    <a:pt x="67" y="32"/>
                  </a:cubicBezTo>
                  <a:cubicBezTo>
                    <a:pt x="69" y="25"/>
                    <a:pt x="71" y="18"/>
                    <a:pt x="73" y="18"/>
                  </a:cubicBezTo>
                  <a:cubicBezTo>
                    <a:pt x="81" y="18"/>
                    <a:pt x="88" y="11"/>
                    <a:pt x="96" y="11"/>
                  </a:cubicBezTo>
                  <a:cubicBezTo>
                    <a:pt x="97" y="10"/>
                    <a:pt x="99" y="1"/>
                    <a:pt x="100" y="10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Freeform 17"/>
            <p:cNvSpPr>
              <a:spLocks/>
            </p:cNvSpPr>
            <p:nvPr/>
          </p:nvSpPr>
          <p:spPr bwMode="auto">
            <a:xfrm rot="20858813">
              <a:off x="3228560" y="1776444"/>
              <a:ext cx="191729" cy="80002"/>
            </a:xfrm>
            <a:custGeom>
              <a:avLst/>
              <a:gdLst>
                <a:gd name="T0" fmla="*/ 0 w 138"/>
                <a:gd name="T1" fmla="*/ 49 h 58"/>
                <a:gd name="T2" fmla="*/ 13 w 138"/>
                <a:gd name="T3" fmla="*/ 43 h 58"/>
                <a:gd name="T4" fmla="*/ 31 w 138"/>
                <a:gd name="T5" fmla="*/ 46 h 58"/>
                <a:gd name="T6" fmla="*/ 57 w 138"/>
                <a:gd name="T7" fmla="*/ 24 h 58"/>
                <a:gd name="T8" fmla="*/ 69 w 138"/>
                <a:gd name="T9" fmla="*/ 20 h 58"/>
                <a:gd name="T10" fmla="*/ 81 w 138"/>
                <a:gd name="T11" fmla="*/ 16 h 58"/>
                <a:gd name="T12" fmla="*/ 103 w 138"/>
                <a:gd name="T13" fmla="*/ 13 h 58"/>
                <a:gd name="T14" fmla="*/ 123 w 138"/>
                <a:gd name="T15" fmla="*/ 5 h 58"/>
                <a:gd name="T16" fmla="*/ 129 w 138"/>
                <a:gd name="T17" fmla="*/ 22 h 58"/>
                <a:gd name="T18" fmla="*/ 135 w 138"/>
                <a:gd name="T19" fmla="*/ 21 h 58"/>
                <a:gd name="T20" fmla="*/ 126 w 138"/>
                <a:gd name="T21" fmla="*/ 11 h 58"/>
                <a:gd name="T22" fmla="*/ 111 w 138"/>
                <a:gd name="T23" fmla="*/ 17 h 58"/>
                <a:gd name="T24" fmla="*/ 93 w 138"/>
                <a:gd name="T25" fmla="*/ 19 h 58"/>
                <a:gd name="T26" fmla="*/ 75 w 138"/>
                <a:gd name="T27" fmla="*/ 15 h 58"/>
                <a:gd name="T28" fmla="*/ 56 w 138"/>
                <a:gd name="T29" fmla="*/ 15 h 58"/>
                <a:gd name="T30" fmla="*/ 45 w 138"/>
                <a:gd name="T31" fmla="*/ 17 h 58"/>
                <a:gd name="T32" fmla="*/ 38 w 138"/>
                <a:gd name="T33" fmla="*/ 32 h 58"/>
                <a:gd name="T34" fmla="*/ 7 w 138"/>
                <a:gd name="T35" fmla="*/ 48 h 58"/>
                <a:gd name="T36" fmla="*/ 0 w 138"/>
                <a:gd name="T37" fmla="*/ 4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" h="58">
                  <a:moveTo>
                    <a:pt x="0" y="49"/>
                  </a:moveTo>
                  <a:cubicBezTo>
                    <a:pt x="5" y="48"/>
                    <a:pt x="7" y="39"/>
                    <a:pt x="13" y="43"/>
                  </a:cubicBezTo>
                  <a:cubicBezTo>
                    <a:pt x="21" y="48"/>
                    <a:pt x="28" y="53"/>
                    <a:pt x="31" y="46"/>
                  </a:cubicBezTo>
                  <a:cubicBezTo>
                    <a:pt x="38" y="34"/>
                    <a:pt x="48" y="31"/>
                    <a:pt x="57" y="24"/>
                  </a:cubicBezTo>
                  <a:cubicBezTo>
                    <a:pt x="60" y="21"/>
                    <a:pt x="65" y="23"/>
                    <a:pt x="69" y="20"/>
                  </a:cubicBezTo>
                  <a:cubicBezTo>
                    <a:pt x="72" y="17"/>
                    <a:pt x="80" y="27"/>
                    <a:pt x="81" y="16"/>
                  </a:cubicBezTo>
                  <a:cubicBezTo>
                    <a:pt x="83" y="1"/>
                    <a:pt x="95" y="11"/>
                    <a:pt x="103" y="13"/>
                  </a:cubicBezTo>
                  <a:cubicBezTo>
                    <a:pt x="109" y="15"/>
                    <a:pt x="115" y="0"/>
                    <a:pt x="123" y="5"/>
                  </a:cubicBezTo>
                  <a:cubicBezTo>
                    <a:pt x="126" y="8"/>
                    <a:pt x="127" y="19"/>
                    <a:pt x="129" y="22"/>
                  </a:cubicBezTo>
                  <a:cubicBezTo>
                    <a:pt x="130" y="24"/>
                    <a:pt x="134" y="20"/>
                    <a:pt x="135" y="21"/>
                  </a:cubicBezTo>
                  <a:cubicBezTo>
                    <a:pt x="138" y="9"/>
                    <a:pt x="129" y="17"/>
                    <a:pt x="126" y="11"/>
                  </a:cubicBezTo>
                  <a:cubicBezTo>
                    <a:pt x="121" y="4"/>
                    <a:pt x="115" y="13"/>
                    <a:pt x="111" y="17"/>
                  </a:cubicBezTo>
                  <a:cubicBezTo>
                    <a:pt x="106" y="21"/>
                    <a:pt x="100" y="20"/>
                    <a:pt x="93" y="19"/>
                  </a:cubicBezTo>
                  <a:cubicBezTo>
                    <a:pt x="87" y="18"/>
                    <a:pt x="79" y="7"/>
                    <a:pt x="75" y="15"/>
                  </a:cubicBezTo>
                  <a:cubicBezTo>
                    <a:pt x="71" y="23"/>
                    <a:pt x="62" y="14"/>
                    <a:pt x="56" y="15"/>
                  </a:cubicBezTo>
                  <a:cubicBezTo>
                    <a:pt x="52" y="15"/>
                    <a:pt x="47" y="10"/>
                    <a:pt x="45" y="17"/>
                  </a:cubicBezTo>
                  <a:cubicBezTo>
                    <a:pt x="44" y="25"/>
                    <a:pt x="42" y="31"/>
                    <a:pt x="38" y="32"/>
                  </a:cubicBezTo>
                  <a:cubicBezTo>
                    <a:pt x="27" y="35"/>
                    <a:pt x="18" y="45"/>
                    <a:pt x="7" y="48"/>
                  </a:cubicBezTo>
                  <a:cubicBezTo>
                    <a:pt x="5" y="48"/>
                    <a:pt x="5" y="58"/>
                    <a:pt x="0" y="49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Freeform 21"/>
            <p:cNvSpPr>
              <a:spLocks/>
            </p:cNvSpPr>
            <p:nvPr/>
          </p:nvSpPr>
          <p:spPr bwMode="auto">
            <a:xfrm rot="20858813">
              <a:off x="3311633" y="1430089"/>
              <a:ext cx="335180" cy="1000022"/>
            </a:xfrm>
            <a:custGeom>
              <a:avLst/>
              <a:gdLst>
                <a:gd name="T0" fmla="*/ 10 w 241"/>
                <a:gd name="T1" fmla="*/ 0 h 719"/>
                <a:gd name="T2" fmla="*/ 22 w 241"/>
                <a:gd name="T3" fmla="*/ 74 h 719"/>
                <a:gd name="T4" fmla="*/ 45 w 241"/>
                <a:gd name="T5" fmla="*/ 160 h 719"/>
                <a:gd name="T6" fmla="*/ 136 w 241"/>
                <a:gd name="T7" fmla="*/ 295 h 719"/>
                <a:gd name="T8" fmla="*/ 174 w 241"/>
                <a:gd name="T9" fmla="*/ 348 h 719"/>
                <a:gd name="T10" fmla="*/ 195 w 241"/>
                <a:gd name="T11" fmla="*/ 415 h 719"/>
                <a:gd name="T12" fmla="*/ 218 w 241"/>
                <a:gd name="T13" fmla="*/ 527 h 719"/>
                <a:gd name="T14" fmla="*/ 236 w 241"/>
                <a:gd name="T15" fmla="*/ 576 h 719"/>
                <a:gd name="T16" fmla="*/ 236 w 241"/>
                <a:gd name="T17" fmla="*/ 629 h 719"/>
                <a:gd name="T18" fmla="*/ 213 w 241"/>
                <a:gd name="T19" fmla="*/ 678 h 719"/>
                <a:gd name="T20" fmla="*/ 220 w 241"/>
                <a:gd name="T21" fmla="*/ 719 h 719"/>
                <a:gd name="T22" fmla="*/ 226 w 241"/>
                <a:gd name="T23" fmla="*/ 649 h 719"/>
                <a:gd name="T24" fmla="*/ 226 w 241"/>
                <a:gd name="T25" fmla="*/ 567 h 719"/>
                <a:gd name="T26" fmla="*/ 201 w 241"/>
                <a:gd name="T27" fmla="*/ 470 h 719"/>
                <a:gd name="T28" fmla="*/ 190 w 241"/>
                <a:gd name="T29" fmla="*/ 386 h 719"/>
                <a:gd name="T30" fmla="*/ 148 w 241"/>
                <a:gd name="T31" fmla="*/ 295 h 719"/>
                <a:gd name="T32" fmla="*/ 117 w 241"/>
                <a:gd name="T33" fmla="*/ 250 h 719"/>
                <a:gd name="T34" fmla="*/ 78 w 241"/>
                <a:gd name="T35" fmla="*/ 205 h 719"/>
                <a:gd name="T36" fmla="*/ 12 w 241"/>
                <a:gd name="T37" fmla="*/ 36 h 719"/>
                <a:gd name="T38" fmla="*/ 10 w 241"/>
                <a:gd name="T39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1" h="719">
                  <a:moveTo>
                    <a:pt x="10" y="0"/>
                  </a:moveTo>
                  <a:cubicBezTo>
                    <a:pt x="8" y="26"/>
                    <a:pt x="21" y="50"/>
                    <a:pt x="22" y="74"/>
                  </a:cubicBezTo>
                  <a:cubicBezTo>
                    <a:pt x="23" y="105"/>
                    <a:pt x="27" y="135"/>
                    <a:pt x="45" y="160"/>
                  </a:cubicBezTo>
                  <a:cubicBezTo>
                    <a:pt x="77" y="205"/>
                    <a:pt x="99" y="256"/>
                    <a:pt x="136" y="295"/>
                  </a:cubicBezTo>
                  <a:cubicBezTo>
                    <a:pt x="151" y="310"/>
                    <a:pt x="163" y="329"/>
                    <a:pt x="174" y="348"/>
                  </a:cubicBezTo>
                  <a:cubicBezTo>
                    <a:pt x="186" y="370"/>
                    <a:pt x="180" y="395"/>
                    <a:pt x="195" y="415"/>
                  </a:cubicBezTo>
                  <a:cubicBezTo>
                    <a:pt x="217" y="446"/>
                    <a:pt x="212" y="490"/>
                    <a:pt x="218" y="527"/>
                  </a:cubicBezTo>
                  <a:cubicBezTo>
                    <a:pt x="219" y="544"/>
                    <a:pt x="232" y="558"/>
                    <a:pt x="236" y="576"/>
                  </a:cubicBezTo>
                  <a:cubicBezTo>
                    <a:pt x="241" y="594"/>
                    <a:pt x="241" y="612"/>
                    <a:pt x="236" y="629"/>
                  </a:cubicBezTo>
                  <a:cubicBezTo>
                    <a:pt x="230" y="645"/>
                    <a:pt x="215" y="659"/>
                    <a:pt x="213" y="678"/>
                  </a:cubicBezTo>
                  <a:cubicBezTo>
                    <a:pt x="212" y="693"/>
                    <a:pt x="218" y="705"/>
                    <a:pt x="220" y="719"/>
                  </a:cubicBezTo>
                  <a:cubicBezTo>
                    <a:pt x="228" y="696"/>
                    <a:pt x="216" y="671"/>
                    <a:pt x="226" y="649"/>
                  </a:cubicBezTo>
                  <a:cubicBezTo>
                    <a:pt x="239" y="622"/>
                    <a:pt x="235" y="593"/>
                    <a:pt x="226" y="567"/>
                  </a:cubicBezTo>
                  <a:cubicBezTo>
                    <a:pt x="210" y="539"/>
                    <a:pt x="205" y="502"/>
                    <a:pt x="201" y="470"/>
                  </a:cubicBezTo>
                  <a:cubicBezTo>
                    <a:pt x="198" y="441"/>
                    <a:pt x="204" y="413"/>
                    <a:pt x="190" y="386"/>
                  </a:cubicBezTo>
                  <a:cubicBezTo>
                    <a:pt x="178" y="358"/>
                    <a:pt x="170" y="320"/>
                    <a:pt x="148" y="295"/>
                  </a:cubicBezTo>
                  <a:cubicBezTo>
                    <a:pt x="135" y="280"/>
                    <a:pt x="132" y="264"/>
                    <a:pt x="117" y="250"/>
                  </a:cubicBezTo>
                  <a:cubicBezTo>
                    <a:pt x="102" y="237"/>
                    <a:pt x="87" y="223"/>
                    <a:pt x="78" y="205"/>
                  </a:cubicBezTo>
                  <a:cubicBezTo>
                    <a:pt x="52" y="152"/>
                    <a:pt x="21" y="98"/>
                    <a:pt x="12" y="36"/>
                  </a:cubicBezTo>
                  <a:cubicBezTo>
                    <a:pt x="10" y="27"/>
                    <a:pt x="0" y="8"/>
                    <a:pt x="10" y="0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Freeform 24"/>
            <p:cNvSpPr>
              <a:spLocks/>
            </p:cNvSpPr>
            <p:nvPr/>
          </p:nvSpPr>
          <p:spPr bwMode="auto">
            <a:xfrm rot="20858813">
              <a:off x="3463989" y="798697"/>
              <a:ext cx="2437297" cy="6302207"/>
            </a:xfrm>
            <a:custGeom>
              <a:avLst/>
              <a:gdLst>
                <a:gd name="T0" fmla="*/ 447 w 1755"/>
                <a:gd name="T1" fmla="*/ 138 h 4536"/>
                <a:gd name="T2" fmla="*/ 291 w 1755"/>
                <a:gd name="T3" fmla="*/ 142 h 4536"/>
                <a:gd name="T4" fmla="*/ 349 w 1755"/>
                <a:gd name="T5" fmla="*/ 80 h 4536"/>
                <a:gd name="T6" fmla="*/ 756 w 1755"/>
                <a:gd name="T7" fmla="*/ 90 h 4536"/>
                <a:gd name="T8" fmla="*/ 1370 w 1755"/>
                <a:gd name="T9" fmla="*/ 440 h 4536"/>
                <a:gd name="T10" fmla="*/ 1496 w 1755"/>
                <a:gd name="T11" fmla="*/ 903 h 4536"/>
                <a:gd name="T12" fmla="*/ 1397 w 1755"/>
                <a:gd name="T13" fmla="*/ 1225 h 4536"/>
                <a:gd name="T14" fmla="*/ 1430 w 1755"/>
                <a:gd name="T15" fmla="*/ 2331 h 4536"/>
                <a:gd name="T16" fmla="*/ 1656 w 1755"/>
                <a:gd name="T17" fmla="*/ 3596 h 4536"/>
                <a:gd name="T18" fmla="*/ 1744 w 1755"/>
                <a:gd name="T19" fmla="*/ 4532 h 4536"/>
                <a:gd name="T20" fmla="*/ 807 w 1755"/>
                <a:gd name="T21" fmla="*/ 4498 h 4536"/>
                <a:gd name="T22" fmla="*/ 634 w 1755"/>
                <a:gd name="T23" fmla="*/ 4442 h 4536"/>
                <a:gd name="T24" fmla="*/ 565 w 1755"/>
                <a:gd name="T25" fmla="*/ 2561 h 4536"/>
                <a:gd name="T26" fmla="*/ 457 w 1755"/>
                <a:gd name="T27" fmla="*/ 1646 h 4536"/>
                <a:gd name="T28" fmla="*/ 443 w 1755"/>
                <a:gd name="T29" fmla="*/ 1334 h 4536"/>
                <a:gd name="T30" fmla="*/ 204 w 1755"/>
                <a:gd name="T31" fmla="*/ 1036 h 4536"/>
                <a:gd name="T32" fmla="*/ 128 w 1755"/>
                <a:gd name="T33" fmla="*/ 868 h 4536"/>
                <a:gd name="T34" fmla="*/ 139 w 1755"/>
                <a:gd name="T35" fmla="*/ 844 h 4536"/>
                <a:gd name="T36" fmla="*/ 139 w 1755"/>
                <a:gd name="T37" fmla="*/ 832 h 4536"/>
                <a:gd name="T38" fmla="*/ 123 w 1755"/>
                <a:gd name="T39" fmla="*/ 822 h 4536"/>
                <a:gd name="T40" fmla="*/ 76 w 1755"/>
                <a:gd name="T41" fmla="*/ 712 h 4536"/>
                <a:gd name="T42" fmla="*/ 177 w 1755"/>
                <a:gd name="T43" fmla="*/ 591 h 4536"/>
                <a:gd name="T44" fmla="*/ 181 w 1755"/>
                <a:gd name="T45" fmla="*/ 563 h 4536"/>
                <a:gd name="T46" fmla="*/ 176 w 1755"/>
                <a:gd name="T47" fmla="*/ 563 h 4536"/>
                <a:gd name="T48" fmla="*/ 64 w 1755"/>
                <a:gd name="T49" fmla="*/ 429 h 4536"/>
                <a:gd name="T50" fmla="*/ 243 w 1755"/>
                <a:gd name="T51" fmla="*/ 299 h 4536"/>
                <a:gd name="T52" fmla="*/ 238 w 1755"/>
                <a:gd name="T53" fmla="*/ 307 h 4536"/>
                <a:gd name="T54" fmla="*/ 211 w 1755"/>
                <a:gd name="T55" fmla="*/ 322 h 4536"/>
                <a:gd name="T56" fmla="*/ 50 w 1755"/>
                <a:gd name="T57" fmla="*/ 506 h 4536"/>
                <a:gd name="T58" fmla="*/ 168 w 1755"/>
                <a:gd name="T59" fmla="*/ 587 h 4536"/>
                <a:gd name="T60" fmla="*/ 60 w 1755"/>
                <a:gd name="T61" fmla="*/ 761 h 4536"/>
                <a:gd name="T62" fmla="*/ 238 w 1755"/>
                <a:gd name="T63" fmla="*/ 1029 h 4536"/>
                <a:gd name="T64" fmla="*/ 441 w 1755"/>
                <a:gd name="T65" fmla="*/ 1010 h 4536"/>
                <a:gd name="T66" fmla="*/ 465 w 1755"/>
                <a:gd name="T67" fmla="*/ 1584 h 4536"/>
                <a:gd name="T68" fmla="*/ 428 w 1755"/>
                <a:gd name="T69" fmla="*/ 1919 h 4536"/>
                <a:gd name="T70" fmla="*/ 586 w 1755"/>
                <a:gd name="T71" fmla="*/ 2701 h 4536"/>
                <a:gd name="T72" fmla="*/ 620 w 1755"/>
                <a:gd name="T73" fmla="*/ 4331 h 4536"/>
                <a:gd name="T74" fmla="*/ 639 w 1755"/>
                <a:gd name="T75" fmla="*/ 4490 h 4536"/>
                <a:gd name="T76" fmla="*/ 1573 w 1755"/>
                <a:gd name="T77" fmla="*/ 4530 h 4536"/>
                <a:gd name="T78" fmla="*/ 1740 w 1755"/>
                <a:gd name="T79" fmla="*/ 4536 h 4536"/>
                <a:gd name="T80" fmla="*/ 1750 w 1755"/>
                <a:gd name="T81" fmla="*/ 4530 h 4536"/>
                <a:gd name="T82" fmla="*/ 1571 w 1755"/>
                <a:gd name="T83" fmla="*/ 2825 h 4536"/>
                <a:gd name="T84" fmla="*/ 1333 w 1755"/>
                <a:gd name="T85" fmla="*/ 2038 h 4536"/>
                <a:gd name="T86" fmla="*/ 1409 w 1755"/>
                <a:gd name="T87" fmla="*/ 1213 h 4536"/>
                <a:gd name="T88" fmla="*/ 1531 w 1755"/>
                <a:gd name="T89" fmla="*/ 698 h 4536"/>
                <a:gd name="T90" fmla="*/ 1253 w 1755"/>
                <a:gd name="T91" fmla="*/ 239 h 4536"/>
                <a:gd name="T92" fmla="*/ 826 w 1755"/>
                <a:gd name="T93" fmla="*/ 74 h 4536"/>
                <a:gd name="T94" fmla="*/ 378 w 1755"/>
                <a:gd name="T95" fmla="*/ 82 h 4536"/>
                <a:gd name="T96" fmla="*/ 293 w 1755"/>
                <a:gd name="T97" fmla="*/ 144 h 4536"/>
                <a:gd name="T98" fmla="*/ 312 w 1755"/>
                <a:gd name="T99" fmla="*/ 128 h 4536"/>
                <a:gd name="T100" fmla="*/ 461 w 1755"/>
                <a:gd name="T101" fmla="*/ 139 h 4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55" h="4536">
                  <a:moveTo>
                    <a:pt x="724" y="375"/>
                  </a:moveTo>
                  <a:cubicBezTo>
                    <a:pt x="700" y="334"/>
                    <a:pt x="663" y="297"/>
                    <a:pt x="629" y="262"/>
                  </a:cubicBezTo>
                  <a:cubicBezTo>
                    <a:pt x="597" y="225"/>
                    <a:pt x="557" y="194"/>
                    <a:pt x="516" y="166"/>
                  </a:cubicBezTo>
                  <a:cubicBezTo>
                    <a:pt x="495" y="150"/>
                    <a:pt x="467" y="146"/>
                    <a:pt x="447" y="138"/>
                  </a:cubicBezTo>
                  <a:cubicBezTo>
                    <a:pt x="424" y="124"/>
                    <a:pt x="398" y="122"/>
                    <a:pt x="373" y="122"/>
                  </a:cubicBezTo>
                  <a:cubicBezTo>
                    <a:pt x="347" y="122"/>
                    <a:pt x="322" y="128"/>
                    <a:pt x="298" y="135"/>
                  </a:cubicBezTo>
                  <a:cubicBezTo>
                    <a:pt x="296" y="136"/>
                    <a:pt x="292" y="137"/>
                    <a:pt x="290" y="138"/>
                  </a:cubicBezTo>
                  <a:cubicBezTo>
                    <a:pt x="287" y="139"/>
                    <a:pt x="289" y="136"/>
                    <a:pt x="291" y="142"/>
                  </a:cubicBezTo>
                  <a:cubicBezTo>
                    <a:pt x="291" y="143"/>
                    <a:pt x="292" y="141"/>
                    <a:pt x="293" y="139"/>
                  </a:cubicBezTo>
                  <a:cubicBezTo>
                    <a:pt x="297" y="133"/>
                    <a:pt x="299" y="127"/>
                    <a:pt x="301" y="121"/>
                  </a:cubicBezTo>
                  <a:cubicBezTo>
                    <a:pt x="305" y="110"/>
                    <a:pt x="309" y="98"/>
                    <a:pt x="317" y="90"/>
                  </a:cubicBezTo>
                  <a:cubicBezTo>
                    <a:pt x="324" y="81"/>
                    <a:pt x="337" y="82"/>
                    <a:pt x="349" y="80"/>
                  </a:cubicBezTo>
                  <a:cubicBezTo>
                    <a:pt x="362" y="79"/>
                    <a:pt x="374" y="79"/>
                    <a:pt x="386" y="79"/>
                  </a:cubicBezTo>
                  <a:cubicBezTo>
                    <a:pt x="411" y="79"/>
                    <a:pt x="436" y="81"/>
                    <a:pt x="460" y="82"/>
                  </a:cubicBezTo>
                  <a:cubicBezTo>
                    <a:pt x="510" y="84"/>
                    <a:pt x="559" y="87"/>
                    <a:pt x="609" y="89"/>
                  </a:cubicBezTo>
                  <a:cubicBezTo>
                    <a:pt x="658" y="92"/>
                    <a:pt x="707" y="93"/>
                    <a:pt x="756" y="90"/>
                  </a:cubicBezTo>
                  <a:cubicBezTo>
                    <a:pt x="805" y="81"/>
                    <a:pt x="850" y="61"/>
                    <a:pt x="896" y="47"/>
                  </a:cubicBezTo>
                  <a:cubicBezTo>
                    <a:pt x="952" y="32"/>
                    <a:pt x="1012" y="0"/>
                    <a:pt x="1063" y="31"/>
                  </a:cubicBezTo>
                  <a:cubicBezTo>
                    <a:pt x="1115" y="56"/>
                    <a:pt x="1147" y="106"/>
                    <a:pt x="1182" y="153"/>
                  </a:cubicBezTo>
                  <a:cubicBezTo>
                    <a:pt x="1255" y="242"/>
                    <a:pt x="1309" y="342"/>
                    <a:pt x="1370" y="440"/>
                  </a:cubicBezTo>
                  <a:cubicBezTo>
                    <a:pt x="1430" y="538"/>
                    <a:pt x="1518" y="621"/>
                    <a:pt x="1527" y="736"/>
                  </a:cubicBezTo>
                  <a:cubicBezTo>
                    <a:pt x="1529" y="751"/>
                    <a:pt x="1528" y="758"/>
                    <a:pt x="1523" y="774"/>
                  </a:cubicBezTo>
                  <a:cubicBezTo>
                    <a:pt x="1514" y="817"/>
                    <a:pt x="1514" y="817"/>
                    <a:pt x="1514" y="817"/>
                  </a:cubicBezTo>
                  <a:cubicBezTo>
                    <a:pt x="1496" y="903"/>
                    <a:pt x="1496" y="903"/>
                    <a:pt x="1496" y="903"/>
                  </a:cubicBezTo>
                  <a:cubicBezTo>
                    <a:pt x="1484" y="960"/>
                    <a:pt x="1471" y="1022"/>
                    <a:pt x="1462" y="1077"/>
                  </a:cubicBezTo>
                  <a:cubicBezTo>
                    <a:pt x="1454" y="1101"/>
                    <a:pt x="1440" y="1124"/>
                    <a:pt x="1428" y="1148"/>
                  </a:cubicBezTo>
                  <a:cubicBezTo>
                    <a:pt x="1422" y="1159"/>
                    <a:pt x="1415" y="1171"/>
                    <a:pt x="1409" y="1184"/>
                  </a:cubicBezTo>
                  <a:cubicBezTo>
                    <a:pt x="1402" y="1198"/>
                    <a:pt x="1401" y="1212"/>
                    <a:pt x="1397" y="1225"/>
                  </a:cubicBezTo>
                  <a:cubicBezTo>
                    <a:pt x="1386" y="1277"/>
                    <a:pt x="1376" y="1330"/>
                    <a:pt x="1366" y="1383"/>
                  </a:cubicBezTo>
                  <a:cubicBezTo>
                    <a:pt x="1346" y="1488"/>
                    <a:pt x="1325" y="1593"/>
                    <a:pt x="1309" y="1700"/>
                  </a:cubicBezTo>
                  <a:cubicBezTo>
                    <a:pt x="1311" y="1810"/>
                    <a:pt x="1315" y="1916"/>
                    <a:pt x="1327" y="2024"/>
                  </a:cubicBezTo>
                  <a:cubicBezTo>
                    <a:pt x="1356" y="2129"/>
                    <a:pt x="1396" y="2228"/>
                    <a:pt x="1430" y="2331"/>
                  </a:cubicBezTo>
                  <a:cubicBezTo>
                    <a:pt x="1482" y="2484"/>
                    <a:pt x="1482" y="2484"/>
                    <a:pt x="1482" y="2484"/>
                  </a:cubicBezTo>
                  <a:cubicBezTo>
                    <a:pt x="1498" y="2535"/>
                    <a:pt x="1522" y="2584"/>
                    <a:pt x="1529" y="2638"/>
                  </a:cubicBezTo>
                  <a:cubicBezTo>
                    <a:pt x="1547" y="2744"/>
                    <a:pt x="1562" y="2850"/>
                    <a:pt x="1577" y="2957"/>
                  </a:cubicBezTo>
                  <a:cubicBezTo>
                    <a:pt x="1609" y="3170"/>
                    <a:pt x="1632" y="3383"/>
                    <a:pt x="1656" y="3596"/>
                  </a:cubicBezTo>
                  <a:cubicBezTo>
                    <a:pt x="1674" y="3768"/>
                    <a:pt x="1691" y="3940"/>
                    <a:pt x="1707" y="4112"/>
                  </a:cubicBezTo>
                  <a:cubicBezTo>
                    <a:pt x="1731" y="4370"/>
                    <a:pt x="1731" y="4370"/>
                    <a:pt x="1731" y="4370"/>
                  </a:cubicBezTo>
                  <a:cubicBezTo>
                    <a:pt x="1743" y="4499"/>
                    <a:pt x="1743" y="4499"/>
                    <a:pt x="1743" y="4499"/>
                  </a:cubicBezTo>
                  <a:cubicBezTo>
                    <a:pt x="1743" y="4510"/>
                    <a:pt x="1748" y="4519"/>
                    <a:pt x="1744" y="4532"/>
                  </a:cubicBezTo>
                  <a:cubicBezTo>
                    <a:pt x="1712" y="4532"/>
                    <a:pt x="1712" y="4532"/>
                    <a:pt x="1712" y="4532"/>
                  </a:cubicBezTo>
                  <a:cubicBezTo>
                    <a:pt x="1647" y="4531"/>
                    <a:pt x="1647" y="4531"/>
                    <a:pt x="1647" y="4531"/>
                  </a:cubicBezTo>
                  <a:cubicBezTo>
                    <a:pt x="1457" y="4527"/>
                    <a:pt x="1270" y="4519"/>
                    <a:pt x="1085" y="4511"/>
                  </a:cubicBezTo>
                  <a:cubicBezTo>
                    <a:pt x="992" y="4507"/>
                    <a:pt x="899" y="4503"/>
                    <a:pt x="807" y="4498"/>
                  </a:cubicBezTo>
                  <a:cubicBezTo>
                    <a:pt x="761" y="4495"/>
                    <a:pt x="714" y="4493"/>
                    <a:pt x="668" y="4489"/>
                  </a:cubicBezTo>
                  <a:cubicBezTo>
                    <a:pt x="662" y="4488"/>
                    <a:pt x="657" y="4487"/>
                    <a:pt x="651" y="4486"/>
                  </a:cubicBezTo>
                  <a:cubicBezTo>
                    <a:pt x="645" y="4486"/>
                    <a:pt x="639" y="4483"/>
                    <a:pt x="639" y="4476"/>
                  </a:cubicBezTo>
                  <a:cubicBezTo>
                    <a:pt x="636" y="4465"/>
                    <a:pt x="635" y="4453"/>
                    <a:pt x="634" y="4442"/>
                  </a:cubicBezTo>
                  <a:cubicBezTo>
                    <a:pt x="631" y="4419"/>
                    <a:pt x="629" y="4396"/>
                    <a:pt x="626" y="4373"/>
                  </a:cubicBezTo>
                  <a:cubicBezTo>
                    <a:pt x="601" y="4093"/>
                    <a:pt x="591" y="3786"/>
                    <a:pt x="592" y="3476"/>
                  </a:cubicBezTo>
                  <a:cubicBezTo>
                    <a:pt x="591" y="3321"/>
                    <a:pt x="593" y="3165"/>
                    <a:pt x="592" y="3012"/>
                  </a:cubicBezTo>
                  <a:cubicBezTo>
                    <a:pt x="588" y="2858"/>
                    <a:pt x="582" y="2707"/>
                    <a:pt x="565" y="2561"/>
                  </a:cubicBezTo>
                  <a:cubicBezTo>
                    <a:pt x="558" y="2494"/>
                    <a:pt x="552" y="2426"/>
                    <a:pt x="539" y="2358"/>
                  </a:cubicBezTo>
                  <a:cubicBezTo>
                    <a:pt x="520" y="2292"/>
                    <a:pt x="509" y="2223"/>
                    <a:pt x="489" y="2157"/>
                  </a:cubicBezTo>
                  <a:cubicBezTo>
                    <a:pt x="438" y="2030"/>
                    <a:pt x="392" y="1887"/>
                    <a:pt x="432" y="1748"/>
                  </a:cubicBezTo>
                  <a:cubicBezTo>
                    <a:pt x="440" y="1714"/>
                    <a:pt x="449" y="1680"/>
                    <a:pt x="457" y="1646"/>
                  </a:cubicBezTo>
                  <a:cubicBezTo>
                    <a:pt x="462" y="1628"/>
                    <a:pt x="464" y="1613"/>
                    <a:pt x="459" y="1596"/>
                  </a:cubicBezTo>
                  <a:cubicBezTo>
                    <a:pt x="456" y="1578"/>
                    <a:pt x="453" y="1561"/>
                    <a:pt x="451" y="1543"/>
                  </a:cubicBezTo>
                  <a:cubicBezTo>
                    <a:pt x="446" y="1509"/>
                    <a:pt x="442" y="1474"/>
                    <a:pt x="441" y="1439"/>
                  </a:cubicBezTo>
                  <a:cubicBezTo>
                    <a:pt x="440" y="1403"/>
                    <a:pt x="443" y="1369"/>
                    <a:pt x="443" y="1334"/>
                  </a:cubicBezTo>
                  <a:cubicBezTo>
                    <a:pt x="445" y="1264"/>
                    <a:pt x="446" y="1195"/>
                    <a:pt x="446" y="1127"/>
                  </a:cubicBezTo>
                  <a:cubicBezTo>
                    <a:pt x="446" y="1093"/>
                    <a:pt x="447" y="1057"/>
                    <a:pt x="443" y="1025"/>
                  </a:cubicBezTo>
                  <a:cubicBezTo>
                    <a:pt x="434" y="995"/>
                    <a:pt x="410" y="970"/>
                    <a:pt x="375" y="966"/>
                  </a:cubicBezTo>
                  <a:cubicBezTo>
                    <a:pt x="305" y="927"/>
                    <a:pt x="281" y="1046"/>
                    <a:pt x="204" y="1036"/>
                  </a:cubicBezTo>
                  <a:cubicBezTo>
                    <a:pt x="171" y="1040"/>
                    <a:pt x="134" y="1039"/>
                    <a:pt x="106" y="1019"/>
                  </a:cubicBezTo>
                  <a:cubicBezTo>
                    <a:pt x="77" y="1004"/>
                    <a:pt x="59" y="964"/>
                    <a:pt x="66" y="939"/>
                  </a:cubicBezTo>
                  <a:cubicBezTo>
                    <a:pt x="71" y="923"/>
                    <a:pt x="77" y="907"/>
                    <a:pt x="87" y="894"/>
                  </a:cubicBezTo>
                  <a:cubicBezTo>
                    <a:pt x="96" y="883"/>
                    <a:pt x="114" y="879"/>
                    <a:pt x="128" y="868"/>
                  </a:cubicBezTo>
                  <a:cubicBezTo>
                    <a:pt x="130" y="867"/>
                    <a:pt x="132" y="865"/>
                    <a:pt x="134" y="862"/>
                  </a:cubicBezTo>
                  <a:cubicBezTo>
                    <a:pt x="136" y="858"/>
                    <a:pt x="136" y="855"/>
                    <a:pt x="136" y="854"/>
                  </a:cubicBezTo>
                  <a:cubicBezTo>
                    <a:pt x="136" y="853"/>
                    <a:pt x="136" y="847"/>
                    <a:pt x="136" y="850"/>
                  </a:cubicBezTo>
                  <a:cubicBezTo>
                    <a:pt x="139" y="844"/>
                    <a:pt x="139" y="844"/>
                    <a:pt x="139" y="844"/>
                  </a:cubicBezTo>
                  <a:cubicBezTo>
                    <a:pt x="140" y="842"/>
                    <a:pt x="140" y="842"/>
                    <a:pt x="140" y="842"/>
                  </a:cubicBezTo>
                  <a:cubicBezTo>
                    <a:pt x="141" y="840"/>
                    <a:pt x="141" y="840"/>
                    <a:pt x="141" y="840"/>
                  </a:cubicBezTo>
                  <a:cubicBezTo>
                    <a:pt x="141" y="840"/>
                    <a:pt x="141" y="840"/>
                    <a:pt x="141" y="840"/>
                  </a:cubicBezTo>
                  <a:cubicBezTo>
                    <a:pt x="141" y="836"/>
                    <a:pt x="144" y="847"/>
                    <a:pt x="139" y="832"/>
                  </a:cubicBezTo>
                  <a:cubicBezTo>
                    <a:pt x="139" y="832"/>
                    <a:pt x="139" y="832"/>
                    <a:pt x="139" y="832"/>
                  </a:cubicBezTo>
                  <a:cubicBezTo>
                    <a:pt x="139" y="832"/>
                    <a:pt x="139" y="832"/>
                    <a:pt x="139" y="832"/>
                  </a:cubicBezTo>
                  <a:cubicBezTo>
                    <a:pt x="133" y="829"/>
                    <a:pt x="133" y="829"/>
                    <a:pt x="133" y="829"/>
                  </a:cubicBezTo>
                  <a:cubicBezTo>
                    <a:pt x="123" y="822"/>
                    <a:pt x="123" y="822"/>
                    <a:pt x="123" y="822"/>
                  </a:cubicBezTo>
                  <a:cubicBezTo>
                    <a:pt x="115" y="818"/>
                    <a:pt x="108" y="814"/>
                    <a:pt x="101" y="810"/>
                  </a:cubicBezTo>
                  <a:cubicBezTo>
                    <a:pt x="95" y="807"/>
                    <a:pt x="93" y="802"/>
                    <a:pt x="91" y="794"/>
                  </a:cubicBezTo>
                  <a:cubicBezTo>
                    <a:pt x="96" y="774"/>
                    <a:pt x="60" y="759"/>
                    <a:pt x="66" y="756"/>
                  </a:cubicBezTo>
                  <a:cubicBezTo>
                    <a:pt x="66" y="741"/>
                    <a:pt x="69" y="726"/>
                    <a:pt x="76" y="712"/>
                  </a:cubicBezTo>
                  <a:cubicBezTo>
                    <a:pt x="91" y="685"/>
                    <a:pt x="118" y="666"/>
                    <a:pt x="143" y="643"/>
                  </a:cubicBezTo>
                  <a:cubicBezTo>
                    <a:pt x="148" y="638"/>
                    <a:pt x="153" y="632"/>
                    <a:pt x="158" y="625"/>
                  </a:cubicBezTo>
                  <a:cubicBezTo>
                    <a:pt x="163" y="616"/>
                    <a:pt x="163" y="611"/>
                    <a:pt x="166" y="606"/>
                  </a:cubicBezTo>
                  <a:cubicBezTo>
                    <a:pt x="169" y="600"/>
                    <a:pt x="173" y="595"/>
                    <a:pt x="177" y="591"/>
                  </a:cubicBezTo>
                  <a:cubicBezTo>
                    <a:pt x="184" y="584"/>
                    <a:pt x="184" y="584"/>
                    <a:pt x="184" y="584"/>
                  </a:cubicBezTo>
                  <a:cubicBezTo>
                    <a:pt x="185" y="583"/>
                    <a:pt x="186" y="582"/>
                    <a:pt x="187" y="581"/>
                  </a:cubicBezTo>
                  <a:cubicBezTo>
                    <a:pt x="187" y="581"/>
                    <a:pt x="187" y="581"/>
                    <a:pt x="187" y="581"/>
                  </a:cubicBezTo>
                  <a:cubicBezTo>
                    <a:pt x="174" y="545"/>
                    <a:pt x="183" y="571"/>
                    <a:pt x="181" y="563"/>
                  </a:cubicBezTo>
                  <a:cubicBezTo>
                    <a:pt x="180" y="563"/>
                    <a:pt x="180" y="563"/>
                    <a:pt x="180" y="563"/>
                  </a:cubicBezTo>
                  <a:cubicBezTo>
                    <a:pt x="180" y="563"/>
                    <a:pt x="180" y="563"/>
                    <a:pt x="180" y="563"/>
                  </a:cubicBezTo>
                  <a:cubicBezTo>
                    <a:pt x="179" y="563"/>
                    <a:pt x="179" y="563"/>
                    <a:pt x="179" y="563"/>
                  </a:cubicBezTo>
                  <a:cubicBezTo>
                    <a:pt x="176" y="563"/>
                    <a:pt x="176" y="563"/>
                    <a:pt x="176" y="563"/>
                  </a:cubicBezTo>
                  <a:cubicBezTo>
                    <a:pt x="150" y="562"/>
                    <a:pt x="122" y="560"/>
                    <a:pt x="100" y="551"/>
                  </a:cubicBezTo>
                  <a:cubicBezTo>
                    <a:pt x="82" y="541"/>
                    <a:pt x="65" y="516"/>
                    <a:pt x="54" y="495"/>
                  </a:cubicBezTo>
                  <a:cubicBezTo>
                    <a:pt x="48" y="482"/>
                    <a:pt x="43" y="474"/>
                    <a:pt x="48" y="464"/>
                  </a:cubicBezTo>
                  <a:cubicBezTo>
                    <a:pt x="51" y="452"/>
                    <a:pt x="57" y="440"/>
                    <a:pt x="64" y="429"/>
                  </a:cubicBezTo>
                  <a:cubicBezTo>
                    <a:pt x="122" y="373"/>
                    <a:pt x="287" y="338"/>
                    <a:pt x="251" y="210"/>
                  </a:cubicBezTo>
                  <a:cubicBezTo>
                    <a:pt x="246" y="231"/>
                    <a:pt x="244" y="253"/>
                    <a:pt x="243" y="274"/>
                  </a:cubicBezTo>
                  <a:cubicBezTo>
                    <a:pt x="243" y="291"/>
                    <a:pt x="243" y="291"/>
                    <a:pt x="243" y="291"/>
                  </a:cubicBezTo>
                  <a:cubicBezTo>
                    <a:pt x="243" y="299"/>
                    <a:pt x="243" y="299"/>
                    <a:pt x="243" y="299"/>
                  </a:cubicBezTo>
                  <a:cubicBezTo>
                    <a:pt x="243" y="301"/>
                    <a:pt x="243" y="301"/>
                    <a:pt x="243" y="301"/>
                  </a:cubicBezTo>
                  <a:cubicBezTo>
                    <a:pt x="243" y="302"/>
                    <a:pt x="243" y="302"/>
                    <a:pt x="243" y="302"/>
                  </a:cubicBezTo>
                  <a:cubicBezTo>
                    <a:pt x="243" y="303"/>
                    <a:pt x="243" y="303"/>
                    <a:pt x="243" y="303"/>
                  </a:cubicBezTo>
                  <a:cubicBezTo>
                    <a:pt x="234" y="311"/>
                    <a:pt x="240" y="305"/>
                    <a:pt x="238" y="307"/>
                  </a:cubicBezTo>
                  <a:cubicBezTo>
                    <a:pt x="238" y="307"/>
                    <a:pt x="238" y="307"/>
                    <a:pt x="238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1" y="307"/>
                    <a:pt x="218" y="306"/>
                    <a:pt x="222" y="308"/>
                  </a:cubicBezTo>
                  <a:cubicBezTo>
                    <a:pt x="219" y="313"/>
                    <a:pt x="215" y="317"/>
                    <a:pt x="211" y="322"/>
                  </a:cubicBezTo>
                  <a:cubicBezTo>
                    <a:pt x="181" y="357"/>
                    <a:pt x="139" y="379"/>
                    <a:pt x="95" y="393"/>
                  </a:cubicBezTo>
                  <a:cubicBezTo>
                    <a:pt x="70" y="397"/>
                    <a:pt x="60" y="421"/>
                    <a:pt x="49" y="441"/>
                  </a:cubicBezTo>
                  <a:cubicBezTo>
                    <a:pt x="44" y="451"/>
                    <a:pt x="38" y="462"/>
                    <a:pt x="38" y="473"/>
                  </a:cubicBezTo>
                  <a:cubicBezTo>
                    <a:pt x="39" y="485"/>
                    <a:pt x="44" y="495"/>
                    <a:pt x="50" y="506"/>
                  </a:cubicBezTo>
                  <a:cubicBezTo>
                    <a:pt x="62" y="525"/>
                    <a:pt x="75" y="547"/>
                    <a:pt x="95" y="558"/>
                  </a:cubicBezTo>
                  <a:cubicBezTo>
                    <a:pt x="116" y="568"/>
                    <a:pt x="141" y="570"/>
                    <a:pt x="164" y="571"/>
                  </a:cubicBezTo>
                  <a:cubicBezTo>
                    <a:pt x="169" y="573"/>
                    <a:pt x="177" y="569"/>
                    <a:pt x="181" y="574"/>
                  </a:cubicBezTo>
                  <a:cubicBezTo>
                    <a:pt x="176" y="578"/>
                    <a:pt x="172" y="583"/>
                    <a:pt x="168" y="587"/>
                  </a:cubicBezTo>
                  <a:cubicBezTo>
                    <a:pt x="161" y="596"/>
                    <a:pt x="156" y="607"/>
                    <a:pt x="152" y="618"/>
                  </a:cubicBezTo>
                  <a:cubicBezTo>
                    <a:pt x="139" y="639"/>
                    <a:pt x="118" y="652"/>
                    <a:pt x="102" y="669"/>
                  </a:cubicBezTo>
                  <a:cubicBezTo>
                    <a:pt x="85" y="685"/>
                    <a:pt x="69" y="704"/>
                    <a:pt x="63" y="727"/>
                  </a:cubicBezTo>
                  <a:cubicBezTo>
                    <a:pt x="60" y="738"/>
                    <a:pt x="59" y="749"/>
                    <a:pt x="60" y="761"/>
                  </a:cubicBezTo>
                  <a:cubicBezTo>
                    <a:pt x="65" y="768"/>
                    <a:pt x="79" y="773"/>
                    <a:pt x="84" y="785"/>
                  </a:cubicBezTo>
                  <a:cubicBezTo>
                    <a:pt x="217" y="844"/>
                    <a:pt x="0" y="910"/>
                    <a:pt x="79" y="995"/>
                  </a:cubicBezTo>
                  <a:cubicBezTo>
                    <a:pt x="97" y="1017"/>
                    <a:pt x="124" y="1033"/>
                    <a:pt x="153" y="1036"/>
                  </a:cubicBezTo>
                  <a:cubicBezTo>
                    <a:pt x="182" y="1038"/>
                    <a:pt x="210" y="1035"/>
                    <a:pt x="238" y="1029"/>
                  </a:cubicBezTo>
                  <a:cubicBezTo>
                    <a:pt x="266" y="1018"/>
                    <a:pt x="284" y="994"/>
                    <a:pt x="304" y="976"/>
                  </a:cubicBezTo>
                  <a:cubicBezTo>
                    <a:pt x="314" y="966"/>
                    <a:pt x="325" y="958"/>
                    <a:pt x="339" y="956"/>
                  </a:cubicBezTo>
                  <a:cubicBezTo>
                    <a:pt x="352" y="955"/>
                    <a:pt x="365" y="960"/>
                    <a:pt x="379" y="964"/>
                  </a:cubicBezTo>
                  <a:cubicBezTo>
                    <a:pt x="407" y="968"/>
                    <a:pt x="429" y="985"/>
                    <a:pt x="441" y="1010"/>
                  </a:cubicBezTo>
                  <a:cubicBezTo>
                    <a:pt x="454" y="1034"/>
                    <a:pt x="448" y="1064"/>
                    <a:pt x="451" y="1090"/>
                  </a:cubicBezTo>
                  <a:cubicBezTo>
                    <a:pt x="451" y="1145"/>
                    <a:pt x="451" y="1200"/>
                    <a:pt x="451" y="1255"/>
                  </a:cubicBezTo>
                  <a:cubicBezTo>
                    <a:pt x="450" y="1310"/>
                    <a:pt x="449" y="1365"/>
                    <a:pt x="447" y="1420"/>
                  </a:cubicBezTo>
                  <a:cubicBezTo>
                    <a:pt x="448" y="1475"/>
                    <a:pt x="456" y="1529"/>
                    <a:pt x="465" y="1584"/>
                  </a:cubicBezTo>
                  <a:cubicBezTo>
                    <a:pt x="466" y="1598"/>
                    <a:pt x="472" y="1611"/>
                    <a:pt x="469" y="1627"/>
                  </a:cubicBezTo>
                  <a:cubicBezTo>
                    <a:pt x="466" y="1641"/>
                    <a:pt x="463" y="1654"/>
                    <a:pt x="459" y="1668"/>
                  </a:cubicBezTo>
                  <a:cubicBezTo>
                    <a:pt x="453" y="1695"/>
                    <a:pt x="446" y="1723"/>
                    <a:pt x="440" y="1750"/>
                  </a:cubicBezTo>
                  <a:cubicBezTo>
                    <a:pt x="427" y="1805"/>
                    <a:pt x="419" y="1862"/>
                    <a:pt x="428" y="1919"/>
                  </a:cubicBezTo>
                  <a:cubicBezTo>
                    <a:pt x="437" y="1984"/>
                    <a:pt x="454" y="2047"/>
                    <a:pt x="478" y="2108"/>
                  </a:cubicBezTo>
                  <a:cubicBezTo>
                    <a:pt x="505" y="2170"/>
                    <a:pt x="516" y="2237"/>
                    <a:pt x="531" y="2302"/>
                  </a:cubicBezTo>
                  <a:cubicBezTo>
                    <a:pt x="551" y="2364"/>
                    <a:pt x="559" y="2435"/>
                    <a:pt x="566" y="2500"/>
                  </a:cubicBezTo>
                  <a:cubicBezTo>
                    <a:pt x="573" y="2567"/>
                    <a:pt x="580" y="2634"/>
                    <a:pt x="586" y="2701"/>
                  </a:cubicBezTo>
                  <a:cubicBezTo>
                    <a:pt x="596" y="2836"/>
                    <a:pt x="603" y="2970"/>
                    <a:pt x="603" y="3105"/>
                  </a:cubicBezTo>
                  <a:cubicBezTo>
                    <a:pt x="602" y="3239"/>
                    <a:pt x="603" y="3372"/>
                    <a:pt x="603" y="3504"/>
                  </a:cubicBezTo>
                  <a:cubicBezTo>
                    <a:pt x="603" y="3734"/>
                    <a:pt x="605" y="3950"/>
                    <a:pt x="613" y="4167"/>
                  </a:cubicBezTo>
                  <a:cubicBezTo>
                    <a:pt x="615" y="4222"/>
                    <a:pt x="617" y="4276"/>
                    <a:pt x="620" y="4331"/>
                  </a:cubicBezTo>
                  <a:cubicBezTo>
                    <a:pt x="621" y="4358"/>
                    <a:pt x="623" y="4386"/>
                    <a:pt x="625" y="4413"/>
                  </a:cubicBezTo>
                  <a:cubicBezTo>
                    <a:pt x="626" y="4427"/>
                    <a:pt x="627" y="4441"/>
                    <a:pt x="629" y="4455"/>
                  </a:cubicBezTo>
                  <a:cubicBezTo>
                    <a:pt x="630" y="4461"/>
                    <a:pt x="631" y="4468"/>
                    <a:pt x="632" y="4476"/>
                  </a:cubicBezTo>
                  <a:cubicBezTo>
                    <a:pt x="634" y="4480"/>
                    <a:pt x="630" y="4481"/>
                    <a:pt x="639" y="4490"/>
                  </a:cubicBezTo>
                  <a:cubicBezTo>
                    <a:pt x="644" y="4492"/>
                    <a:pt x="647" y="4492"/>
                    <a:pt x="651" y="4493"/>
                  </a:cubicBezTo>
                  <a:cubicBezTo>
                    <a:pt x="763" y="4508"/>
                    <a:pt x="875" y="4509"/>
                    <a:pt x="993" y="4513"/>
                  </a:cubicBezTo>
                  <a:cubicBezTo>
                    <a:pt x="1119" y="4517"/>
                    <a:pt x="1248" y="4520"/>
                    <a:pt x="1378" y="4524"/>
                  </a:cubicBezTo>
                  <a:cubicBezTo>
                    <a:pt x="1442" y="4526"/>
                    <a:pt x="1508" y="4528"/>
                    <a:pt x="1573" y="4530"/>
                  </a:cubicBezTo>
                  <a:cubicBezTo>
                    <a:pt x="1672" y="4533"/>
                    <a:pt x="1672" y="4533"/>
                    <a:pt x="1672" y="4533"/>
                  </a:cubicBezTo>
                  <a:cubicBezTo>
                    <a:pt x="1721" y="4535"/>
                    <a:pt x="1721" y="4535"/>
                    <a:pt x="1721" y="4535"/>
                  </a:cubicBezTo>
                  <a:cubicBezTo>
                    <a:pt x="1733" y="4535"/>
                    <a:pt x="1733" y="4535"/>
                    <a:pt x="1733" y="4535"/>
                  </a:cubicBezTo>
                  <a:cubicBezTo>
                    <a:pt x="1740" y="4536"/>
                    <a:pt x="1740" y="4536"/>
                    <a:pt x="1740" y="4536"/>
                  </a:cubicBezTo>
                  <a:cubicBezTo>
                    <a:pt x="1743" y="4536"/>
                    <a:pt x="1743" y="4536"/>
                    <a:pt x="1743" y="4536"/>
                  </a:cubicBezTo>
                  <a:cubicBezTo>
                    <a:pt x="1744" y="4536"/>
                    <a:pt x="1744" y="4536"/>
                    <a:pt x="1744" y="4536"/>
                  </a:cubicBezTo>
                  <a:cubicBezTo>
                    <a:pt x="1745" y="4536"/>
                    <a:pt x="1745" y="4536"/>
                    <a:pt x="1745" y="4536"/>
                  </a:cubicBezTo>
                  <a:cubicBezTo>
                    <a:pt x="1755" y="4524"/>
                    <a:pt x="1747" y="4532"/>
                    <a:pt x="1750" y="4530"/>
                  </a:cubicBezTo>
                  <a:cubicBezTo>
                    <a:pt x="1750" y="4529"/>
                    <a:pt x="1750" y="4529"/>
                    <a:pt x="1750" y="4529"/>
                  </a:cubicBezTo>
                  <a:cubicBezTo>
                    <a:pt x="1748" y="4504"/>
                    <a:pt x="1748" y="4504"/>
                    <a:pt x="1748" y="4504"/>
                  </a:cubicBezTo>
                  <a:cubicBezTo>
                    <a:pt x="1725" y="4242"/>
                    <a:pt x="1703" y="3978"/>
                    <a:pt x="1677" y="3720"/>
                  </a:cubicBezTo>
                  <a:cubicBezTo>
                    <a:pt x="1648" y="3424"/>
                    <a:pt x="1622" y="3117"/>
                    <a:pt x="1571" y="2825"/>
                  </a:cubicBezTo>
                  <a:cubicBezTo>
                    <a:pt x="1558" y="2746"/>
                    <a:pt x="1546" y="2669"/>
                    <a:pt x="1529" y="2592"/>
                  </a:cubicBezTo>
                  <a:cubicBezTo>
                    <a:pt x="1502" y="2517"/>
                    <a:pt x="1476" y="2445"/>
                    <a:pt x="1450" y="2372"/>
                  </a:cubicBezTo>
                  <a:cubicBezTo>
                    <a:pt x="1424" y="2298"/>
                    <a:pt x="1398" y="2225"/>
                    <a:pt x="1372" y="2150"/>
                  </a:cubicBezTo>
                  <a:cubicBezTo>
                    <a:pt x="1359" y="2113"/>
                    <a:pt x="1345" y="2076"/>
                    <a:pt x="1333" y="2038"/>
                  </a:cubicBezTo>
                  <a:cubicBezTo>
                    <a:pt x="1327" y="1998"/>
                    <a:pt x="1325" y="1958"/>
                    <a:pt x="1322" y="1918"/>
                  </a:cubicBezTo>
                  <a:cubicBezTo>
                    <a:pt x="1319" y="1859"/>
                    <a:pt x="1316" y="1800"/>
                    <a:pt x="1315" y="1740"/>
                  </a:cubicBezTo>
                  <a:cubicBezTo>
                    <a:pt x="1311" y="1681"/>
                    <a:pt x="1330" y="1623"/>
                    <a:pt x="1339" y="1564"/>
                  </a:cubicBezTo>
                  <a:cubicBezTo>
                    <a:pt x="1361" y="1447"/>
                    <a:pt x="1384" y="1330"/>
                    <a:pt x="1409" y="1213"/>
                  </a:cubicBezTo>
                  <a:cubicBezTo>
                    <a:pt x="1424" y="1155"/>
                    <a:pt x="1473" y="1110"/>
                    <a:pt x="1478" y="1049"/>
                  </a:cubicBezTo>
                  <a:cubicBezTo>
                    <a:pt x="1489" y="990"/>
                    <a:pt x="1501" y="932"/>
                    <a:pt x="1513" y="873"/>
                  </a:cubicBezTo>
                  <a:cubicBezTo>
                    <a:pt x="1520" y="844"/>
                    <a:pt x="1526" y="815"/>
                    <a:pt x="1533" y="785"/>
                  </a:cubicBezTo>
                  <a:cubicBezTo>
                    <a:pt x="1543" y="756"/>
                    <a:pt x="1538" y="728"/>
                    <a:pt x="1531" y="698"/>
                  </a:cubicBezTo>
                  <a:cubicBezTo>
                    <a:pt x="1524" y="669"/>
                    <a:pt x="1515" y="640"/>
                    <a:pt x="1501" y="615"/>
                  </a:cubicBezTo>
                  <a:cubicBezTo>
                    <a:pt x="1486" y="589"/>
                    <a:pt x="1468" y="565"/>
                    <a:pt x="1451" y="540"/>
                  </a:cubicBezTo>
                  <a:cubicBezTo>
                    <a:pt x="1417" y="490"/>
                    <a:pt x="1381" y="443"/>
                    <a:pt x="1349" y="391"/>
                  </a:cubicBezTo>
                  <a:cubicBezTo>
                    <a:pt x="1319" y="339"/>
                    <a:pt x="1286" y="289"/>
                    <a:pt x="1253" y="239"/>
                  </a:cubicBezTo>
                  <a:cubicBezTo>
                    <a:pt x="1236" y="215"/>
                    <a:pt x="1219" y="189"/>
                    <a:pt x="1201" y="166"/>
                  </a:cubicBezTo>
                  <a:cubicBezTo>
                    <a:pt x="1179" y="145"/>
                    <a:pt x="1163" y="119"/>
                    <a:pt x="1144" y="97"/>
                  </a:cubicBezTo>
                  <a:cubicBezTo>
                    <a:pt x="1107" y="52"/>
                    <a:pt x="1055" y="10"/>
                    <a:pt x="997" y="18"/>
                  </a:cubicBezTo>
                  <a:cubicBezTo>
                    <a:pt x="939" y="34"/>
                    <a:pt x="883" y="52"/>
                    <a:pt x="826" y="74"/>
                  </a:cubicBezTo>
                  <a:cubicBezTo>
                    <a:pt x="798" y="83"/>
                    <a:pt x="768" y="95"/>
                    <a:pt x="737" y="95"/>
                  </a:cubicBezTo>
                  <a:cubicBezTo>
                    <a:pt x="707" y="94"/>
                    <a:pt x="677" y="97"/>
                    <a:pt x="647" y="95"/>
                  </a:cubicBezTo>
                  <a:cubicBezTo>
                    <a:pt x="587" y="92"/>
                    <a:pt x="527" y="89"/>
                    <a:pt x="467" y="86"/>
                  </a:cubicBezTo>
                  <a:cubicBezTo>
                    <a:pt x="437" y="85"/>
                    <a:pt x="407" y="82"/>
                    <a:pt x="378" y="82"/>
                  </a:cubicBezTo>
                  <a:cubicBezTo>
                    <a:pt x="363" y="83"/>
                    <a:pt x="348" y="84"/>
                    <a:pt x="334" y="85"/>
                  </a:cubicBezTo>
                  <a:cubicBezTo>
                    <a:pt x="321" y="86"/>
                    <a:pt x="313" y="97"/>
                    <a:pt x="308" y="110"/>
                  </a:cubicBezTo>
                  <a:cubicBezTo>
                    <a:pt x="304" y="119"/>
                    <a:pt x="303" y="129"/>
                    <a:pt x="296" y="141"/>
                  </a:cubicBezTo>
                  <a:cubicBezTo>
                    <a:pt x="295" y="142"/>
                    <a:pt x="293" y="144"/>
                    <a:pt x="293" y="144"/>
                  </a:cubicBezTo>
                  <a:cubicBezTo>
                    <a:pt x="291" y="145"/>
                    <a:pt x="297" y="144"/>
                    <a:pt x="291" y="136"/>
                  </a:cubicBezTo>
                  <a:cubicBezTo>
                    <a:pt x="286" y="134"/>
                    <a:pt x="289" y="136"/>
                    <a:pt x="288" y="135"/>
                  </a:cubicBezTo>
                  <a:cubicBezTo>
                    <a:pt x="290" y="135"/>
                    <a:pt x="293" y="134"/>
                    <a:pt x="295" y="133"/>
                  </a:cubicBezTo>
                  <a:cubicBezTo>
                    <a:pt x="301" y="131"/>
                    <a:pt x="306" y="130"/>
                    <a:pt x="312" y="128"/>
                  </a:cubicBezTo>
                  <a:cubicBezTo>
                    <a:pt x="335" y="122"/>
                    <a:pt x="360" y="118"/>
                    <a:pt x="386" y="118"/>
                  </a:cubicBezTo>
                  <a:cubicBezTo>
                    <a:pt x="399" y="119"/>
                    <a:pt x="412" y="120"/>
                    <a:pt x="426" y="124"/>
                  </a:cubicBezTo>
                  <a:cubicBezTo>
                    <a:pt x="432" y="126"/>
                    <a:pt x="439" y="128"/>
                    <a:pt x="446" y="132"/>
                  </a:cubicBezTo>
                  <a:cubicBezTo>
                    <a:pt x="451" y="136"/>
                    <a:pt x="455" y="137"/>
                    <a:pt x="461" y="139"/>
                  </a:cubicBezTo>
                  <a:cubicBezTo>
                    <a:pt x="487" y="144"/>
                    <a:pt x="514" y="157"/>
                    <a:pt x="535" y="173"/>
                  </a:cubicBezTo>
                  <a:cubicBezTo>
                    <a:pt x="579" y="203"/>
                    <a:pt x="617" y="241"/>
                    <a:pt x="648" y="276"/>
                  </a:cubicBezTo>
                  <a:cubicBezTo>
                    <a:pt x="681" y="309"/>
                    <a:pt x="708" y="345"/>
                    <a:pt x="724" y="375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Freeform 27"/>
            <p:cNvSpPr>
              <a:spLocks/>
            </p:cNvSpPr>
            <p:nvPr/>
          </p:nvSpPr>
          <p:spPr bwMode="auto">
            <a:xfrm rot="20858813">
              <a:off x="3926563" y="1349577"/>
              <a:ext cx="513115" cy="542081"/>
            </a:xfrm>
            <a:custGeom>
              <a:avLst/>
              <a:gdLst>
                <a:gd name="T0" fmla="*/ 6 w 369"/>
                <a:gd name="T1" fmla="*/ 0 h 390"/>
                <a:gd name="T2" fmla="*/ 31 w 369"/>
                <a:gd name="T3" fmla="*/ 49 h 390"/>
                <a:gd name="T4" fmla="*/ 50 w 369"/>
                <a:gd name="T5" fmla="*/ 112 h 390"/>
                <a:gd name="T6" fmla="*/ 110 w 369"/>
                <a:gd name="T7" fmla="*/ 217 h 390"/>
                <a:gd name="T8" fmla="*/ 134 w 369"/>
                <a:gd name="T9" fmla="*/ 260 h 390"/>
                <a:gd name="T10" fmla="*/ 162 w 369"/>
                <a:gd name="T11" fmla="*/ 304 h 390"/>
                <a:gd name="T12" fmla="*/ 191 w 369"/>
                <a:gd name="T13" fmla="*/ 329 h 390"/>
                <a:gd name="T14" fmla="*/ 227 w 369"/>
                <a:gd name="T15" fmla="*/ 353 h 390"/>
                <a:gd name="T16" fmla="*/ 303 w 369"/>
                <a:gd name="T17" fmla="*/ 368 h 390"/>
                <a:gd name="T18" fmla="*/ 338 w 369"/>
                <a:gd name="T19" fmla="*/ 390 h 390"/>
                <a:gd name="T20" fmla="*/ 347 w 369"/>
                <a:gd name="T21" fmla="*/ 390 h 390"/>
                <a:gd name="T22" fmla="*/ 359 w 369"/>
                <a:gd name="T23" fmla="*/ 384 h 390"/>
                <a:gd name="T24" fmla="*/ 364 w 369"/>
                <a:gd name="T25" fmla="*/ 361 h 390"/>
                <a:gd name="T26" fmla="*/ 344 w 369"/>
                <a:gd name="T27" fmla="*/ 381 h 390"/>
                <a:gd name="T28" fmla="*/ 318 w 369"/>
                <a:gd name="T29" fmla="*/ 377 h 390"/>
                <a:gd name="T30" fmla="*/ 255 w 369"/>
                <a:gd name="T31" fmla="*/ 367 h 390"/>
                <a:gd name="T32" fmla="*/ 185 w 369"/>
                <a:gd name="T33" fmla="*/ 338 h 390"/>
                <a:gd name="T34" fmla="*/ 153 w 369"/>
                <a:gd name="T35" fmla="*/ 284 h 390"/>
                <a:gd name="T36" fmla="*/ 121 w 369"/>
                <a:gd name="T37" fmla="*/ 218 h 390"/>
                <a:gd name="T38" fmla="*/ 105 w 369"/>
                <a:gd name="T39" fmla="*/ 181 h 390"/>
                <a:gd name="T40" fmla="*/ 77 w 369"/>
                <a:gd name="T41" fmla="*/ 145 h 390"/>
                <a:gd name="T42" fmla="*/ 17 w 369"/>
                <a:gd name="T43" fmla="*/ 24 h 390"/>
                <a:gd name="T44" fmla="*/ 6 w 369"/>
                <a:gd name="T45" fmla="*/ 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9" h="390">
                  <a:moveTo>
                    <a:pt x="6" y="0"/>
                  </a:moveTo>
                  <a:cubicBezTo>
                    <a:pt x="14" y="16"/>
                    <a:pt x="29" y="30"/>
                    <a:pt x="31" y="49"/>
                  </a:cubicBezTo>
                  <a:cubicBezTo>
                    <a:pt x="34" y="72"/>
                    <a:pt x="36" y="94"/>
                    <a:pt x="50" y="112"/>
                  </a:cubicBezTo>
                  <a:cubicBezTo>
                    <a:pt x="77" y="144"/>
                    <a:pt x="88" y="184"/>
                    <a:pt x="110" y="217"/>
                  </a:cubicBezTo>
                  <a:cubicBezTo>
                    <a:pt x="119" y="231"/>
                    <a:pt x="124" y="247"/>
                    <a:pt x="134" y="260"/>
                  </a:cubicBezTo>
                  <a:cubicBezTo>
                    <a:pt x="145" y="274"/>
                    <a:pt x="144" y="295"/>
                    <a:pt x="162" y="304"/>
                  </a:cubicBezTo>
                  <a:cubicBezTo>
                    <a:pt x="176" y="310"/>
                    <a:pt x="182" y="323"/>
                    <a:pt x="191" y="329"/>
                  </a:cubicBezTo>
                  <a:cubicBezTo>
                    <a:pt x="202" y="338"/>
                    <a:pt x="215" y="347"/>
                    <a:pt x="227" y="353"/>
                  </a:cubicBezTo>
                  <a:cubicBezTo>
                    <a:pt x="251" y="364"/>
                    <a:pt x="280" y="358"/>
                    <a:pt x="303" y="368"/>
                  </a:cubicBezTo>
                  <a:cubicBezTo>
                    <a:pt x="315" y="373"/>
                    <a:pt x="325" y="386"/>
                    <a:pt x="338" y="390"/>
                  </a:cubicBezTo>
                  <a:cubicBezTo>
                    <a:pt x="341" y="390"/>
                    <a:pt x="344" y="390"/>
                    <a:pt x="347" y="390"/>
                  </a:cubicBezTo>
                  <a:cubicBezTo>
                    <a:pt x="353" y="390"/>
                    <a:pt x="358" y="387"/>
                    <a:pt x="359" y="384"/>
                  </a:cubicBezTo>
                  <a:cubicBezTo>
                    <a:pt x="364" y="380"/>
                    <a:pt x="369" y="370"/>
                    <a:pt x="364" y="361"/>
                  </a:cubicBezTo>
                  <a:cubicBezTo>
                    <a:pt x="364" y="377"/>
                    <a:pt x="352" y="381"/>
                    <a:pt x="344" y="381"/>
                  </a:cubicBezTo>
                  <a:cubicBezTo>
                    <a:pt x="335" y="381"/>
                    <a:pt x="325" y="381"/>
                    <a:pt x="318" y="377"/>
                  </a:cubicBezTo>
                  <a:cubicBezTo>
                    <a:pt x="298" y="366"/>
                    <a:pt x="277" y="370"/>
                    <a:pt x="255" y="367"/>
                  </a:cubicBezTo>
                  <a:cubicBezTo>
                    <a:pt x="230" y="364"/>
                    <a:pt x="206" y="354"/>
                    <a:pt x="185" y="338"/>
                  </a:cubicBezTo>
                  <a:cubicBezTo>
                    <a:pt x="167" y="322"/>
                    <a:pt x="171" y="298"/>
                    <a:pt x="153" y="284"/>
                  </a:cubicBezTo>
                  <a:cubicBezTo>
                    <a:pt x="134" y="268"/>
                    <a:pt x="131" y="240"/>
                    <a:pt x="121" y="218"/>
                  </a:cubicBezTo>
                  <a:cubicBezTo>
                    <a:pt x="115" y="206"/>
                    <a:pt x="115" y="191"/>
                    <a:pt x="105" y="181"/>
                  </a:cubicBezTo>
                  <a:cubicBezTo>
                    <a:pt x="93" y="170"/>
                    <a:pt x="82" y="158"/>
                    <a:pt x="77" y="145"/>
                  </a:cubicBezTo>
                  <a:cubicBezTo>
                    <a:pt x="60" y="103"/>
                    <a:pt x="35" y="65"/>
                    <a:pt x="17" y="24"/>
                  </a:cubicBezTo>
                  <a:cubicBezTo>
                    <a:pt x="14" y="17"/>
                    <a:pt x="0" y="10"/>
                    <a:pt x="6" y="0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Freeform 28"/>
            <p:cNvSpPr>
              <a:spLocks/>
            </p:cNvSpPr>
            <p:nvPr/>
          </p:nvSpPr>
          <p:spPr bwMode="auto">
            <a:xfrm rot="20858813">
              <a:off x="3193622" y="1176272"/>
              <a:ext cx="355870" cy="350352"/>
            </a:xfrm>
            <a:custGeom>
              <a:avLst/>
              <a:gdLst>
                <a:gd name="T0" fmla="*/ 52 w 256"/>
                <a:gd name="T1" fmla="*/ 231 h 252"/>
                <a:gd name="T2" fmla="*/ 94 w 256"/>
                <a:gd name="T3" fmla="*/ 174 h 252"/>
                <a:gd name="T4" fmla="*/ 162 w 256"/>
                <a:gd name="T5" fmla="*/ 131 h 252"/>
                <a:gd name="T6" fmla="*/ 232 w 256"/>
                <a:gd name="T7" fmla="*/ 93 h 252"/>
                <a:gd name="T8" fmla="*/ 244 w 256"/>
                <a:gd name="T9" fmla="*/ 60 h 252"/>
                <a:gd name="T10" fmla="*/ 218 w 256"/>
                <a:gd name="T11" fmla="*/ 31 h 252"/>
                <a:gd name="T12" fmla="*/ 164 w 256"/>
                <a:gd name="T13" fmla="*/ 7 h 252"/>
                <a:gd name="T14" fmla="*/ 98 w 256"/>
                <a:gd name="T15" fmla="*/ 15 h 252"/>
                <a:gd name="T16" fmla="*/ 55 w 256"/>
                <a:gd name="T17" fmla="*/ 44 h 252"/>
                <a:gd name="T18" fmla="*/ 25 w 256"/>
                <a:gd name="T19" fmla="*/ 87 h 252"/>
                <a:gd name="T20" fmla="*/ 16 w 256"/>
                <a:gd name="T21" fmla="*/ 187 h 252"/>
                <a:gd name="T22" fmla="*/ 6 w 256"/>
                <a:gd name="T23" fmla="*/ 239 h 252"/>
                <a:gd name="T24" fmla="*/ 20 w 256"/>
                <a:gd name="T25" fmla="*/ 251 h 252"/>
                <a:gd name="T26" fmla="*/ 35 w 256"/>
                <a:gd name="T27" fmla="*/ 247 h 252"/>
                <a:gd name="T28" fmla="*/ 52 w 256"/>
                <a:gd name="T29" fmla="*/ 232 h 252"/>
                <a:gd name="T30" fmla="*/ 18 w 256"/>
                <a:gd name="T31" fmla="*/ 240 h 252"/>
                <a:gd name="T32" fmla="*/ 10 w 256"/>
                <a:gd name="T33" fmla="*/ 207 h 252"/>
                <a:gd name="T34" fmla="*/ 11 w 256"/>
                <a:gd name="T35" fmla="*/ 125 h 252"/>
                <a:gd name="T36" fmla="*/ 48 w 256"/>
                <a:gd name="T37" fmla="*/ 34 h 252"/>
                <a:gd name="T38" fmla="*/ 125 w 256"/>
                <a:gd name="T39" fmla="*/ 12 h 252"/>
                <a:gd name="T40" fmla="*/ 207 w 256"/>
                <a:gd name="T41" fmla="*/ 33 h 252"/>
                <a:gd name="T42" fmla="*/ 236 w 256"/>
                <a:gd name="T43" fmla="*/ 71 h 252"/>
                <a:gd name="T44" fmla="*/ 231 w 256"/>
                <a:gd name="T45" fmla="*/ 87 h 252"/>
                <a:gd name="T46" fmla="*/ 207 w 256"/>
                <a:gd name="T47" fmla="*/ 103 h 252"/>
                <a:gd name="T48" fmla="*/ 130 w 256"/>
                <a:gd name="T49" fmla="*/ 140 h 252"/>
                <a:gd name="T50" fmla="*/ 72 w 256"/>
                <a:gd name="T51" fmla="*/ 204 h 252"/>
                <a:gd name="T52" fmla="*/ 52 w 256"/>
                <a:gd name="T53" fmla="*/ 2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6" h="252">
                  <a:moveTo>
                    <a:pt x="52" y="231"/>
                  </a:moveTo>
                  <a:cubicBezTo>
                    <a:pt x="65" y="212"/>
                    <a:pt x="74" y="187"/>
                    <a:pt x="94" y="174"/>
                  </a:cubicBezTo>
                  <a:cubicBezTo>
                    <a:pt x="119" y="158"/>
                    <a:pt x="142" y="146"/>
                    <a:pt x="162" y="131"/>
                  </a:cubicBezTo>
                  <a:cubicBezTo>
                    <a:pt x="183" y="118"/>
                    <a:pt x="210" y="108"/>
                    <a:pt x="232" y="93"/>
                  </a:cubicBezTo>
                  <a:cubicBezTo>
                    <a:pt x="242" y="88"/>
                    <a:pt x="256" y="72"/>
                    <a:pt x="244" y="60"/>
                  </a:cubicBezTo>
                  <a:cubicBezTo>
                    <a:pt x="237" y="49"/>
                    <a:pt x="228" y="39"/>
                    <a:pt x="218" y="31"/>
                  </a:cubicBezTo>
                  <a:cubicBezTo>
                    <a:pt x="203" y="19"/>
                    <a:pt x="186" y="5"/>
                    <a:pt x="164" y="7"/>
                  </a:cubicBezTo>
                  <a:cubicBezTo>
                    <a:pt x="142" y="8"/>
                    <a:pt x="117" y="0"/>
                    <a:pt x="98" y="15"/>
                  </a:cubicBezTo>
                  <a:cubicBezTo>
                    <a:pt x="84" y="27"/>
                    <a:pt x="69" y="34"/>
                    <a:pt x="55" y="44"/>
                  </a:cubicBezTo>
                  <a:cubicBezTo>
                    <a:pt x="41" y="53"/>
                    <a:pt x="31" y="70"/>
                    <a:pt x="25" y="87"/>
                  </a:cubicBezTo>
                  <a:cubicBezTo>
                    <a:pt x="13" y="119"/>
                    <a:pt x="21" y="155"/>
                    <a:pt x="16" y="187"/>
                  </a:cubicBezTo>
                  <a:cubicBezTo>
                    <a:pt x="14" y="203"/>
                    <a:pt x="0" y="218"/>
                    <a:pt x="6" y="239"/>
                  </a:cubicBezTo>
                  <a:cubicBezTo>
                    <a:pt x="8" y="243"/>
                    <a:pt x="13" y="249"/>
                    <a:pt x="20" y="251"/>
                  </a:cubicBezTo>
                  <a:cubicBezTo>
                    <a:pt x="27" y="252"/>
                    <a:pt x="32" y="249"/>
                    <a:pt x="35" y="247"/>
                  </a:cubicBezTo>
                  <a:cubicBezTo>
                    <a:pt x="42" y="242"/>
                    <a:pt x="47" y="237"/>
                    <a:pt x="52" y="232"/>
                  </a:cubicBezTo>
                  <a:cubicBezTo>
                    <a:pt x="40" y="235"/>
                    <a:pt x="30" y="246"/>
                    <a:pt x="18" y="240"/>
                  </a:cubicBezTo>
                  <a:cubicBezTo>
                    <a:pt x="9" y="231"/>
                    <a:pt x="9" y="217"/>
                    <a:pt x="10" y="207"/>
                  </a:cubicBezTo>
                  <a:cubicBezTo>
                    <a:pt x="16" y="179"/>
                    <a:pt x="9" y="154"/>
                    <a:pt x="11" y="125"/>
                  </a:cubicBezTo>
                  <a:cubicBezTo>
                    <a:pt x="14" y="94"/>
                    <a:pt x="20" y="56"/>
                    <a:pt x="48" y="34"/>
                  </a:cubicBezTo>
                  <a:cubicBezTo>
                    <a:pt x="74" y="17"/>
                    <a:pt x="100" y="23"/>
                    <a:pt x="125" y="12"/>
                  </a:cubicBezTo>
                  <a:cubicBezTo>
                    <a:pt x="155" y="1"/>
                    <a:pt x="189" y="13"/>
                    <a:pt x="207" y="33"/>
                  </a:cubicBezTo>
                  <a:cubicBezTo>
                    <a:pt x="219" y="44"/>
                    <a:pt x="225" y="63"/>
                    <a:pt x="236" y="71"/>
                  </a:cubicBezTo>
                  <a:cubicBezTo>
                    <a:pt x="241" y="68"/>
                    <a:pt x="238" y="81"/>
                    <a:pt x="231" y="87"/>
                  </a:cubicBezTo>
                  <a:cubicBezTo>
                    <a:pt x="224" y="93"/>
                    <a:pt x="216" y="99"/>
                    <a:pt x="207" y="103"/>
                  </a:cubicBezTo>
                  <a:cubicBezTo>
                    <a:pt x="181" y="114"/>
                    <a:pt x="151" y="120"/>
                    <a:pt x="130" y="140"/>
                  </a:cubicBezTo>
                  <a:cubicBezTo>
                    <a:pt x="108" y="159"/>
                    <a:pt x="90" y="181"/>
                    <a:pt x="72" y="204"/>
                  </a:cubicBezTo>
                  <a:cubicBezTo>
                    <a:pt x="66" y="211"/>
                    <a:pt x="64" y="229"/>
                    <a:pt x="52" y="231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Freeform 29"/>
            <p:cNvSpPr>
              <a:spLocks/>
            </p:cNvSpPr>
            <p:nvPr/>
          </p:nvSpPr>
          <p:spPr bwMode="auto">
            <a:xfrm rot="20858813">
              <a:off x="3100580" y="1885479"/>
              <a:ext cx="246903" cy="157245"/>
            </a:xfrm>
            <a:custGeom>
              <a:avLst/>
              <a:gdLst>
                <a:gd name="T0" fmla="*/ 97 w 178"/>
                <a:gd name="T1" fmla="*/ 14 h 113"/>
                <a:gd name="T2" fmla="*/ 128 w 178"/>
                <a:gd name="T3" fmla="*/ 4 h 113"/>
                <a:gd name="T4" fmla="*/ 139 w 178"/>
                <a:gd name="T5" fmla="*/ 13 h 113"/>
                <a:gd name="T6" fmla="*/ 145 w 178"/>
                <a:gd name="T7" fmla="*/ 19 h 113"/>
                <a:gd name="T8" fmla="*/ 159 w 178"/>
                <a:gd name="T9" fmla="*/ 76 h 113"/>
                <a:gd name="T10" fmla="*/ 144 w 178"/>
                <a:gd name="T11" fmla="*/ 98 h 113"/>
                <a:gd name="T12" fmla="*/ 116 w 178"/>
                <a:gd name="T13" fmla="*/ 105 h 113"/>
                <a:gd name="T14" fmla="*/ 75 w 178"/>
                <a:gd name="T15" fmla="*/ 89 h 113"/>
                <a:gd name="T16" fmla="*/ 38 w 178"/>
                <a:gd name="T17" fmla="*/ 104 h 113"/>
                <a:gd name="T18" fmla="*/ 14 w 178"/>
                <a:gd name="T19" fmla="*/ 97 h 113"/>
                <a:gd name="T20" fmla="*/ 0 w 178"/>
                <a:gd name="T21" fmla="*/ 106 h 113"/>
                <a:gd name="T22" fmla="*/ 28 w 178"/>
                <a:gd name="T23" fmla="*/ 102 h 113"/>
                <a:gd name="T24" fmla="*/ 58 w 178"/>
                <a:gd name="T25" fmla="*/ 84 h 113"/>
                <a:gd name="T26" fmla="*/ 99 w 178"/>
                <a:gd name="T27" fmla="*/ 92 h 113"/>
                <a:gd name="T28" fmla="*/ 111 w 178"/>
                <a:gd name="T29" fmla="*/ 105 h 113"/>
                <a:gd name="T30" fmla="*/ 121 w 178"/>
                <a:gd name="T31" fmla="*/ 111 h 113"/>
                <a:gd name="T32" fmla="*/ 130 w 178"/>
                <a:gd name="T33" fmla="*/ 107 h 113"/>
                <a:gd name="T34" fmla="*/ 167 w 178"/>
                <a:gd name="T35" fmla="*/ 82 h 113"/>
                <a:gd name="T36" fmla="*/ 173 w 178"/>
                <a:gd name="T37" fmla="*/ 58 h 113"/>
                <a:gd name="T38" fmla="*/ 160 w 178"/>
                <a:gd name="T39" fmla="*/ 34 h 113"/>
                <a:gd name="T40" fmla="*/ 145 w 178"/>
                <a:gd name="T41" fmla="*/ 6 h 113"/>
                <a:gd name="T42" fmla="*/ 114 w 178"/>
                <a:gd name="T43" fmla="*/ 10 h 113"/>
                <a:gd name="T44" fmla="*/ 97 w 178"/>
                <a:gd name="T45" fmla="*/ 1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8" h="113">
                  <a:moveTo>
                    <a:pt x="97" y="14"/>
                  </a:moveTo>
                  <a:cubicBezTo>
                    <a:pt x="115" y="12"/>
                    <a:pt x="115" y="0"/>
                    <a:pt x="128" y="4"/>
                  </a:cubicBezTo>
                  <a:cubicBezTo>
                    <a:pt x="133" y="6"/>
                    <a:pt x="138" y="10"/>
                    <a:pt x="139" y="13"/>
                  </a:cubicBezTo>
                  <a:cubicBezTo>
                    <a:pt x="140" y="16"/>
                    <a:pt x="140" y="16"/>
                    <a:pt x="145" y="19"/>
                  </a:cubicBezTo>
                  <a:cubicBezTo>
                    <a:pt x="161" y="30"/>
                    <a:pt x="160" y="55"/>
                    <a:pt x="159" y="76"/>
                  </a:cubicBezTo>
                  <a:cubicBezTo>
                    <a:pt x="158" y="85"/>
                    <a:pt x="151" y="92"/>
                    <a:pt x="144" y="98"/>
                  </a:cubicBezTo>
                  <a:cubicBezTo>
                    <a:pt x="136" y="105"/>
                    <a:pt x="126" y="98"/>
                    <a:pt x="116" y="105"/>
                  </a:cubicBezTo>
                  <a:cubicBezTo>
                    <a:pt x="98" y="112"/>
                    <a:pt x="90" y="94"/>
                    <a:pt x="75" y="89"/>
                  </a:cubicBezTo>
                  <a:cubicBezTo>
                    <a:pt x="60" y="84"/>
                    <a:pt x="51" y="103"/>
                    <a:pt x="38" y="104"/>
                  </a:cubicBezTo>
                  <a:cubicBezTo>
                    <a:pt x="31" y="104"/>
                    <a:pt x="20" y="96"/>
                    <a:pt x="14" y="97"/>
                  </a:cubicBezTo>
                  <a:cubicBezTo>
                    <a:pt x="8" y="98"/>
                    <a:pt x="5" y="104"/>
                    <a:pt x="0" y="106"/>
                  </a:cubicBezTo>
                  <a:cubicBezTo>
                    <a:pt x="12" y="113"/>
                    <a:pt x="18" y="100"/>
                    <a:pt x="28" y="102"/>
                  </a:cubicBezTo>
                  <a:cubicBezTo>
                    <a:pt x="41" y="104"/>
                    <a:pt x="46" y="91"/>
                    <a:pt x="58" y="84"/>
                  </a:cubicBezTo>
                  <a:cubicBezTo>
                    <a:pt x="72" y="78"/>
                    <a:pt x="87" y="84"/>
                    <a:pt x="99" y="92"/>
                  </a:cubicBezTo>
                  <a:cubicBezTo>
                    <a:pt x="104" y="95"/>
                    <a:pt x="107" y="100"/>
                    <a:pt x="111" y="105"/>
                  </a:cubicBezTo>
                  <a:cubicBezTo>
                    <a:pt x="115" y="107"/>
                    <a:pt x="111" y="109"/>
                    <a:pt x="121" y="111"/>
                  </a:cubicBezTo>
                  <a:cubicBezTo>
                    <a:pt x="124" y="111"/>
                    <a:pt x="127" y="110"/>
                    <a:pt x="130" y="107"/>
                  </a:cubicBezTo>
                  <a:cubicBezTo>
                    <a:pt x="139" y="99"/>
                    <a:pt x="160" y="99"/>
                    <a:pt x="167" y="82"/>
                  </a:cubicBezTo>
                  <a:cubicBezTo>
                    <a:pt x="170" y="74"/>
                    <a:pt x="178" y="67"/>
                    <a:pt x="173" y="58"/>
                  </a:cubicBezTo>
                  <a:cubicBezTo>
                    <a:pt x="167" y="49"/>
                    <a:pt x="161" y="41"/>
                    <a:pt x="160" y="34"/>
                  </a:cubicBezTo>
                  <a:cubicBezTo>
                    <a:pt x="159" y="22"/>
                    <a:pt x="154" y="10"/>
                    <a:pt x="145" y="6"/>
                  </a:cubicBezTo>
                  <a:cubicBezTo>
                    <a:pt x="135" y="2"/>
                    <a:pt x="125" y="7"/>
                    <a:pt x="114" y="10"/>
                  </a:cubicBezTo>
                  <a:cubicBezTo>
                    <a:pt x="110" y="11"/>
                    <a:pt x="111" y="23"/>
                    <a:pt x="97" y="14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Freeform 30"/>
            <p:cNvSpPr>
              <a:spLocks/>
            </p:cNvSpPr>
            <p:nvPr/>
          </p:nvSpPr>
          <p:spPr bwMode="auto">
            <a:xfrm rot="20858813">
              <a:off x="3183074" y="2210991"/>
              <a:ext cx="187590" cy="124141"/>
            </a:xfrm>
            <a:custGeom>
              <a:avLst/>
              <a:gdLst>
                <a:gd name="T0" fmla="*/ 0 w 135"/>
                <a:gd name="T1" fmla="*/ 82 h 89"/>
                <a:gd name="T2" fmla="*/ 20 w 135"/>
                <a:gd name="T3" fmla="*/ 70 h 89"/>
                <a:gd name="T4" fmla="*/ 48 w 135"/>
                <a:gd name="T5" fmla="*/ 69 h 89"/>
                <a:gd name="T6" fmla="*/ 68 w 135"/>
                <a:gd name="T7" fmla="*/ 60 h 89"/>
                <a:gd name="T8" fmla="*/ 93 w 135"/>
                <a:gd name="T9" fmla="*/ 66 h 89"/>
                <a:gd name="T10" fmla="*/ 110 w 135"/>
                <a:gd name="T11" fmla="*/ 59 h 89"/>
                <a:gd name="T12" fmla="*/ 122 w 135"/>
                <a:gd name="T13" fmla="*/ 41 h 89"/>
                <a:gd name="T14" fmla="*/ 124 w 135"/>
                <a:gd name="T15" fmla="*/ 24 h 89"/>
                <a:gd name="T16" fmla="*/ 124 w 135"/>
                <a:gd name="T17" fmla="*/ 24 h 89"/>
                <a:gd name="T18" fmla="*/ 116 w 135"/>
                <a:gd name="T19" fmla="*/ 18 h 89"/>
                <a:gd name="T20" fmla="*/ 83 w 135"/>
                <a:gd name="T21" fmla="*/ 17 h 89"/>
                <a:gd name="T22" fmla="*/ 68 w 135"/>
                <a:gd name="T23" fmla="*/ 1 h 89"/>
                <a:gd name="T24" fmla="*/ 49 w 135"/>
                <a:gd name="T25" fmla="*/ 10 h 89"/>
                <a:gd name="T26" fmla="*/ 65 w 135"/>
                <a:gd name="T27" fmla="*/ 9 h 89"/>
                <a:gd name="T28" fmla="*/ 77 w 135"/>
                <a:gd name="T29" fmla="*/ 11 h 89"/>
                <a:gd name="T30" fmla="*/ 104 w 135"/>
                <a:gd name="T31" fmla="*/ 10 h 89"/>
                <a:gd name="T32" fmla="*/ 121 w 135"/>
                <a:gd name="T33" fmla="*/ 12 h 89"/>
                <a:gd name="T34" fmla="*/ 135 w 135"/>
                <a:gd name="T35" fmla="*/ 27 h 89"/>
                <a:gd name="T36" fmla="*/ 114 w 135"/>
                <a:gd name="T37" fmla="*/ 47 h 89"/>
                <a:gd name="T38" fmla="*/ 106 w 135"/>
                <a:gd name="T39" fmla="*/ 59 h 89"/>
                <a:gd name="T40" fmla="*/ 106 w 135"/>
                <a:gd name="T41" fmla="*/ 61 h 89"/>
                <a:gd name="T42" fmla="*/ 101 w 135"/>
                <a:gd name="T43" fmla="*/ 58 h 89"/>
                <a:gd name="T44" fmla="*/ 94 w 135"/>
                <a:gd name="T45" fmla="*/ 57 h 89"/>
                <a:gd name="T46" fmla="*/ 84 w 135"/>
                <a:gd name="T47" fmla="*/ 54 h 89"/>
                <a:gd name="T48" fmla="*/ 62 w 135"/>
                <a:gd name="T49" fmla="*/ 56 h 89"/>
                <a:gd name="T50" fmla="*/ 10 w 135"/>
                <a:gd name="T51" fmla="*/ 77 h 89"/>
                <a:gd name="T52" fmla="*/ 0 w 135"/>
                <a:gd name="T53" fmla="*/ 8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5" h="89">
                  <a:moveTo>
                    <a:pt x="0" y="82"/>
                  </a:moveTo>
                  <a:cubicBezTo>
                    <a:pt x="7" y="79"/>
                    <a:pt x="11" y="68"/>
                    <a:pt x="20" y="70"/>
                  </a:cubicBezTo>
                  <a:cubicBezTo>
                    <a:pt x="32" y="73"/>
                    <a:pt x="41" y="76"/>
                    <a:pt x="48" y="69"/>
                  </a:cubicBezTo>
                  <a:cubicBezTo>
                    <a:pt x="54" y="62"/>
                    <a:pt x="63" y="58"/>
                    <a:pt x="68" y="60"/>
                  </a:cubicBezTo>
                  <a:cubicBezTo>
                    <a:pt x="75" y="66"/>
                    <a:pt x="85" y="69"/>
                    <a:pt x="93" y="66"/>
                  </a:cubicBezTo>
                  <a:cubicBezTo>
                    <a:pt x="99" y="63"/>
                    <a:pt x="108" y="66"/>
                    <a:pt x="110" y="59"/>
                  </a:cubicBezTo>
                  <a:cubicBezTo>
                    <a:pt x="112" y="52"/>
                    <a:pt x="126" y="52"/>
                    <a:pt x="122" y="41"/>
                  </a:cubicBezTo>
                  <a:cubicBezTo>
                    <a:pt x="118" y="33"/>
                    <a:pt x="121" y="26"/>
                    <a:pt x="124" y="24"/>
                  </a:cubicBezTo>
                  <a:cubicBezTo>
                    <a:pt x="133" y="31"/>
                    <a:pt x="124" y="26"/>
                    <a:pt x="124" y="24"/>
                  </a:cubicBezTo>
                  <a:cubicBezTo>
                    <a:pt x="121" y="22"/>
                    <a:pt x="119" y="19"/>
                    <a:pt x="116" y="18"/>
                  </a:cubicBezTo>
                  <a:cubicBezTo>
                    <a:pt x="106" y="12"/>
                    <a:pt x="92" y="23"/>
                    <a:pt x="83" y="17"/>
                  </a:cubicBezTo>
                  <a:cubicBezTo>
                    <a:pt x="78" y="15"/>
                    <a:pt x="73" y="3"/>
                    <a:pt x="68" y="1"/>
                  </a:cubicBezTo>
                  <a:cubicBezTo>
                    <a:pt x="62" y="1"/>
                    <a:pt x="59" y="0"/>
                    <a:pt x="49" y="10"/>
                  </a:cubicBezTo>
                  <a:cubicBezTo>
                    <a:pt x="61" y="6"/>
                    <a:pt x="60" y="11"/>
                    <a:pt x="65" y="9"/>
                  </a:cubicBezTo>
                  <a:cubicBezTo>
                    <a:pt x="69" y="9"/>
                    <a:pt x="73" y="8"/>
                    <a:pt x="77" y="11"/>
                  </a:cubicBezTo>
                  <a:cubicBezTo>
                    <a:pt x="85" y="19"/>
                    <a:pt x="94" y="11"/>
                    <a:pt x="104" y="10"/>
                  </a:cubicBezTo>
                  <a:cubicBezTo>
                    <a:pt x="110" y="9"/>
                    <a:pt x="115" y="10"/>
                    <a:pt x="121" y="12"/>
                  </a:cubicBezTo>
                  <a:cubicBezTo>
                    <a:pt x="125" y="16"/>
                    <a:pt x="133" y="12"/>
                    <a:pt x="135" y="27"/>
                  </a:cubicBezTo>
                  <a:cubicBezTo>
                    <a:pt x="128" y="36"/>
                    <a:pt x="114" y="36"/>
                    <a:pt x="114" y="47"/>
                  </a:cubicBezTo>
                  <a:cubicBezTo>
                    <a:pt x="115" y="53"/>
                    <a:pt x="111" y="57"/>
                    <a:pt x="106" y="59"/>
                  </a:cubicBezTo>
                  <a:cubicBezTo>
                    <a:pt x="105" y="61"/>
                    <a:pt x="104" y="56"/>
                    <a:pt x="106" y="61"/>
                  </a:cubicBezTo>
                  <a:cubicBezTo>
                    <a:pt x="104" y="55"/>
                    <a:pt x="102" y="59"/>
                    <a:pt x="101" y="58"/>
                  </a:cubicBezTo>
                  <a:cubicBezTo>
                    <a:pt x="98" y="57"/>
                    <a:pt x="96" y="57"/>
                    <a:pt x="94" y="57"/>
                  </a:cubicBezTo>
                  <a:cubicBezTo>
                    <a:pt x="89" y="57"/>
                    <a:pt x="89" y="50"/>
                    <a:pt x="84" y="54"/>
                  </a:cubicBezTo>
                  <a:cubicBezTo>
                    <a:pt x="78" y="60"/>
                    <a:pt x="68" y="55"/>
                    <a:pt x="62" y="56"/>
                  </a:cubicBezTo>
                  <a:cubicBezTo>
                    <a:pt x="43" y="55"/>
                    <a:pt x="27" y="70"/>
                    <a:pt x="10" y="77"/>
                  </a:cubicBezTo>
                  <a:cubicBezTo>
                    <a:pt x="7" y="78"/>
                    <a:pt x="6" y="89"/>
                    <a:pt x="0" y="82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Freeform 31"/>
            <p:cNvSpPr>
              <a:spLocks/>
            </p:cNvSpPr>
            <p:nvPr/>
          </p:nvSpPr>
          <p:spPr bwMode="auto">
            <a:xfrm rot="20858813">
              <a:off x="3908496" y="1363307"/>
              <a:ext cx="204143" cy="60691"/>
            </a:xfrm>
            <a:custGeom>
              <a:avLst/>
              <a:gdLst>
                <a:gd name="T0" fmla="*/ 147 w 147"/>
                <a:gd name="T1" fmla="*/ 9 h 44"/>
                <a:gd name="T2" fmla="*/ 133 w 147"/>
                <a:gd name="T3" fmla="*/ 13 h 44"/>
                <a:gd name="T4" fmla="*/ 115 w 147"/>
                <a:gd name="T5" fmla="*/ 8 h 44"/>
                <a:gd name="T6" fmla="*/ 85 w 147"/>
                <a:gd name="T7" fmla="*/ 26 h 44"/>
                <a:gd name="T8" fmla="*/ 73 w 147"/>
                <a:gd name="T9" fmla="*/ 27 h 44"/>
                <a:gd name="T10" fmla="*/ 59 w 147"/>
                <a:gd name="T11" fmla="*/ 29 h 44"/>
                <a:gd name="T12" fmla="*/ 37 w 147"/>
                <a:gd name="T13" fmla="*/ 30 h 44"/>
                <a:gd name="T14" fmla="*/ 16 w 147"/>
                <a:gd name="T15" fmla="*/ 36 h 44"/>
                <a:gd name="T16" fmla="*/ 8 w 147"/>
                <a:gd name="T17" fmla="*/ 21 h 44"/>
                <a:gd name="T18" fmla="*/ 0 w 147"/>
                <a:gd name="T19" fmla="*/ 23 h 44"/>
                <a:gd name="T20" fmla="*/ 12 w 147"/>
                <a:gd name="T21" fmla="*/ 31 h 44"/>
                <a:gd name="T22" fmla="*/ 29 w 147"/>
                <a:gd name="T23" fmla="*/ 25 h 44"/>
                <a:gd name="T24" fmla="*/ 48 w 147"/>
                <a:gd name="T25" fmla="*/ 25 h 44"/>
                <a:gd name="T26" fmla="*/ 65 w 147"/>
                <a:gd name="T27" fmla="*/ 31 h 44"/>
                <a:gd name="T28" fmla="*/ 85 w 147"/>
                <a:gd name="T29" fmla="*/ 35 h 44"/>
                <a:gd name="T30" fmla="*/ 96 w 147"/>
                <a:gd name="T31" fmla="*/ 34 h 44"/>
                <a:gd name="T32" fmla="*/ 106 w 147"/>
                <a:gd name="T33" fmla="*/ 20 h 44"/>
                <a:gd name="T34" fmla="*/ 140 w 147"/>
                <a:gd name="T35" fmla="*/ 10 h 44"/>
                <a:gd name="T36" fmla="*/ 147 w 147"/>
                <a:gd name="T37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7" h="44">
                  <a:moveTo>
                    <a:pt x="147" y="9"/>
                  </a:moveTo>
                  <a:cubicBezTo>
                    <a:pt x="142" y="10"/>
                    <a:pt x="138" y="18"/>
                    <a:pt x="133" y="13"/>
                  </a:cubicBezTo>
                  <a:cubicBezTo>
                    <a:pt x="126" y="7"/>
                    <a:pt x="120" y="1"/>
                    <a:pt x="115" y="8"/>
                  </a:cubicBezTo>
                  <a:cubicBezTo>
                    <a:pt x="106" y="19"/>
                    <a:pt x="95" y="20"/>
                    <a:pt x="85" y="26"/>
                  </a:cubicBezTo>
                  <a:cubicBezTo>
                    <a:pt x="81" y="28"/>
                    <a:pt x="77" y="25"/>
                    <a:pt x="73" y="27"/>
                  </a:cubicBezTo>
                  <a:cubicBezTo>
                    <a:pt x="69" y="30"/>
                    <a:pt x="62" y="19"/>
                    <a:pt x="59" y="29"/>
                  </a:cubicBezTo>
                  <a:cubicBezTo>
                    <a:pt x="55" y="44"/>
                    <a:pt x="45" y="32"/>
                    <a:pt x="37" y="30"/>
                  </a:cubicBezTo>
                  <a:cubicBezTo>
                    <a:pt x="30" y="28"/>
                    <a:pt x="23" y="41"/>
                    <a:pt x="16" y="36"/>
                  </a:cubicBezTo>
                  <a:cubicBezTo>
                    <a:pt x="13" y="34"/>
                    <a:pt x="11" y="23"/>
                    <a:pt x="8" y="21"/>
                  </a:cubicBezTo>
                  <a:cubicBezTo>
                    <a:pt x="5" y="19"/>
                    <a:pt x="2" y="23"/>
                    <a:pt x="0" y="23"/>
                  </a:cubicBezTo>
                  <a:cubicBezTo>
                    <a:pt x="2" y="35"/>
                    <a:pt x="9" y="25"/>
                    <a:pt x="12" y="31"/>
                  </a:cubicBezTo>
                  <a:cubicBezTo>
                    <a:pt x="18" y="38"/>
                    <a:pt x="23" y="28"/>
                    <a:pt x="29" y="25"/>
                  </a:cubicBezTo>
                  <a:cubicBezTo>
                    <a:pt x="35" y="21"/>
                    <a:pt x="40" y="23"/>
                    <a:pt x="48" y="25"/>
                  </a:cubicBezTo>
                  <a:cubicBezTo>
                    <a:pt x="54" y="27"/>
                    <a:pt x="61" y="38"/>
                    <a:pt x="65" y="31"/>
                  </a:cubicBezTo>
                  <a:cubicBezTo>
                    <a:pt x="70" y="24"/>
                    <a:pt x="79" y="35"/>
                    <a:pt x="85" y="35"/>
                  </a:cubicBezTo>
                  <a:cubicBezTo>
                    <a:pt x="89" y="35"/>
                    <a:pt x="93" y="41"/>
                    <a:pt x="96" y="34"/>
                  </a:cubicBezTo>
                  <a:cubicBezTo>
                    <a:pt x="99" y="27"/>
                    <a:pt x="102" y="20"/>
                    <a:pt x="106" y="20"/>
                  </a:cubicBezTo>
                  <a:cubicBezTo>
                    <a:pt x="118" y="19"/>
                    <a:pt x="129" y="11"/>
                    <a:pt x="140" y="10"/>
                  </a:cubicBezTo>
                  <a:cubicBezTo>
                    <a:pt x="142" y="10"/>
                    <a:pt x="145" y="0"/>
                    <a:pt x="147" y="9"/>
                  </a:cubicBezTo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048" name="Group 2047"/>
          <p:cNvGrpSpPr/>
          <p:nvPr/>
        </p:nvGrpSpPr>
        <p:grpSpPr>
          <a:xfrm>
            <a:off x="2541590" y="965995"/>
            <a:ext cx="3802060" cy="3802060"/>
            <a:chOff x="2541590" y="965995"/>
            <a:chExt cx="3802060" cy="3802060"/>
          </a:xfrm>
        </p:grpSpPr>
        <p:sp>
          <p:nvSpPr>
            <p:cNvPr id="17" name="Oval 16"/>
            <p:cNvSpPr/>
            <p:nvPr/>
          </p:nvSpPr>
          <p:spPr>
            <a:xfrm>
              <a:off x="2541590" y="965995"/>
              <a:ext cx="3802060" cy="3802060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2781301" y="1427163"/>
              <a:ext cx="1797050" cy="1697038"/>
            </a:xfrm>
            <a:custGeom>
              <a:avLst/>
              <a:gdLst>
                <a:gd name="T0" fmla="*/ 2651 w 6657"/>
                <a:gd name="T1" fmla="*/ 0 h 6308"/>
                <a:gd name="T2" fmla="*/ 997 w 6657"/>
                <a:gd name="T3" fmla="*/ 958 h 6308"/>
                <a:gd name="T4" fmla="*/ 1089 w 6657"/>
                <a:gd name="T5" fmla="*/ 4989 h 6308"/>
                <a:gd name="T6" fmla="*/ 3440 w 6657"/>
                <a:gd name="T7" fmla="*/ 6221 h 6308"/>
                <a:gd name="T8" fmla="*/ 6244 w 6657"/>
                <a:gd name="T9" fmla="*/ 5638 h 6308"/>
                <a:gd name="T10" fmla="*/ 6284 w 6657"/>
                <a:gd name="T11" fmla="*/ 5235 h 6308"/>
                <a:gd name="T12" fmla="*/ 6170 w 6657"/>
                <a:gd name="T13" fmla="*/ 2746 h 6308"/>
                <a:gd name="T14" fmla="*/ 3164 w 6657"/>
                <a:gd name="T15" fmla="*/ 56 h 6308"/>
                <a:gd name="T16" fmla="*/ 2722 w 6657"/>
                <a:gd name="T17" fmla="*/ 0 h 6308"/>
                <a:gd name="T18" fmla="*/ 2651 w 6657"/>
                <a:gd name="T19" fmla="*/ 0 h 6308"/>
                <a:gd name="T20" fmla="*/ 1920 w 6657"/>
                <a:gd name="T21" fmla="*/ 1732 h 6308"/>
                <a:gd name="T22" fmla="*/ 4805 w 6657"/>
                <a:gd name="T23" fmla="*/ 3439 h 6308"/>
                <a:gd name="T24" fmla="*/ 5676 w 6657"/>
                <a:gd name="T25" fmla="*/ 4878 h 6308"/>
                <a:gd name="T26" fmla="*/ 3086 w 6657"/>
                <a:gd name="T27" fmla="*/ 4665 h 6308"/>
                <a:gd name="T28" fmla="*/ 1043 w 6657"/>
                <a:gd name="T29" fmla="*/ 3355 h 6308"/>
                <a:gd name="T30" fmla="*/ 1920 w 6657"/>
                <a:gd name="T31" fmla="*/ 1732 h 6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657" h="6308">
                  <a:moveTo>
                    <a:pt x="2651" y="0"/>
                  </a:moveTo>
                  <a:cubicBezTo>
                    <a:pt x="1921" y="13"/>
                    <a:pt x="1353" y="433"/>
                    <a:pt x="997" y="958"/>
                  </a:cubicBezTo>
                  <a:cubicBezTo>
                    <a:pt x="244" y="1955"/>
                    <a:pt x="0" y="3610"/>
                    <a:pt x="1089" y="4989"/>
                  </a:cubicBezTo>
                  <a:cubicBezTo>
                    <a:pt x="1637" y="5804"/>
                    <a:pt x="2617" y="6089"/>
                    <a:pt x="3440" y="6221"/>
                  </a:cubicBezTo>
                  <a:cubicBezTo>
                    <a:pt x="4476" y="6308"/>
                    <a:pt x="5509" y="6157"/>
                    <a:pt x="6244" y="5638"/>
                  </a:cubicBezTo>
                  <a:lnTo>
                    <a:pt x="6284" y="5235"/>
                  </a:lnTo>
                  <a:cubicBezTo>
                    <a:pt x="6657" y="4563"/>
                    <a:pt x="6559" y="3607"/>
                    <a:pt x="6170" y="2746"/>
                  </a:cubicBezTo>
                  <a:cubicBezTo>
                    <a:pt x="5615" y="1567"/>
                    <a:pt x="4505" y="274"/>
                    <a:pt x="3164" y="56"/>
                  </a:cubicBezTo>
                  <a:cubicBezTo>
                    <a:pt x="3011" y="21"/>
                    <a:pt x="2863" y="3"/>
                    <a:pt x="2722" y="0"/>
                  </a:cubicBezTo>
                  <a:cubicBezTo>
                    <a:pt x="2698" y="0"/>
                    <a:pt x="2674" y="0"/>
                    <a:pt x="2651" y="0"/>
                  </a:cubicBezTo>
                  <a:close/>
                  <a:moveTo>
                    <a:pt x="1920" y="1732"/>
                  </a:moveTo>
                  <a:cubicBezTo>
                    <a:pt x="2982" y="1834"/>
                    <a:pt x="4010" y="2621"/>
                    <a:pt x="4805" y="3439"/>
                  </a:cubicBezTo>
                  <a:cubicBezTo>
                    <a:pt x="5159" y="3769"/>
                    <a:pt x="5869" y="4585"/>
                    <a:pt x="5676" y="4878"/>
                  </a:cubicBezTo>
                  <a:cubicBezTo>
                    <a:pt x="4838" y="4870"/>
                    <a:pt x="3974" y="5076"/>
                    <a:pt x="3086" y="4665"/>
                  </a:cubicBezTo>
                  <a:cubicBezTo>
                    <a:pt x="2384" y="4292"/>
                    <a:pt x="1624" y="3939"/>
                    <a:pt x="1043" y="3355"/>
                  </a:cubicBezTo>
                  <a:cubicBezTo>
                    <a:pt x="447" y="2611"/>
                    <a:pt x="1285" y="1838"/>
                    <a:pt x="1920" y="1732"/>
                  </a:cubicBezTo>
                  <a:close/>
                </a:path>
              </a:pathLst>
            </a:custGeom>
            <a:solidFill>
              <a:srgbClr val="FF6699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051" name="Group 2050"/>
          <p:cNvGrpSpPr/>
          <p:nvPr/>
        </p:nvGrpSpPr>
        <p:grpSpPr>
          <a:xfrm>
            <a:off x="2201864" y="490538"/>
            <a:ext cx="4752974" cy="4752974"/>
            <a:chOff x="2201864" y="490538"/>
            <a:chExt cx="4752974" cy="4752974"/>
          </a:xfrm>
        </p:grpSpPr>
        <p:sp>
          <p:nvSpPr>
            <p:cNvPr id="2049" name="Oval 2048"/>
            <p:cNvSpPr/>
            <p:nvPr/>
          </p:nvSpPr>
          <p:spPr>
            <a:xfrm>
              <a:off x="2201864" y="490538"/>
              <a:ext cx="4752974" cy="475297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Freeform 11"/>
            <p:cNvSpPr>
              <a:spLocks noEditPoints="1"/>
            </p:cNvSpPr>
            <p:nvPr/>
          </p:nvSpPr>
          <p:spPr bwMode="auto">
            <a:xfrm>
              <a:off x="4430713" y="1362075"/>
              <a:ext cx="2078038" cy="1797050"/>
            </a:xfrm>
            <a:custGeom>
              <a:avLst/>
              <a:gdLst>
                <a:gd name="T0" fmla="*/ 7245 w 7698"/>
                <a:gd name="T1" fmla="*/ 668 h 6674"/>
                <a:gd name="T2" fmla="*/ 5767 w 7698"/>
                <a:gd name="T3" fmla="*/ 128 h 6674"/>
                <a:gd name="T4" fmla="*/ 848 w 7698"/>
                <a:gd name="T5" fmla="*/ 2971 h 6674"/>
                <a:gd name="T6" fmla="*/ 349 w 7698"/>
                <a:gd name="T7" fmla="*/ 4826 h 6674"/>
                <a:gd name="T8" fmla="*/ 1135 w 7698"/>
                <a:gd name="T9" fmla="*/ 6187 h 6674"/>
                <a:gd name="T10" fmla="*/ 3352 w 7698"/>
                <a:gd name="T11" fmla="*/ 6457 h 6674"/>
                <a:gd name="T12" fmla="*/ 5505 w 7698"/>
                <a:gd name="T13" fmla="*/ 5511 h 6674"/>
                <a:gd name="T14" fmla="*/ 7672 w 7698"/>
                <a:gd name="T15" fmla="*/ 1766 h 6674"/>
                <a:gd name="T16" fmla="*/ 7245 w 7698"/>
                <a:gd name="T17" fmla="*/ 668 h 6674"/>
                <a:gd name="T18" fmla="*/ 5764 w 7698"/>
                <a:gd name="T19" fmla="*/ 1917 h 6674"/>
                <a:gd name="T20" fmla="*/ 6002 w 7698"/>
                <a:gd name="T21" fmla="*/ 2294 h 6674"/>
                <a:gd name="T22" fmla="*/ 4416 w 7698"/>
                <a:gd name="T23" fmla="*/ 5488 h 6674"/>
                <a:gd name="T24" fmla="*/ 2380 w 7698"/>
                <a:gd name="T25" fmla="*/ 6136 h 6674"/>
                <a:gd name="T26" fmla="*/ 763 w 7698"/>
                <a:gd name="T27" fmla="*/ 5173 h 6674"/>
                <a:gd name="T28" fmla="*/ 790 w 7698"/>
                <a:gd name="T29" fmla="*/ 3543 h 6674"/>
                <a:gd name="T30" fmla="*/ 4086 w 7698"/>
                <a:gd name="T31" fmla="*/ 1757 h 6674"/>
                <a:gd name="T32" fmla="*/ 5764 w 7698"/>
                <a:gd name="T33" fmla="*/ 1917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98" h="6674">
                  <a:moveTo>
                    <a:pt x="7245" y="668"/>
                  </a:moveTo>
                  <a:cubicBezTo>
                    <a:pt x="6881" y="324"/>
                    <a:pt x="6330" y="143"/>
                    <a:pt x="5767" y="128"/>
                  </a:cubicBezTo>
                  <a:cubicBezTo>
                    <a:pt x="3970" y="0"/>
                    <a:pt x="2033" y="1414"/>
                    <a:pt x="848" y="2971"/>
                  </a:cubicBezTo>
                  <a:cubicBezTo>
                    <a:pt x="364" y="3559"/>
                    <a:pt x="146" y="4239"/>
                    <a:pt x="349" y="4826"/>
                  </a:cubicBezTo>
                  <a:cubicBezTo>
                    <a:pt x="632" y="5735"/>
                    <a:pt x="0" y="5930"/>
                    <a:pt x="1135" y="6187"/>
                  </a:cubicBezTo>
                  <a:cubicBezTo>
                    <a:pt x="1890" y="6238"/>
                    <a:pt x="2526" y="6674"/>
                    <a:pt x="3352" y="6457"/>
                  </a:cubicBezTo>
                  <a:cubicBezTo>
                    <a:pt x="4088" y="6470"/>
                    <a:pt x="4911" y="6126"/>
                    <a:pt x="5505" y="5511"/>
                  </a:cubicBezTo>
                  <a:cubicBezTo>
                    <a:pt x="6695" y="4517"/>
                    <a:pt x="7562" y="3102"/>
                    <a:pt x="7672" y="1766"/>
                  </a:cubicBezTo>
                  <a:cubicBezTo>
                    <a:pt x="7698" y="1302"/>
                    <a:pt x="7528" y="936"/>
                    <a:pt x="7245" y="668"/>
                  </a:cubicBezTo>
                  <a:close/>
                  <a:moveTo>
                    <a:pt x="5764" y="1917"/>
                  </a:moveTo>
                  <a:cubicBezTo>
                    <a:pt x="5869" y="2018"/>
                    <a:pt x="5952" y="2143"/>
                    <a:pt x="6002" y="2294"/>
                  </a:cubicBezTo>
                  <a:cubicBezTo>
                    <a:pt x="6596" y="3169"/>
                    <a:pt x="4798" y="4947"/>
                    <a:pt x="4416" y="5488"/>
                  </a:cubicBezTo>
                  <a:cubicBezTo>
                    <a:pt x="3860" y="6187"/>
                    <a:pt x="3030" y="6331"/>
                    <a:pt x="2380" y="6136"/>
                  </a:cubicBezTo>
                  <a:cubicBezTo>
                    <a:pt x="1670" y="6064"/>
                    <a:pt x="1379" y="5249"/>
                    <a:pt x="763" y="5173"/>
                  </a:cubicBezTo>
                  <a:cubicBezTo>
                    <a:pt x="518" y="4834"/>
                    <a:pt x="578" y="4091"/>
                    <a:pt x="790" y="3543"/>
                  </a:cubicBezTo>
                  <a:cubicBezTo>
                    <a:pt x="1866" y="2909"/>
                    <a:pt x="2895" y="1998"/>
                    <a:pt x="4086" y="1757"/>
                  </a:cubicBezTo>
                  <a:cubicBezTo>
                    <a:pt x="4708" y="1512"/>
                    <a:pt x="5386" y="1557"/>
                    <a:pt x="5764" y="1917"/>
                  </a:cubicBezTo>
                  <a:close/>
                </a:path>
              </a:pathLst>
            </a:custGeom>
            <a:solidFill>
              <a:srgbClr val="FF6699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057" name="Freeform 2056"/>
          <p:cNvSpPr/>
          <p:nvPr/>
        </p:nvSpPr>
        <p:spPr>
          <a:xfrm>
            <a:off x="2276475" y="3876675"/>
            <a:ext cx="4648200" cy="1238250"/>
          </a:xfrm>
          <a:custGeom>
            <a:avLst/>
            <a:gdLst>
              <a:gd name="connsiteX0" fmla="*/ 0 w 4648200"/>
              <a:gd name="connsiteY0" fmla="*/ 361950 h 1238250"/>
              <a:gd name="connsiteX1" fmla="*/ 2333625 w 4648200"/>
              <a:gd name="connsiteY1" fmla="*/ 1238250 h 1238250"/>
              <a:gd name="connsiteX2" fmla="*/ 4648200 w 4648200"/>
              <a:gd name="connsiteY2" fmla="*/ 0 h 1238250"/>
              <a:gd name="connsiteX3" fmla="*/ 0 w 4648200"/>
              <a:gd name="connsiteY3" fmla="*/ 361950 h 123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48200" h="1238250">
                <a:moveTo>
                  <a:pt x="0" y="361950"/>
                </a:moveTo>
                <a:lnTo>
                  <a:pt x="2333625" y="1238250"/>
                </a:lnTo>
                <a:lnTo>
                  <a:pt x="4648200" y="0"/>
                </a:lnTo>
                <a:lnTo>
                  <a:pt x="0" y="36195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73" name="Group 2072"/>
          <p:cNvGrpSpPr/>
          <p:nvPr/>
        </p:nvGrpSpPr>
        <p:grpSpPr>
          <a:xfrm rot="21287593">
            <a:off x="1369219" y="527393"/>
            <a:ext cx="6122988" cy="4203652"/>
            <a:chOff x="-7319964" y="776287"/>
            <a:chExt cx="6122988" cy="4203652"/>
          </a:xfrm>
        </p:grpSpPr>
        <p:grpSp>
          <p:nvGrpSpPr>
            <p:cNvPr id="2072" name="Group 2071"/>
            <p:cNvGrpSpPr/>
            <p:nvPr/>
          </p:nvGrpSpPr>
          <p:grpSpPr>
            <a:xfrm>
              <a:off x="-7319964" y="776287"/>
              <a:ext cx="6122988" cy="2638426"/>
              <a:chOff x="-7319964" y="776287"/>
              <a:chExt cx="6122988" cy="2638426"/>
            </a:xfrm>
          </p:grpSpPr>
          <p:sp>
            <p:nvSpPr>
              <p:cNvPr id="2071" name="Freeform 25"/>
              <p:cNvSpPr>
                <a:spLocks noEditPoints="1"/>
              </p:cNvSpPr>
              <p:nvPr/>
            </p:nvSpPr>
            <p:spPr bwMode="auto">
              <a:xfrm>
                <a:off x="-7319964" y="776287"/>
                <a:ext cx="6122988" cy="2638426"/>
              </a:xfrm>
              <a:custGeom>
                <a:avLst/>
                <a:gdLst>
                  <a:gd name="T0" fmla="*/ 12153 w 28371"/>
                  <a:gd name="T1" fmla="*/ 12202 h 12249"/>
                  <a:gd name="T2" fmla="*/ 580 w 28371"/>
                  <a:gd name="T3" fmla="*/ 6111 h 12249"/>
                  <a:gd name="T4" fmla="*/ 5392 w 28371"/>
                  <a:gd name="T5" fmla="*/ 2898 h 12249"/>
                  <a:gd name="T6" fmla="*/ 5017 w 28371"/>
                  <a:gd name="T7" fmla="*/ 2071 h 12249"/>
                  <a:gd name="T8" fmla="*/ 6130 w 28371"/>
                  <a:gd name="T9" fmla="*/ 1485 h 12249"/>
                  <a:gd name="T10" fmla="*/ 6718 w 28371"/>
                  <a:gd name="T11" fmla="*/ 1129 h 12249"/>
                  <a:gd name="T12" fmla="*/ 7655 w 28371"/>
                  <a:gd name="T13" fmla="*/ 1268 h 12249"/>
                  <a:gd name="T14" fmla="*/ 8385 w 28371"/>
                  <a:gd name="T15" fmla="*/ 1150 h 12249"/>
                  <a:gd name="T16" fmla="*/ 9693 w 28371"/>
                  <a:gd name="T17" fmla="*/ 830 h 12249"/>
                  <a:gd name="T18" fmla="*/ 10677 w 28371"/>
                  <a:gd name="T19" fmla="*/ 658 h 12249"/>
                  <a:gd name="T20" fmla="*/ 12062 w 28371"/>
                  <a:gd name="T21" fmla="*/ 585 h 12249"/>
                  <a:gd name="T22" fmla="*/ 12280 w 28371"/>
                  <a:gd name="T23" fmla="*/ 561 h 12249"/>
                  <a:gd name="T24" fmla="*/ 13352 w 28371"/>
                  <a:gd name="T25" fmla="*/ 28 h 12249"/>
                  <a:gd name="T26" fmla="*/ 14149 w 28371"/>
                  <a:gd name="T27" fmla="*/ 51 h 12249"/>
                  <a:gd name="T28" fmla="*/ 14985 w 28371"/>
                  <a:gd name="T29" fmla="*/ 220 h 12249"/>
                  <a:gd name="T30" fmla="*/ 15560 w 28371"/>
                  <a:gd name="T31" fmla="*/ 458 h 12249"/>
                  <a:gd name="T32" fmla="*/ 16297 w 28371"/>
                  <a:gd name="T33" fmla="*/ 431 h 12249"/>
                  <a:gd name="T34" fmla="*/ 16977 w 28371"/>
                  <a:gd name="T35" fmla="*/ 123 h 12249"/>
                  <a:gd name="T36" fmla="*/ 17672 w 28371"/>
                  <a:gd name="T37" fmla="*/ 568 h 12249"/>
                  <a:gd name="T38" fmla="*/ 18253 w 28371"/>
                  <a:gd name="T39" fmla="*/ 633 h 12249"/>
                  <a:gd name="T40" fmla="*/ 19442 w 28371"/>
                  <a:gd name="T41" fmla="*/ 751 h 12249"/>
                  <a:gd name="T42" fmla="*/ 20274 w 28371"/>
                  <a:gd name="T43" fmla="*/ 1015 h 12249"/>
                  <a:gd name="T44" fmla="*/ 21410 w 28371"/>
                  <a:gd name="T45" fmla="*/ 1365 h 12249"/>
                  <a:gd name="T46" fmla="*/ 22437 w 28371"/>
                  <a:gd name="T47" fmla="*/ 1676 h 12249"/>
                  <a:gd name="T48" fmla="*/ 23516 w 28371"/>
                  <a:gd name="T49" fmla="*/ 2000 h 12249"/>
                  <a:gd name="T50" fmla="*/ 23660 w 28371"/>
                  <a:gd name="T51" fmla="*/ 2990 h 12249"/>
                  <a:gd name="T52" fmla="*/ 28142 w 28371"/>
                  <a:gd name="T53" fmla="*/ 6010 h 12249"/>
                  <a:gd name="T54" fmla="*/ 28313 w 28371"/>
                  <a:gd name="T55" fmla="*/ 7463 h 12249"/>
                  <a:gd name="T56" fmla="*/ 14608 w 28371"/>
                  <a:gd name="T57" fmla="*/ 12244 h 12249"/>
                  <a:gd name="T58" fmla="*/ 12251 w 28371"/>
                  <a:gd name="T59" fmla="*/ 1711 h 12249"/>
                  <a:gd name="T60" fmla="*/ 12128 w 28371"/>
                  <a:gd name="T61" fmla="*/ 1560 h 12249"/>
                  <a:gd name="T62" fmla="*/ 12165 w 28371"/>
                  <a:gd name="T63" fmla="*/ 1732 h 12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8371" h="12249">
                    <a:moveTo>
                      <a:pt x="12816" y="12242"/>
                    </a:moveTo>
                    <a:cubicBezTo>
                      <a:pt x="12746" y="12237"/>
                      <a:pt x="12448" y="12219"/>
                      <a:pt x="12153" y="12202"/>
                    </a:cubicBezTo>
                    <a:cubicBezTo>
                      <a:pt x="8515" y="11996"/>
                      <a:pt x="5036" y="11168"/>
                      <a:pt x="2901" y="9999"/>
                    </a:cubicBezTo>
                    <a:cubicBezTo>
                      <a:pt x="816" y="8858"/>
                      <a:pt x="0" y="7490"/>
                      <a:pt x="580" y="6111"/>
                    </a:cubicBezTo>
                    <a:cubicBezTo>
                      <a:pt x="1072" y="4943"/>
                      <a:pt x="2645" y="3853"/>
                      <a:pt x="5027" y="3030"/>
                    </a:cubicBezTo>
                    <a:cubicBezTo>
                      <a:pt x="5221" y="2963"/>
                      <a:pt x="5385" y="2903"/>
                      <a:pt x="5392" y="2898"/>
                    </a:cubicBezTo>
                    <a:cubicBezTo>
                      <a:pt x="5417" y="2878"/>
                      <a:pt x="5272" y="2619"/>
                      <a:pt x="5164" y="2489"/>
                    </a:cubicBezTo>
                    <a:cubicBezTo>
                      <a:pt x="5035" y="2335"/>
                      <a:pt x="4991" y="2211"/>
                      <a:pt x="5017" y="2071"/>
                    </a:cubicBezTo>
                    <a:cubicBezTo>
                      <a:pt x="5061" y="1827"/>
                      <a:pt x="5180" y="1702"/>
                      <a:pt x="5521" y="1543"/>
                    </a:cubicBezTo>
                    <a:cubicBezTo>
                      <a:pt x="5695" y="1462"/>
                      <a:pt x="5959" y="1436"/>
                      <a:pt x="6130" y="1485"/>
                    </a:cubicBezTo>
                    <a:cubicBezTo>
                      <a:pt x="6190" y="1502"/>
                      <a:pt x="6209" y="1493"/>
                      <a:pt x="6233" y="1440"/>
                    </a:cubicBezTo>
                    <a:cubicBezTo>
                      <a:pt x="6275" y="1350"/>
                      <a:pt x="6533" y="1184"/>
                      <a:pt x="6718" y="1129"/>
                    </a:cubicBezTo>
                    <a:cubicBezTo>
                      <a:pt x="6998" y="1045"/>
                      <a:pt x="7198" y="1077"/>
                      <a:pt x="7410" y="1239"/>
                    </a:cubicBezTo>
                    <a:cubicBezTo>
                      <a:pt x="7506" y="1312"/>
                      <a:pt x="7507" y="1312"/>
                      <a:pt x="7655" y="1268"/>
                    </a:cubicBezTo>
                    <a:cubicBezTo>
                      <a:pt x="7736" y="1244"/>
                      <a:pt x="7899" y="1224"/>
                      <a:pt x="8016" y="1224"/>
                    </a:cubicBezTo>
                    <a:cubicBezTo>
                      <a:pt x="8187" y="1224"/>
                      <a:pt x="8261" y="1209"/>
                      <a:pt x="8385" y="1150"/>
                    </a:cubicBezTo>
                    <a:cubicBezTo>
                      <a:pt x="8658" y="1022"/>
                      <a:pt x="8840" y="970"/>
                      <a:pt x="9184" y="926"/>
                    </a:cubicBezTo>
                    <a:cubicBezTo>
                      <a:pt x="9369" y="902"/>
                      <a:pt x="9598" y="858"/>
                      <a:pt x="9693" y="830"/>
                    </a:cubicBezTo>
                    <a:cubicBezTo>
                      <a:pt x="9912" y="764"/>
                      <a:pt x="10121" y="725"/>
                      <a:pt x="10381" y="702"/>
                    </a:cubicBezTo>
                    <a:cubicBezTo>
                      <a:pt x="10492" y="693"/>
                      <a:pt x="10626" y="673"/>
                      <a:pt x="10677" y="658"/>
                    </a:cubicBezTo>
                    <a:cubicBezTo>
                      <a:pt x="10780" y="627"/>
                      <a:pt x="11428" y="546"/>
                      <a:pt x="11717" y="527"/>
                    </a:cubicBezTo>
                    <a:cubicBezTo>
                      <a:pt x="11870" y="517"/>
                      <a:pt x="11929" y="527"/>
                      <a:pt x="12062" y="585"/>
                    </a:cubicBezTo>
                    <a:lnTo>
                      <a:pt x="12221" y="656"/>
                    </a:lnTo>
                    <a:lnTo>
                      <a:pt x="12280" y="561"/>
                    </a:lnTo>
                    <a:cubicBezTo>
                      <a:pt x="12369" y="416"/>
                      <a:pt x="12628" y="194"/>
                      <a:pt x="12809" y="104"/>
                    </a:cubicBezTo>
                    <a:cubicBezTo>
                      <a:pt x="12964" y="28"/>
                      <a:pt x="12988" y="25"/>
                      <a:pt x="13352" y="28"/>
                    </a:cubicBezTo>
                    <a:cubicBezTo>
                      <a:pt x="13562" y="30"/>
                      <a:pt x="13787" y="45"/>
                      <a:pt x="13852" y="60"/>
                    </a:cubicBezTo>
                    <a:cubicBezTo>
                      <a:pt x="13939" y="81"/>
                      <a:pt x="14019" y="79"/>
                      <a:pt x="14149" y="51"/>
                    </a:cubicBezTo>
                    <a:cubicBezTo>
                      <a:pt x="14364" y="4"/>
                      <a:pt x="14668" y="0"/>
                      <a:pt x="14786" y="41"/>
                    </a:cubicBezTo>
                    <a:cubicBezTo>
                      <a:pt x="14837" y="59"/>
                      <a:pt x="14919" y="133"/>
                      <a:pt x="14985" y="220"/>
                    </a:cubicBezTo>
                    <a:cubicBezTo>
                      <a:pt x="15078" y="343"/>
                      <a:pt x="15126" y="379"/>
                      <a:pt x="15268" y="430"/>
                    </a:cubicBezTo>
                    <a:cubicBezTo>
                      <a:pt x="15420" y="486"/>
                      <a:pt x="15453" y="489"/>
                      <a:pt x="15560" y="458"/>
                    </a:cubicBezTo>
                    <a:cubicBezTo>
                      <a:pt x="15627" y="439"/>
                      <a:pt x="15819" y="425"/>
                      <a:pt x="15989" y="427"/>
                    </a:cubicBezTo>
                    <a:lnTo>
                      <a:pt x="16297" y="431"/>
                    </a:lnTo>
                    <a:lnTo>
                      <a:pt x="16421" y="322"/>
                    </a:lnTo>
                    <a:cubicBezTo>
                      <a:pt x="16573" y="187"/>
                      <a:pt x="16752" y="123"/>
                      <a:pt x="16977" y="123"/>
                    </a:cubicBezTo>
                    <a:cubicBezTo>
                      <a:pt x="17290" y="123"/>
                      <a:pt x="17511" y="236"/>
                      <a:pt x="17614" y="448"/>
                    </a:cubicBezTo>
                    <a:lnTo>
                      <a:pt x="17672" y="568"/>
                    </a:lnTo>
                    <a:lnTo>
                      <a:pt x="17904" y="588"/>
                    </a:lnTo>
                    <a:cubicBezTo>
                      <a:pt x="18032" y="598"/>
                      <a:pt x="18189" y="619"/>
                      <a:pt x="18253" y="633"/>
                    </a:cubicBezTo>
                    <a:cubicBezTo>
                      <a:pt x="18349" y="654"/>
                      <a:pt x="18406" y="646"/>
                      <a:pt x="18577" y="586"/>
                    </a:cubicBezTo>
                    <a:cubicBezTo>
                      <a:pt x="18991" y="442"/>
                      <a:pt x="19273" y="495"/>
                      <a:pt x="19442" y="751"/>
                    </a:cubicBezTo>
                    <a:cubicBezTo>
                      <a:pt x="19525" y="876"/>
                      <a:pt x="19598" y="914"/>
                      <a:pt x="19761" y="914"/>
                    </a:cubicBezTo>
                    <a:cubicBezTo>
                      <a:pt x="19822" y="914"/>
                      <a:pt x="20053" y="959"/>
                      <a:pt x="20274" y="1015"/>
                    </a:cubicBezTo>
                    <a:cubicBezTo>
                      <a:pt x="20495" y="1071"/>
                      <a:pt x="20785" y="1139"/>
                      <a:pt x="20919" y="1167"/>
                    </a:cubicBezTo>
                    <a:cubicBezTo>
                      <a:pt x="21167" y="1220"/>
                      <a:pt x="21310" y="1277"/>
                      <a:pt x="21410" y="1365"/>
                    </a:cubicBezTo>
                    <a:cubicBezTo>
                      <a:pt x="21451" y="1402"/>
                      <a:pt x="21533" y="1419"/>
                      <a:pt x="21720" y="1429"/>
                    </a:cubicBezTo>
                    <a:cubicBezTo>
                      <a:pt x="22024" y="1446"/>
                      <a:pt x="22241" y="1521"/>
                      <a:pt x="22437" y="1676"/>
                    </a:cubicBezTo>
                    <a:cubicBezTo>
                      <a:pt x="22572" y="1783"/>
                      <a:pt x="22582" y="1786"/>
                      <a:pt x="22783" y="1781"/>
                    </a:cubicBezTo>
                    <a:cubicBezTo>
                      <a:pt x="23009" y="1777"/>
                      <a:pt x="23314" y="1868"/>
                      <a:pt x="23516" y="2000"/>
                    </a:cubicBezTo>
                    <a:cubicBezTo>
                      <a:pt x="23746" y="2151"/>
                      <a:pt x="23848" y="2612"/>
                      <a:pt x="23708" y="2872"/>
                    </a:cubicBezTo>
                    <a:cubicBezTo>
                      <a:pt x="23676" y="2931"/>
                      <a:pt x="23655" y="2984"/>
                      <a:pt x="23660" y="2990"/>
                    </a:cubicBezTo>
                    <a:cubicBezTo>
                      <a:pt x="23665" y="2995"/>
                      <a:pt x="23847" y="3064"/>
                      <a:pt x="24063" y="3143"/>
                    </a:cubicBezTo>
                    <a:cubicBezTo>
                      <a:pt x="26195" y="3923"/>
                      <a:pt x="27626" y="4929"/>
                      <a:pt x="28142" y="6010"/>
                    </a:cubicBezTo>
                    <a:cubicBezTo>
                      <a:pt x="28297" y="6335"/>
                      <a:pt x="28342" y="6521"/>
                      <a:pt x="28359" y="6899"/>
                    </a:cubicBezTo>
                    <a:cubicBezTo>
                      <a:pt x="28371" y="7171"/>
                      <a:pt x="28363" y="7265"/>
                      <a:pt x="28313" y="7463"/>
                    </a:cubicBezTo>
                    <a:cubicBezTo>
                      <a:pt x="27749" y="9696"/>
                      <a:pt x="23646" y="11524"/>
                      <a:pt x="17896" y="12103"/>
                    </a:cubicBezTo>
                    <a:cubicBezTo>
                      <a:pt x="16800" y="12213"/>
                      <a:pt x="16276" y="12236"/>
                      <a:pt x="14608" y="12244"/>
                    </a:cubicBezTo>
                    <a:cubicBezTo>
                      <a:pt x="13693" y="12249"/>
                      <a:pt x="12886" y="12248"/>
                      <a:pt x="12816" y="12242"/>
                    </a:cubicBezTo>
                    <a:close/>
                    <a:moveTo>
                      <a:pt x="12251" y="1711"/>
                    </a:moveTo>
                    <a:cubicBezTo>
                      <a:pt x="12250" y="1699"/>
                      <a:pt x="12226" y="1646"/>
                      <a:pt x="12198" y="1593"/>
                    </a:cubicBezTo>
                    <a:cubicBezTo>
                      <a:pt x="12148" y="1500"/>
                      <a:pt x="12145" y="1499"/>
                      <a:pt x="12128" y="1560"/>
                    </a:cubicBezTo>
                    <a:cubicBezTo>
                      <a:pt x="12119" y="1596"/>
                      <a:pt x="12103" y="1649"/>
                      <a:pt x="12095" y="1679"/>
                    </a:cubicBezTo>
                    <a:cubicBezTo>
                      <a:pt x="12081" y="1723"/>
                      <a:pt x="12093" y="1732"/>
                      <a:pt x="12165" y="1732"/>
                    </a:cubicBezTo>
                    <a:cubicBezTo>
                      <a:pt x="12213" y="1732"/>
                      <a:pt x="12251" y="1723"/>
                      <a:pt x="12251" y="1711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tx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1" name="Rectangle 2060"/>
              <p:cNvSpPr/>
              <p:nvPr/>
            </p:nvSpPr>
            <p:spPr>
              <a:xfrm>
                <a:off x="-7089570" y="1768247"/>
                <a:ext cx="5749523" cy="1015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6000" dirty="0" smtClean="0">
                    <a:latin typeface="Cooper Black" pitchFamily="18" charset="0"/>
                  </a:rPr>
                  <a:t>&lt;Insert Name&gt;</a:t>
                </a:r>
                <a:endParaRPr lang="en-GB" sz="6000" dirty="0">
                  <a:latin typeface="Cooper Black" pitchFamily="18" charset="0"/>
                </a:endParaRPr>
              </a:p>
            </p:txBody>
          </p:sp>
        </p:grpSp>
        <p:sp>
          <p:nvSpPr>
            <p:cNvPr id="2060" name="TextBox 2059"/>
            <p:cNvSpPr txBox="1"/>
            <p:nvPr/>
          </p:nvSpPr>
          <p:spPr>
            <a:xfrm>
              <a:off x="-6736848" y="2425394"/>
              <a:ext cx="5044073" cy="2554545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/>
              </a:prstTxWarp>
              <a:spAutoFit/>
            </a:bodyPr>
            <a:lstStyle>
              <a:defPPr>
                <a:defRPr lang="en-US"/>
              </a:defPPr>
              <a:lvl1pPr>
                <a:defRPr sz="7200">
                  <a:solidFill>
                    <a:schemeClr val="bg1"/>
                  </a:solidFill>
                  <a:latin typeface="Cooper Black" pitchFamily="18" charset="0"/>
                </a:defRPr>
              </a:lvl1pPr>
            </a:lstStyle>
            <a:p>
              <a:pPr algn="ctr"/>
              <a:r>
                <a:rPr lang="en-GB" sz="3600" dirty="0" smtClean="0">
                  <a:solidFill>
                    <a:srgbClr val="C00000"/>
                  </a:solidFill>
                </a:rPr>
                <a:t>Merry Christmas</a:t>
              </a:r>
              <a:r>
                <a:rPr lang="en-GB" sz="3600" dirty="0" smtClean="0"/>
                <a:t/>
              </a:r>
              <a:br>
                <a:rPr lang="en-GB" sz="3600" dirty="0" smtClean="0"/>
              </a:br>
              <a:r>
                <a:rPr lang="en-GB" sz="3600" dirty="0" smtClean="0">
                  <a:solidFill>
                    <a:srgbClr val="00B050"/>
                  </a:solidFill>
                </a:rPr>
                <a:t>from</a:t>
              </a:r>
              <a:r>
                <a:rPr lang="en-GB" sz="3600" dirty="0" smtClean="0"/>
                <a:t/>
              </a:r>
              <a:br>
                <a:rPr lang="en-GB" sz="3600" dirty="0" smtClean="0"/>
              </a:br>
              <a:endParaRPr lang="en-GB" sz="6000" dirty="0"/>
            </a:p>
          </p:txBody>
        </p:sp>
      </p:grpSp>
    </p:spTree>
    <p:extLst>
      <p:ext uri="{BB962C8B-B14F-4D97-AF65-F5344CB8AC3E}">
        <p14:creationId xmlns:p14="http://schemas.microsoft.com/office/powerpoint/2010/main" val="73224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-1.7284E-6 L -0.07778 0.25 " pathEditMode="relative" rAng="0" ptsTypes="AA">
                                      <p:cBhvr>
                                        <p:cTn id="14" dur="1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89" y="125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38889E-6 -2.22222E-6 L 0.05833 0.24753 " pathEditMode="relative" rAng="0" ptsTypes="AA">
                                      <p:cBhvr>
                                        <p:cTn id="16" dur="1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1237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8" dur="1500" fill="hold"/>
                                        <p:tgtEl>
                                          <p:spTgt spid="205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0" dur="1500" fill="hold"/>
                                        <p:tgtEl>
                                          <p:spTgt spid="204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2" dur="15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6" presetClass="exit" presetSubtype="2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1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8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7" dur="1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4" presetClass="pat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0.01667 0.20556 L 1.38889E-6 -1.11111E-6 " pathEditMode="relative" rAng="0" ptsTypes="AA">
                                      <p:cBhvr>
                                        <p:cTn id="47" dur="4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-10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animBg="1"/>
      <p:bldP spid="2055" grpId="0" animBg="1"/>
      <p:bldP spid="2056" grpId="0" animBg="1"/>
      <p:bldP spid="205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13</Words>
  <Application>Microsoft Office PowerPoint</Application>
  <PresentationFormat>On-screen Show (16:9)</PresentationFormat>
  <Paragraphs>6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BrightCarbon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BrightCarbon</dc:title>
  <dc:subject>Visual Conversations, Visibile Results.</dc:subject>
  <dc:creator>Chris Korek</dc:creator>
  <cp:keywords>Compelling; Clear; Persuasive</cp:keywords>
  <dc:description>www.brightcarbon.com</dc:description>
  <cp:lastModifiedBy>Karl Parry</cp:lastModifiedBy>
  <cp:revision>15</cp:revision>
  <dcterms:created xsi:type="dcterms:W3CDTF">2012-11-18T19:03:03Z</dcterms:created>
  <dcterms:modified xsi:type="dcterms:W3CDTF">2012-11-29T20:48:19Z</dcterms:modified>
  <cp:category>www.brightcarbon.com</cp:category>
</cp:coreProperties>
</file>