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-1290" y="-10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190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37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224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52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617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7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05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376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75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70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49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734F-9B0F-4573-88C4-37B8872A0B2C}" type="datetimeFigureOut">
              <a:rPr lang="de-DE" smtClean="0"/>
              <a:t>14.12.2012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D0C7F-BD35-4395-95A6-B9E9CDB2AF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490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630" y="-20538"/>
            <a:ext cx="12863260" cy="103691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435" y="1479911"/>
            <a:ext cx="4724810" cy="12574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174" y="-278414"/>
            <a:ext cx="9822348" cy="55250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17" y="1071394"/>
            <a:ext cx="7079594" cy="22557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92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08771E-6 L -0.47517 -0.00216 C -0.57482 -0.00278 -0.72378 0.00618 -0.87795 0.02224 C -1.05503 0.04169 -1.19652 0.06331 -1.29496 0.08555 L -1.77083 0.18901 " pathEditMode="relative" rAng="10597206" ptsTypes="FffFF">
                                      <p:cBhvr>
                                        <p:cTn id="6" dur="6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646" y="58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630" y="-4989090"/>
            <a:ext cx="12863260" cy="103691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4" y="-2891566"/>
            <a:ext cx="9144000" cy="925138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9174" y="-278414"/>
            <a:ext cx="9822348" cy="55250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44808" y="-326089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Happy Holidays</a:t>
            </a:r>
            <a:endParaRPr lang="de-DE" dirty="0"/>
          </a:p>
        </p:txBody>
      </p:sp>
      <p:pic>
        <p:nvPicPr>
          <p:cNvPr id="1026" name="Picture 2" descr="F:\happyholiday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736921"/>
            <a:ext cx="5239639" cy="74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04367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(16:9)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BrightCarbon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VisualConversations, Visual Results</dc:title>
  <dc:subject>BrightCarbon</dc:subject>
  <dc:creator>Jakob</dc:creator>
  <cp:keywords>BrightCarbon</cp:keywords>
  <dc:description>clear, compelling, persuasive</dc:description>
  <cp:lastModifiedBy>Jakob</cp:lastModifiedBy>
  <cp:revision>10</cp:revision>
  <dcterms:created xsi:type="dcterms:W3CDTF">2012-11-18T23:38:21Z</dcterms:created>
  <dcterms:modified xsi:type="dcterms:W3CDTF">2012-12-14T14:57:21Z</dcterms:modified>
  <cp:category>www.brightcarbon.com</cp:category>
</cp:coreProperties>
</file>