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C73"/>
    <a:srgbClr val="004274"/>
    <a:srgbClr val="00467A"/>
    <a:srgbClr val="0C1B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7" d="100"/>
          <a:sy n="117" d="100"/>
        </p:scale>
        <p:origin x="-1428" y="-96"/>
      </p:cViewPr>
      <p:guideLst>
        <p:guide orient="horz" pos="1944"/>
        <p:guide orient="horz"/>
        <p:guide orient="horz" pos="4319"/>
        <p:guide pos="2880"/>
        <p:guide pos="5759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597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Vincent\Desktop\Christmas card\blue-winter-background 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/>
          <a:stretch/>
        </p:blipFill>
        <p:spPr bwMode="auto">
          <a:xfrm>
            <a:off x="-1587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-1587" y="6093296"/>
            <a:ext cx="9144000" cy="763117"/>
          </a:xfrm>
          <a:prstGeom prst="rect">
            <a:avLst/>
          </a:prstGeom>
          <a:gradFill>
            <a:gsLst>
              <a:gs pos="0">
                <a:srgbClr val="00B0F0">
                  <a:alpha val="0"/>
                </a:srgbClr>
              </a:gs>
              <a:gs pos="100000">
                <a:srgbClr val="002C7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502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Vincent\Desktop\Christmas card\blue-winter-background 02.jp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8728"/>
            <a:ext cx="9144000" cy="687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 userDrawn="1"/>
        </p:nvGrpSpPr>
        <p:grpSpPr>
          <a:xfrm>
            <a:off x="0" y="0"/>
            <a:ext cx="9144000" cy="6916055"/>
            <a:chOff x="0" y="0"/>
            <a:chExt cx="9144000" cy="6916055"/>
          </a:xfrm>
        </p:grpSpPr>
        <p:pic>
          <p:nvPicPr>
            <p:cNvPr id="5" name="Picture 3" descr="C:\Users\Vincent\Desktop\Christmas card\blue-winter-background 0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264"/>
            <a:stretch/>
          </p:blipFill>
          <p:spPr bwMode="auto">
            <a:xfrm>
              <a:off x="0" y="0"/>
              <a:ext cx="9144000" cy="6916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0" y="4331196"/>
              <a:ext cx="9144000" cy="2564904"/>
            </a:xfrm>
            <a:prstGeom prst="rect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Rectangle 6"/>
          <p:cNvSpPr/>
          <p:nvPr userDrawn="1"/>
        </p:nvSpPr>
        <p:spPr>
          <a:xfrm rot="10800000">
            <a:off x="-1587" y="0"/>
            <a:ext cx="9144000" cy="763117"/>
          </a:xfrm>
          <a:prstGeom prst="rect">
            <a:avLst/>
          </a:prstGeom>
          <a:gradFill>
            <a:gsLst>
              <a:gs pos="0">
                <a:srgbClr val="00B0F0">
                  <a:alpha val="0"/>
                </a:srgbClr>
              </a:gs>
              <a:gs pos="100000">
                <a:srgbClr val="002C7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841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804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068960"/>
            <a:ext cx="9144000" cy="122413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0"/>
                </a:schemeClr>
              </a:gs>
              <a:gs pos="41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8614914" y="3068960"/>
            <a:ext cx="14535150" cy="0"/>
          </a:xfrm>
          <a:prstGeom prst="line">
            <a:avLst/>
          </a:prstGeom>
          <a:solidFill>
            <a:schemeClr val="accent1"/>
          </a:solidFill>
          <a:ln w="9525" cap="flat" cmpd="sng" algn="ctr">
            <a:gradFill flip="none" rotWithShape="1">
              <a:gsLst>
                <a:gs pos="44000">
                  <a:srgbClr val="FFFFFF">
                    <a:alpha val="30000"/>
                  </a:srgbClr>
                </a:gs>
                <a:gs pos="35397">
                  <a:srgbClr val="FFFFFF">
                    <a:alpha val="68000"/>
                  </a:srgbClr>
                </a:gs>
                <a:gs pos="0">
                  <a:schemeClr val="bg1">
                    <a:alpha val="0"/>
                  </a:schemeClr>
                </a:gs>
                <a:gs pos="26000">
                  <a:schemeClr val="bg1">
                    <a:alpha val="1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algn="ctr" rotWithShape="0">
              <a:schemeClr val="bg1"/>
            </a:outerShdw>
          </a:effectLst>
        </p:spPr>
      </p:cxnSp>
      <p:cxnSp>
        <p:nvCxnSpPr>
          <p:cNvPr id="10" name="Straight Connector 9"/>
          <p:cNvCxnSpPr/>
          <p:nvPr/>
        </p:nvCxnSpPr>
        <p:spPr bwMode="auto">
          <a:xfrm>
            <a:off x="-14438112" y="4293095"/>
            <a:ext cx="14535150" cy="0"/>
          </a:xfrm>
          <a:prstGeom prst="line">
            <a:avLst/>
          </a:prstGeom>
          <a:solidFill>
            <a:schemeClr val="accent1"/>
          </a:solidFill>
          <a:ln w="9525" cap="flat" cmpd="sng" algn="ctr">
            <a:gradFill flip="none" rotWithShape="1">
              <a:gsLst>
                <a:gs pos="47090">
                  <a:srgbClr val="FFFFFF">
                    <a:alpha val="30000"/>
                  </a:srgbClr>
                </a:gs>
                <a:gs pos="35397">
                  <a:srgbClr val="FFFFFF">
                    <a:alpha val="59000"/>
                  </a:srgbClr>
                </a:gs>
                <a:gs pos="0">
                  <a:schemeClr val="bg1">
                    <a:alpha val="0"/>
                  </a:schemeClr>
                </a:gs>
                <a:gs pos="23000">
                  <a:schemeClr val="bg1"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algn="ctr" rotWithShape="0">
              <a:schemeClr val="bg1"/>
            </a:outerShdw>
            <a:reflection blurRad="6350" dist="25400" dir="5400000" sy="-100000" algn="bl" rotWithShape="0"/>
          </a:effectLst>
        </p:spPr>
      </p:cxnSp>
      <p:sp>
        <p:nvSpPr>
          <p:cNvPr id="11" name="Rectangle 10"/>
          <p:cNvSpPr/>
          <p:nvPr/>
        </p:nvSpPr>
        <p:spPr>
          <a:xfrm>
            <a:off x="-10837712" y="3068960"/>
            <a:ext cx="10784530" cy="1224136"/>
          </a:xfrm>
          <a:prstGeom prst="rect">
            <a:avLst/>
          </a:prstGeom>
          <a:gradFill>
            <a:gsLst>
              <a:gs pos="49200">
                <a:schemeClr val="tx1">
                  <a:alpha val="52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Oxygen" pitchFamily="50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548680"/>
            <a:ext cx="6480720" cy="110799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6600" spc="300" dirty="0" smtClean="0">
                <a:gradFill flip="none" rotWithShape="1">
                  <a:gsLst>
                    <a:gs pos="0">
                      <a:srgbClr val="00B0F0"/>
                    </a:gs>
                    <a:gs pos="100000">
                      <a:srgbClr val="0070C0"/>
                    </a:gs>
                  </a:gsLst>
                  <a:lin ang="5400000" scaled="1"/>
                  <a:tileRect/>
                </a:gradFill>
                <a:effectLst>
                  <a:outerShdw blurRad="609600" algn="ctr" rotWithShape="0">
                    <a:prstClr val="black">
                      <a:alpha val="52000"/>
                    </a:prstClr>
                  </a:outerShdw>
                  <a:reflection blurRad="165100" stA="0" endPos="70000" dist="1778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Wishing</a:t>
            </a:r>
            <a:endParaRPr lang="en-GB" sz="6600" spc="300" dirty="0">
              <a:gradFill flip="none" rotWithShape="1">
                <a:gsLst>
                  <a:gs pos="0">
                    <a:srgbClr val="00B0F0"/>
                  </a:gs>
                  <a:gs pos="100000">
                    <a:srgbClr val="0070C0"/>
                  </a:gs>
                </a:gsLst>
                <a:lin ang="5400000" scaled="1"/>
                <a:tileRect/>
              </a:gradFill>
              <a:effectLst>
                <a:outerShdw blurRad="609600" algn="ctr" rotWithShape="0">
                  <a:prstClr val="black">
                    <a:alpha val="52000"/>
                  </a:prstClr>
                </a:outerShdw>
                <a:reflection blurRad="165100" stA="0" endPos="70000" dist="1778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3210582"/>
            <a:ext cx="8640960" cy="92333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GB" sz="5400" dirty="0" smtClean="0">
                <a:solidFill>
                  <a:schemeClr val="bg1"/>
                </a:solidFill>
                <a:effectLst>
                  <a:outerShdw blurRad="63500" algn="ctr" rotWithShape="0">
                    <a:schemeClr val="bg1"/>
                  </a:outerShdw>
                  <a:reflection blurRad="165100" stA="35000" endPos="70000" dist="355600" dir="5400000" sy="-100000" algn="bl" rotWithShape="0"/>
                </a:effectLst>
                <a:latin typeface="Arial" pitchFamily="34" charset="0"/>
                <a:cs typeface="Arial" pitchFamily="34" charset="0"/>
              </a:rPr>
              <a:t>[Client </a:t>
            </a:r>
            <a:r>
              <a:rPr lang="en-GB" sz="5400" dirty="0" smtClean="0">
                <a:solidFill>
                  <a:schemeClr val="bg1"/>
                </a:solidFill>
                <a:effectLst>
                  <a:outerShdw blurRad="63500" algn="ctr" rotWithShape="0">
                    <a:schemeClr val="bg1"/>
                  </a:outerShdw>
                  <a:reflection blurRad="165100" stA="35000" endPos="70000" dist="355600" dir="5400000" sy="-100000" algn="bl" rotWithShape="0"/>
                </a:effectLst>
                <a:latin typeface="Arial" pitchFamily="34" charset="0"/>
                <a:cs typeface="Arial" pitchFamily="34" charset="0"/>
              </a:rPr>
              <a:t>name </a:t>
            </a:r>
            <a:r>
              <a:rPr lang="en-GB" sz="5400" dirty="0" smtClean="0">
                <a:solidFill>
                  <a:schemeClr val="bg1"/>
                </a:solidFill>
                <a:effectLst>
                  <a:outerShdw blurRad="63500" algn="ctr" rotWithShape="0">
                    <a:schemeClr val="bg1"/>
                  </a:outerShdw>
                  <a:reflection blurRad="165100" stA="35000" endPos="70000" dist="355600" dir="5400000" sy="-100000" algn="bl" rotWithShape="0"/>
                </a:effectLst>
                <a:latin typeface="Arial" pitchFamily="34" charset="0"/>
                <a:cs typeface="Arial" pitchFamily="34" charset="0"/>
              </a:rPr>
              <a:t>here]</a:t>
            </a:r>
            <a:endParaRPr lang="en-GB" sz="5400" dirty="0">
              <a:solidFill>
                <a:schemeClr val="bg1"/>
              </a:solidFill>
              <a:effectLst>
                <a:outerShdw blurRad="63500" algn="ctr" rotWithShape="0">
                  <a:schemeClr val="bg1"/>
                </a:outerShdw>
                <a:reflection blurRad="165100" stA="35000" endPos="70000" dist="3556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06798" y="1569566"/>
            <a:ext cx="453040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600" spc="300" dirty="0">
                <a:gradFill flip="none" rotWithShape="1">
                  <a:gsLst>
                    <a:gs pos="0">
                      <a:srgbClr val="00B0F0"/>
                    </a:gs>
                    <a:gs pos="100000">
                      <a:srgbClr val="0070C0"/>
                    </a:gs>
                  </a:gsLst>
                  <a:lin ang="5400000" scaled="1"/>
                  <a:tileRect/>
                </a:gradFill>
                <a:effectLst>
                  <a:outerShdw blurRad="609600" algn="ctr" rotWithShape="0">
                    <a:prstClr val="black">
                      <a:alpha val="52000"/>
                    </a:prstClr>
                  </a:outerShdw>
                  <a:reflection blurRad="165100" stA="0" endPos="70000" dist="1778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everyone at</a:t>
            </a:r>
          </a:p>
        </p:txBody>
      </p:sp>
    </p:spTree>
    <p:extLst>
      <p:ext uri="{BB962C8B-B14F-4D97-AF65-F5344CB8AC3E}">
        <p14:creationId xmlns:p14="http://schemas.microsoft.com/office/powerpoint/2010/main" val="331633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980"/>
                                </p:stCondLst>
                                <p:childTnLst>
                                  <p:par>
                                    <p:cTn id="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 p14:presetBounceEnd="40000">
                                      <p:stCondLst>
                                        <p:cond delay="299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3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3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3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3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xit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8" dur="32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32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31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318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1" grpId="0" animBg="1"/>
          <p:bldP spid="6" grpId="0"/>
          <p:bldP spid="12" grpId="0"/>
          <p:bldP spid="12" grpId="1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980"/>
                                </p:stCondLst>
                                <p:childTnLst>
                                  <p:par>
                                    <p:cTn id="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>
                                      <p:stCondLst>
                                        <p:cond delay="299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3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3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3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3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xit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8" dur="32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32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31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318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1" grpId="0" animBg="1"/>
          <p:bldP spid="6" grpId="0"/>
          <p:bldP spid="12" grpId="0"/>
          <p:bldP spid="12" grpId="1"/>
          <p:bldP spid="5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 descr="C:\Users\Vincent\Desktop\Christmas card\christmas-gift-icon-psd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25430" y="3936735"/>
            <a:ext cx="1852186" cy="1940537"/>
          </a:xfrm>
          <a:prstGeom prst="rect">
            <a:avLst/>
          </a:prstGeom>
          <a:noFill/>
          <a:effectLst>
            <a:outerShdw blurRad="177800" algn="ctr" rotWithShape="0">
              <a:prstClr val="black">
                <a:alpha val="56000"/>
              </a:prstClr>
            </a:outerShdw>
            <a:reflection blurRad="6350" stA="47000" endPos="29000" dist="762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C:\Users\Vincent\Desktop\Christmas card\christmas-gift-icon-psd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0854" y="3936735"/>
            <a:ext cx="1852186" cy="1940537"/>
          </a:xfrm>
          <a:prstGeom prst="rect">
            <a:avLst/>
          </a:prstGeom>
          <a:noFill/>
          <a:effectLst>
            <a:outerShdw blurRad="177800" algn="ctr" rotWithShape="0">
              <a:prstClr val="black">
                <a:alpha val="56000"/>
              </a:prstClr>
            </a:outerShdw>
            <a:reflection blurRad="6350" stA="47000" endPos="29000" dist="762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C:\Users\Vincent\Desktop\Christmas card\christmas-gift-icon-psd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48195" y="2713112"/>
            <a:ext cx="1852186" cy="1940537"/>
          </a:xfrm>
          <a:prstGeom prst="rect">
            <a:avLst/>
          </a:prstGeom>
          <a:noFill/>
          <a:effectLst>
            <a:outerShdw blurRad="177800" algn="ctr" rotWithShape="0">
              <a:prstClr val="black">
                <a:alpha val="56000"/>
              </a:prstClr>
            </a:outerShdw>
            <a:reflection blurRad="6350" stA="47000" endPos="29000" dist="762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C:\Users\Vincent\Desktop\Christmas card\christmas-gift-icon-psd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67346" y="2713112"/>
            <a:ext cx="1852186" cy="1940537"/>
          </a:xfrm>
          <a:prstGeom prst="rect">
            <a:avLst/>
          </a:prstGeom>
          <a:noFill/>
          <a:effectLst>
            <a:outerShdw blurRad="177800" algn="ctr" rotWithShape="0">
              <a:prstClr val="black">
                <a:alpha val="56000"/>
              </a:prstClr>
            </a:outerShdw>
            <a:reflection blurRad="6350" stA="47000" endPos="29000" dist="762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Vincent\Desktop\Christmas card\christmas-gift-icon-psd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48140" y="1628800"/>
            <a:ext cx="2656812" cy="2783544"/>
          </a:xfrm>
          <a:prstGeom prst="rect">
            <a:avLst/>
          </a:prstGeom>
          <a:noFill/>
          <a:effectLst>
            <a:outerShdw blurRad="177800" algn="ctr" rotWithShape="0">
              <a:prstClr val="black">
                <a:alpha val="56000"/>
              </a:prstClr>
            </a:outerShdw>
            <a:reflection blurRad="6350" stA="47000" endPos="29000" dist="762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019130" y="1484784"/>
            <a:ext cx="7404379" cy="5923503"/>
            <a:chOff x="1019130" y="1770093"/>
            <a:chExt cx="7404379" cy="5923503"/>
          </a:xfrm>
        </p:grpSpPr>
        <p:pic>
          <p:nvPicPr>
            <p:cNvPr id="1031" name="Picture 7" descr="C:\Users\Vincent\Desktop\Christmas card\tag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66257">
              <a:off x="1019130" y="1770093"/>
              <a:ext cx="7404379" cy="5923503"/>
            </a:xfrm>
            <a:prstGeom prst="rect">
              <a:avLst/>
            </a:prstGeom>
            <a:noFill/>
            <a:effectLst>
              <a:outerShdw blurRad="419100" sx="101000" sy="101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 rot="827551">
              <a:off x="3523007" y="3783678"/>
              <a:ext cx="3960440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5200"/>
                </a:lnSpc>
              </a:pPr>
              <a:r>
                <a:rPr lang="en-GB" sz="4400" i="1" spc="-150" dirty="0" smtClean="0">
                  <a:gradFill>
                    <a:gsLst>
                      <a:gs pos="0">
                        <a:schemeClr val="bg1">
                          <a:lumMod val="65000"/>
                        </a:schemeClr>
                      </a:gs>
                      <a:gs pos="100000">
                        <a:schemeClr val="bg1">
                          <a:lumMod val="50000"/>
                        </a:schemeClr>
                      </a:gs>
                    </a:gsLst>
                    <a:lin ang="5400000" scaled="0"/>
                  </a:gradFill>
                  <a:effectLst>
                    <a:outerShdw blurRad="177800" algn="ctr" rotWithShape="0">
                      <a:schemeClr val="bg1">
                        <a:alpha val="41000"/>
                      </a:schemeClr>
                    </a:outerShdw>
                  </a:effectLst>
                  <a:latin typeface="Arial" pitchFamily="34" charset="0"/>
                  <a:cs typeface="Arial" pitchFamily="34" charset="0"/>
                </a:rPr>
                <a:t>From </a:t>
              </a:r>
              <a:br>
                <a:rPr lang="en-GB" sz="4400" i="1" spc="-150" dirty="0" smtClean="0">
                  <a:gradFill>
                    <a:gsLst>
                      <a:gs pos="0">
                        <a:schemeClr val="bg1">
                          <a:lumMod val="65000"/>
                        </a:schemeClr>
                      </a:gs>
                      <a:gs pos="100000">
                        <a:schemeClr val="bg1">
                          <a:lumMod val="50000"/>
                        </a:schemeClr>
                      </a:gs>
                    </a:gsLst>
                    <a:lin ang="5400000" scaled="0"/>
                  </a:gradFill>
                  <a:effectLst>
                    <a:outerShdw blurRad="177800" algn="ctr" rotWithShape="0">
                      <a:schemeClr val="bg1">
                        <a:alpha val="41000"/>
                      </a:schemeClr>
                    </a:outerShdw>
                  </a:effectLst>
                  <a:latin typeface="Arial" pitchFamily="34" charset="0"/>
                  <a:cs typeface="Arial" pitchFamily="34" charset="0"/>
                </a:rPr>
              </a:br>
              <a:r>
                <a:rPr lang="en-GB" sz="4400" i="1" spc="-150" dirty="0" smtClean="0">
                  <a:gradFill>
                    <a:gsLst>
                      <a:gs pos="0">
                        <a:schemeClr val="bg1">
                          <a:lumMod val="65000"/>
                        </a:schemeClr>
                      </a:gs>
                      <a:gs pos="100000">
                        <a:schemeClr val="bg1">
                          <a:lumMod val="50000"/>
                        </a:schemeClr>
                      </a:gs>
                    </a:gsLst>
                    <a:lin ang="5400000" scaled="0"/>
                  </a:gradFill>
                  <a:effectLst>
                    <a:outerShdw blurRad="177800" algn="ctr" rotWithShape="0">
                      <a:schemeClr val="bg1">
                        <a:alpha val="41000"/>
                      </a:schemeClr>
                    </a:outerShdw>
                  </a:effectLst>
                  <a:latin typeface="Arial" pitchFamily="34" charset="0"/>
                  <a:cs typeface="Arial" pitchFamily="34" charset="0"/>
                </a:rPr>
                <a:t>everyone at</a:t>
              </a:r>
              <a:endParaRPr lang="en-GB" sz="4400" i="1" spc="-150" dirty="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effectLst>
                  <a:outerShdw blurRad="177800" algn="ctr" rotWithShape="0">
                    <a:schemeClr val="bg1">
                      <a:alpha val="41000"/>
                    </a:scheme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 rot="827551">
            <a:off x="2781607" y="4885345"/>
            <a:ext cx="4139184" cy="83099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sz="4800" b="1" dirty="0" smtClean="0">
                <a:gradFill>
                  <a:gsLst>
                    <a:gs pos="0">
                      <a:srgbClr val="0070C0"/>
                    </a:gs>
                    <a:gs pos="100000">
                      <a:srgbClr val="004274"/>
                    </a:gs>
                  </a:gsLst>
                  <a:lin ang="5400000" scaled="0"/>
                </a:gradFill>
                <a:effectLst>
                  <a:outerShdw blurRad="63500" algn="ctr" rotWithShape="0">
                    <a:schemeClr val="bg1"/>
                  </a:outerShdw>
                </a:effectLst>
                <a:latin typeface="Arial" pitchFamily="34" charset="0"/>
                <a:cs typeface="Arial" pitchFamily="34" charset="0"/>
              </a:rPr>
              <a:t>[Name here]</a:t>
            </a:r>
            <a:endParaRPr lang="en-GB" sz="4800" b="1" dirty="0">
              <a:gradFill>
                <a:gsLst>
                  <a:gs pos="0">
                    <a:srgbClr val="0070C0"/>
                  </a:gs>
                  <a:gs pos="100000">
                    <a:srgbClr val="004274"/>
                  </a:gs>
                </a:gsLst>
                <a:lin ang="5400000" scaled="0"/>
              </a:gradFill>
              <a:effectLst>
                <a:outerShdw blurRad="63500" algn="ctr" rotWithShape="0">
                  <a:schemeClr val="bg1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21321" y="7371045"/>
            <a:ext cx="1183630" cy="118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41670" y="7347950"/>
            <a:ext cx="1223156" cy="122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819978" y="7391401"/>
            <a:ext cx="1162000" cy="113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1308" y="7383477"/>
            <a:ext cx="1144934" cy="115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72069" y="7383477"/>
            <a:ext cx="1152066" cy="115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31495" y="7351653"/>
            <a:ext cx="1267444" cy="121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91294" y="8161172"/>
            <a:ext cx="1183630" cy="118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96960" y="8138077"/>
            <a:ext cx="1223156" cy="122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10914" y="8181528"/>
            <a:ext cx="1162000" cy="113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456106" y="8173604"/>
            <a:ext cx="1144934" cy="115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08904" y="8173604"/>
            <a:ext cx="1152066" cy="115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87860" y="8141780"/>
            <a:ext cx="1267444" cy="121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37691" y="9105200"/>
            <a:ext cx="1183630" cy="118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24984" y="9082105"/>
            <a:ext cx="1223156" cy="122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15336" y="9125556"/>
            <a:ext cx="1162000" cy="113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2311" y="9117632"/>
            <a:ext cx="1144934" cy="115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08904" y="9117632"/>
            <a:ext cx="1152066" cy="115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400978" y="9085808"/>
            <a:ext cx="1267444" cy="121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Vincent\Desktop\Christmas card\red ribbon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212601"/>
            <a:ext cx="9144000" cy="3000375"/>
          </a:xfrm>
          <a:prstGeom prst="rect">
            <a:avLst/>
          </a:prstGeom>
          <a:noFill/>
          <a:effectLst>
            <a:outerShdw blurRad="114300" algn="ctr" rotWithShape="0">
              <a:prstClr val="black">
                <a:alpha val="82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34556" y="1096213"/>
            <a:ext cx="5861780" cy="1271250"/>
          </a:xfrm>
          <a:prstGeom prst="rect">
            <a:avLst/>
          </a:prstGeom>
          <a:noFill/>
        </p:spPr>
        <p:txBody>
          <a:bodyPr wrap="none" rtlCol="0" anchor="ctr">
            <a:prstTxWarp prst="textArchUp">
              <a:avLst/>
            </a:prstTxWarp>
            <a:spAutoFit/>
          </a:bodyPr>
          <a:lstStyle/>
          <a:p>
            <a:pPr algn="ctr"/>
            <a:r>
              <a:rPr lang="en-GB" sz="4400" b="1" dirty="0" smtClean="0">
                <a:solidFill>
                  <a:schemeClr val="bg1"/>
                </a:solidFill>
                <a:effectLst>
                  <a:outerShdw blurRad="152400" algn="ctr" rotWithShape="0">
                    <a:prstClr val="black">
                      <a:alpha val="66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MERRY CHRISTMAS</a:t>
            </a:r>
            <a:endParaRPr lang="en-GB" sz="4400" b="1" dirty="0">
              <a:solidFill>
                <a:schemeClr val="bg1"/>
              </a:solidFill>
              <a:effectLst>
                <a:outerShdw blurRad="152400" algn="ctr" rotWithShape="0">
                  <a:prstClr val="black">
                    <a:alpha val="66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2" name="Picture 2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21321" y="9961372"/>
            <a:ext cx="1183630" cy="118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41670" y="9938277"/>
            <a:ext cx="1223156" cy="122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819978" y="9981728"/>
            <a:ext cx="1162000" cy="113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1308" y="9973804"/>
            <a:ext cx="1144934" cy="115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72069" y="9973804"/>
            <a:ext cx="1152066" cy="115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 descr="C:\Users\Vincent\Desktop\Christmas card\png-transparent-snowflakes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31495" y="9941980"/>
            <a:ext cx="1267444" cy="121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78476"/>
      </p:ext>
    </p:extLst>
  </p:cSld>
  <p:clrMapOvr>
    <a:masterClrMapping/>
  </p:clrMapOvr>
  <p:transition spd="slow">
    <p:push dir="d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2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2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6" dur="2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2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2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8" dur="2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2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2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0" dur="2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43" dur="5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44" dur="5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 p14:presetBounceEnd="4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42" presetClass="entr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42" presetClass="entr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42" presetClass="entr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2" presetClass="entr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42" presetClass="path" presetSubtype="0" accel="50000" decel="5000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-0.39132 -0.26551 L 5.55556E-7 7.40741E-7 " pathEditMode="relative" rAng="0" ptsTypes="AA">
                                          <p:cBhvr>
                                            <p:cTn id="81" dur="1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566" y="132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2" presetID="42" presetClass="path" presetSubtype="0" accel="50000" decel="5000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0.38229 -0.26806 L 1.66667E-6 7.40741E-7 " pathEditMode="relative" rAng="0" ptsTypes="AA">
                                          <p:cBhvr>
                                            <p:cTn id="83" dur="1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115" y="13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4" presetID="42" presetClass="path" presetSubtype="0" accel="50000" decel="5000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0.20764 -0.08704 L -1.11111E-6 2.96296E-6 " pathEditMode="relative" rAng="0" ptsTypes="AA">
                                          <p:cBhvr>
                                            <p:cTn id="85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82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6" presetID="42" presetClass="path" presetSubtype="0" accel="50000" decel="5000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-0.22101 -0.08704 L 3.05556E-6 2.96296E-6 " pathEditMode="relative" rAng="0" ptsTypes="AA">
                                          <p:cBhvr>
                                            <p:cTn id="87" dur="1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042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8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3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2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2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8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9" dur="2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8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5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6" presetID="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8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9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8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1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2" presetID="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5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8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7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2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2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8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3" dur="2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8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9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0" presetID="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2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2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8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35" dur="2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6" presetID="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9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0" presetID="8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41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2" presetID="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4" dur="2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5" dur="2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6" presetID="8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47" dur="2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8" presetID="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0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1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2" presetID="8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3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4" presetID="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6" dur="2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7" dur="2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8" presetID="8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9" dur="2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0" presetID="2" presetClass="entr" presetSubtype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2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3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4" presetID="8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65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6" presetID="2" presetClass="entr" presetSubtype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8" dur="2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9" dur="2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0" presetID="8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1" dur="2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2" presetID="2" presetClass="entr" presetSubtype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4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5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6" presetID="8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7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8" presetID="2" presetClass="entr" presetSubtype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0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1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2" presetID="8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3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4" presetID="2" presetClass="entr" presetSubtype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6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7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8" presetID="8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9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0" presetID="2" presetClass="entr" presetSubtype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2" dur="2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3" dur="2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4" presetID="8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95" dur="2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2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2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6" dur="2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2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2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8" dur="2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2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2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0" dur="2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42" presetClass="entr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42" presetClass="entr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42" presetClass="entr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2" presetClass="entr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42" presetClass="path" presetSubtype="0" accel="50000" decel="5000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-0.39132 -0.26551 L 5.55556E-7 7.40741E-7 " pathEditMode="relative" rAng="0" ptsTypes="AA">
                                          <p:cBhvr>
                                            <p:cTn id="81" dur="1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566" y="132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2" presetID="42" presetClass="path" presetSubtype="0" accel="50000" decel="5000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0.38229 -0.26806 L 1.66667E-6 7.40741E-7 " pathEditMode="relative" rAng="0" ptsTypes="AA">
                                          <p:cBhvr>
                                            <p:cTn id="83" dur="1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115" y="13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4" presetID="42" presetClass="path" presetSubtype="0" accel="50000" decel="5000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0.20764 -0.08704 L -1.11111E-6 2.96296E-6 " pathEditMode="relative" rAng="0" ptsTypes="AA">
                                          <p:cBhvr>
                                            <p:cTn id="85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82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6" presetID="42" presetClass="path" presetSubtype="0" accel="50000" decel="5000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-0.22101 -0.08704 L 3.05556E-6 2.96296E-6 " pathEditMode="relative" rAng="0" ptsTypes="AA">
                                          <p:cBhvr>
                                            <p:cTn id="87" dur="1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042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8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3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2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2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8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9" dur="2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8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5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6" presetID="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8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9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8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1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2" presetID="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5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8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7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2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2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8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3" dur="2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8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9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0" presetID="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2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2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8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35" dur="2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6" presetID="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9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0" presetID="8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41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2" presetID="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4" dur="2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5" dur="2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6" presetID="8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47" dur="2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8" presetID="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0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1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2" presetID="8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3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4" presetID="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6" dur="2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7" dur="2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8" presetID="8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9" dur="2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0" presetID="2" presetClass="entr" presetSubtype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2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3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4" presetID="8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65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6" presetID="2" presetClass="entr" presetSubtype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8" dur="2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9" dur="2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0" presetID="8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1" dur="2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2" presetID="2" presetClass="entr" presetSubtype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4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5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6" presetID="8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7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8" presetID="2" presetClass="entr" presetSubtype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0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1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2" presetID="8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3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4" presetID="2" presetClass="entr" presetSubtype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6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7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8" presetID="8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9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0" presetID="2" presetClass="entr" presetSubtype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2" dur="2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3" dur="2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4" presetID="8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95" dur="2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" grpId="0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15</Words>
  <Application>Microsoft Office PowerPoint</Application>
  <PresentationFormat>On-screen Show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BrightCarbon</Company>
  <LinksUpToDate>false</LinksUpToDate>
  <SharedDoc>false</SharedDoc>
  <HyperlinkBase>www.brightcarbon.com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BrightCarbon</dc:title>
  <dc:subject>Visual Conversations, Visibile Results.</dc:subject>
  <dc:creator>Vincent</dc:creator>
  <cp:keywords>Clear; Compelling; Persuasive</cp:keywords>
  <dc:description>www.brightcarbon.com</dc:description>
  <cp:lastModifiedBy>Vincent</cp:lastModifiedBy>
  <cp:revision>18</cp:revision>
  <dcterms:created xsi:type="dcterms:W3CDTF">2012-11-14T11:53:12Z</dcterms:created>
  <dcterms:modified xsi:type="dcterms:W3CDTF">2012-11-15T08:59:11Z</dcterms:modified>
  <cp:category>www.brightcarbon.com</cp:category>
</cp:coreProperties>
</file>