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954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29.11.2012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1905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29.11.2012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6378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29.11.2012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224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29.11.2012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3522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29.11.2012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6170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29.11.2012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275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29.11.2012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051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29.11.2012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376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29.11.2012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9756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29.11.2012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770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29.11.2012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9497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8734F-9B0F-4573-88C4-37B8872A0B2C}" type="datetimeFigureOut">
              <a:rPr lang="de-DE" smtClean="0"/>
              <a:t>29.11.2012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4903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9630" y="-20538"/>
            <a:ext cx="12863260" cy="103691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435" y="1479911"/>
            <a:ext cx="4724810" cy="12574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9174" y="-278414"/>
            <a:ext cx="9822348" cy="55250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17" y="1071394"/>
            <a:ext cx="7079594" cy="22557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925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0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08771E-6 L -0.47517 -0.00216 C -0.57482 -0.00278 -0.72378 0.00618 -0.87795 0.02224 C -1.05503 0.04169 -1.19652 0.06331 -1.29496 0.08555 L -1.77083 0.18901 " pathEditMode="relative" rAng="10597206" ptsTypes="FffFF">
                                      <p:cBhvr>
                                        <p:cTn id="6" dur="6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646" y="589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9630" y="-4989090"/>
            <a:ext cx="12863260" cy="103691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97288"/>
            <a:ext cx="9144000" cy="925138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9174" y="-278414"/>
            <a:ext cx="9822348" cy="552507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565296"/>
            <a:ext cx="5239639" cy="76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43679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BrightCarbon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Conversations, Visibile Results.</dc:subject>
  <dc:creator>Jakob</dc:creator>
  <cp:keywords>Compelling; Clear; Persuasive</cp:keywords>
  <dc:description>www.brightcarbon.com</dc:description>
  <cp:lastModifiedBy>Karl Parry</cp:lastModifiedBy>
  <cp:revision>8</cp:revision>
  <dcterms:created xsi:type="dcterms:W3CDTF">2012-11-18T23:38:21Z</dcterms:created>
  <dcterms:modified xsi:type="dcterms:W3CDTF">2012-11-29T22:30:28Z</dcterms:modified>
  <cp:category>www.brightcarbon.com</cp:category>
</cp:coreProperties>
</file>