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257" r:id="rId2"/>
    <p:sldId id="258" r:id="rId3"/>
    <p:sldId id="261" r:id="rId4"/>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011" autoAdjust="0"/>
  </p:normalViewPr>
  <p:slideViewPr>
    <p:cSldViewPr snapToGrid="0">
      <p:cViewPr>
        <p:scale>
          <a:sx n="66" d="100"/>
          <a:sy n="66" d="100"/>
        </p:scale>
        <p:origin x="-1470" y="-51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8B417A0-CC12-4402-BB10-7642A5F84BBF}" type="datetimeFigureOut">
              <a:rPr lang="en-US" smtClean="0"/>
              <a:t>5/4/2014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7D61588-2AE7-4530-8C36-4C2460906002}" type="slidenum">
              <a:rPr lang="en-US" smtClean="0"/>
              <a:t>‹#›</a:t>
            </a:fld>
            <a:endParaRPr lang="en-US"/>
          </a:p>
        </p:txBody>
      </p:sp>
    </p:spTree>
    <p:extLst>
      <p:ext uri="{BB962C8B-B14F-4D97-AF65-F5344CB8AC3E}">
        <p14:creationId xmlns:p14="http://schemas.microsoft.com/office/powerpoint/2010/main" val="18060724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BrightCarbon</a:t>
            </a:r>
            <a:r>
              <a:rPr lang="en-US" b="1" baseline="0" dirty="0" smtClean="0"/>
              <a:t> – www.brightcarbon.com</a:t>
            </a:r>
          </a:p>
          <a:p>
            <a:endParaRPr lang="en-US" dirty="0" smtClean="0"/>
          </a:p>
          <a:p>
            <a:r>
              <a:rPr lang="en-US" b="1" dirty="0" smtClean="0"/>
              <a:t>Animations</a:t>
            </a:r>
          </a:p>
          <a:p>
            <a:r>
              <a:rPr lang="en-GB" sz="1200" kern="1200" dirty="0" smtClean="0">
                <a:solidFill>
                  <a:schemeClr val="tx1"/>
                </a:solidFill>
                <a:effectLst/>
                <a:latin typeface="+mn-lt"/>
                <a:ea typeface="+mn-ea"/>
                <a:cs typeface="+mn-cs"/>
              </a:rPr>
              <a:t>Place your photo on the slide just to the left of centre so that the Fly In animation will bring it to that point. Then add your Motion Path and alter the length of it by using the grab handles on the red arrow end to make it the right length – ideally so that it’s just right of centre. If you double click on the motion path in the animation pane timeline, you can adjust the timings, so that the photo moves slowly across the screen when in the centre – two seconds is probably fine, but it’s your choice. You’ll also need to remove the smooth start and smooth end times by taking the sliders down to zero, so that you get a slick transition between the fly animations and the motion path.</a:t>
            </a:r>
          </a:p>
          <a:p>
            <a:r>
              <a:rPr lang="en-GB" sz="1200" kern="1200" dirty="0" smtClean="0">
                <a:solidFill>
                  <a:schemeClr val="tx1"/>
                </a:solidFill>
                <a:effectLst/>
                <a:latin typeface="+mn-lt"/>
                <a:ea typeface="+mn-ea"/>
                <a:cs typeface="+mn-cs"/>
              </a:rPr>
              <a:t>Add a further embellishment by having a series of stars circle around the photo, Create a star shape and put it just off the top edge of the slide in the middle. Then add a circle motion path to it and re-size the motion path using the grab handles so that it extends down below the bottom of the slide. This will have the star move down out of sight and then back up again. Copy and paste the star four times (so there are five in total) and place them on top of each other. Use the animation timeline pane to add a 0.1 second delay to the start of each star’s motion path animation compared with the previous animation (you’ll have a total of 0.5 seconds of delay with all five stars). If you copy all of the stars and place them at the bottom of the slide, you can achieve the same rotating effect but re-size the circle motion paths so that they move up above the top of the slide.</a:t>
            </a:r>
          </a:p>
          <a:p>
            <a:r>
              <a:rPr lang="en-GB" sz="1200" kern="1200" dirty="0" smtClean="0">
                <a:solidFill>
                  <a:schemeClr val="tx1"/>
                </a:solidFill>
                <a:effectLst/>
                <a:latin typeface="+mn-lt"/>
                <a:ea typeface="+mn-ea"/>
                <a:cs typeface="+mn-cs"/>
              </a:rPr>
              <a:t>So that it doesn’t become too repetitive, create a second sequence where the photo moves from right to left, using the same animations, but in the opposite direction. The stars are exactly the same.</a:t>
            </a:r>
          </a:p>
          <a:p>
            <a:r>
              <a:rPr lang="en-GB" sz="1200" kern="1200" dirty="0" smtClean="0">
                <a:solidFill>
                  <a:schemeClr val="tx1"/>
                </a:solidFill>
                <a:effectLst/>
                <a:latin typeface="+mn-lt"/>
                <a:ea typeface="+mn-ea"/>
                <a:cs typeface="+mn-cs"/>
              </a:rPr>
              <a:t>That all looks like a fairly complex explanation, but it really doesn’t take long to do, and if you’re slightly familiar with PowerPoint and animations, it will take only a few minutes. What’s more, you’re pretty much there.</a:t>
            </a:r>
          </a:p>
          <a:p>
            <a:endParaRPr lang="en-GB"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PowerPoint Formatting</a:t>
            </a:r>
          </a:p>
          <a:p>
            <a:r>
              <a:rPr lang="en-GB" sz="1200" kern="1200" dirty="0" smtClean="0">
                <a:solidFill>
                  <a:schemeClr val="tx1"/>
                </a:solidFill>
                <a:effectLst/>
                <a:latin typeface="+mn-lt"/>
                <a:ea typeface="+mn-ea"/>
                <a:cs typeface="+mn-cs"/>
              </a:rPr>
              <a:t>To make it look the part, use some of the default PowerPoint formatting options. Click on the photo, and using the </a:t>
            </a:r>
            <a:r>
              <a:rPr lang="en-GB" sz="1200" b="1" kern="1200" dirty="0" smtClean="0">
                <a:solidFill>
                  <a:schemeClr val="tx1"/>
                </a:solidFill>
                <a:effectLst/>
                <a:latin typeface="+mn-lt"/>
                <a:ea typeface="+mn-ea"/>
                <a:cs typeface="+mn-cs"/>
              </a:rPr>
              <a:t>Picture Tools Format</a:t>
            </a:r>
            <a:r>
              <a:rPr lang="en-GB" sz="1200" kern="1200" dirty="0" smtClean="0">
                <a:solidFill>
                  <a:schemeClr val="tx1"/>
                </a:solidFill>
                <a:effectLst/>
                <a:latin typeface="+mn-lt"/>
                <a:ea typeface="+mn-ea"/>
                <a:cs typeface="+mn-cs"/>
              </a:rPr>
              <a:t> tab on the ribbon, you can apply a 3D effect to the images, which when combined with a slight bevel and reflection, help to make it look great. Three clicks and you’re done – although you can endlessly tweak these settings if you want to. Use a different 3D angle for your two different templates so that they look more natural when moving around.</a:t>
            </a:r>
          </a:p>
          <a:p>
            <a:endParaRPr lang="en-GB" sz="1200" b="1"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Change Picture Tool</a:t>
            </a:r>
          </a:p>
          <a:p>
            <a:r>
              <a:rPr lang="en-GB" sz="1200" kern="1200" dirty="0" smtClean="0">
                <a:solidFill>
                  <a:schemeClr val="tx1"/>
                </a:solidFill>
                <a:effectLst/>
                <a:latin typeface="+mn-lt"/>
                <a:ea typeface="+mn-ea"/>
                <a:cs typeface="+mn-cs"/>
              </a:rPr>
              <a:t>Duplicate the slide and then right click on the duplicated photo and choose </a:t>
            </a:r>
            <a:r>
              <a:rPr lang="en-GB" sz="1200" b="1" kern="1200" dirty="0" smtClean="0">
                <a:solidFill>
                  <a:schemeClr val="tx1"/>
                </a:solidFill>
                <a:effectLst/>
                <a:latin typeface="+mn-lt"/>
                <a:ea typeface="+mn-ea"/>
                <a:cs typeface="+mn-cs"/>
              </a:rPr>
              <a:t>Change Picture</a:t>
            </a:r>
            <a:r>
              <a:rPr lang="en-GB" sz="1200" kern="1200" dirty="0" smtClean="0">
                <a:solidFill>
                  <a:schemeClr val="tx1"/>
                </a:solidFill>
                <a:effectLst/>
                <a:latin typeface="+mn-lt"/>
                <a:ea typeface="+mn-ea"/>
                <a:cs typeface="+mn-cs"/>
              </a:rPr>
              <a:t> from the popup menu. Simply select the new image from your computer and all of the animation and formatting will remain with the new picture. Duplicate your slide sequences as many times as you need and change the pictures, so that in minutes you’ll have everything done.</a:t>
            </a:r>
          </a:p>
          <a:p>
            <a:endParaRPr lang="en-GB" sz="1200" b="1"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Adding Music</a:t>
            </a:r>
          </a:p>
          <a:p>
            <a:r>
              <a:rPr lang="en-GB" sz="1200" kern="1200" dirty="0" smtClean="0">
                <a:solidFill>
                  <a:schemeClr val="tx1"/>
                </a:solidFill>
                <a:effectLst/>
                <a:latin typeface="+mn-lt"/>
                <a:ea typeface="+mn-ea"/>
                <a:cs typeface="+mn-cs"/>
              </a:rPr>
              <a:t>Use the </a:t>
            </a:r>
            <a:r>
              <a:rPr lang="en-GB" sz="1200" b="1" kern="1200" dirty="0" smtClean="0">
                <a:solidFill>
                  <a:schemeClr val="tx1"/>
                </a:solidFill>
                <a:effectLst/>
                <a:latin typeface="+mn-lt"/>
                <a:ea typeface="+mn-ea"/>
                <a:cs typeface="+mn-cs"/>
              </a:rPr>
              <a:t>Insert tab</a:t>
            </a:r>
            <a:r>
              <a:rPr lang="en-GB" sz="1200" kern="1200" dirty="0" smtClean="0">
                <a:solidFill>
                  <a:schemeClr val="tx1"/>
                </a:solidFill>
                <a:effectLst/>
                <a:latin typeface="+mn-lt"/>
                <a:ea typeface="+mn-ea"/>
                <a:cs typeface="+mn-cs"/>
              </a:rPr>
              <a:t> in the ribbon to add </a:t>
            </a:r>
            <a:r>
              <a:rPr lang="en-GB" sz="1200" b="1" kern="1200" dirty="0" smtClean="0">
                <a:solidFill>
                  <a:schemeClr val="tx1"/>
                </a:solidFill>
                <a:effectLst/>
                <a:latin typeface="+mn-lt"/>
                <a:ea typeface="+mn-ea"/>
                <a:cs typeface="+mn-cs"/>
              </a:rPr>
              <a:t>Audio from File</a:t>
            </a:r>
            <a:r>
              <a:rPr lang="en-GB" sz="1200" kern="1200" dirty="0" smtClean="0">
                <a:solidFill>
                  <a:schemeClr val="tx1"/>
                </a:solidFill>
                <a:effectLst/>
                <a:latin typeface="+mn-lt"/>
                <a:ea typeface="+mn-ea"/>
                <a:cs typeface="+mn-cs"/>
              </a:rPr>
              <a:t> and select an mp3 or other audio file to your first slide. Click on the audio speaker symbol that appears on the slide and select the </a:t>
            </a:r>
            <a:r>
              <a:rPr lang="en-GB" sz="1200" b="1" kern="1200" dirty="0" smtClean="0">
                <a:solidFill>
                  <a:schemeClr val="tx1"/>
                </a:solidFill>
                <a:effectLst/>
                <a:latin typeface="+mn-lt"/>
                <a:ea typeface="+mn-ea"/>
                <a:cs typeface="+mn-cs"/>
              </a:rPr>
              <a:t>Audio Tools Playback </a:t>
            </a:r>
            <a:r>
              <a:rPr lang="en-GB" sz="1200" kern="1200" dirty="0" smtClean="0">
                <a:solidFill>
                  <a:schemeClr val="tx1"/>
                </a:solidFill>
                <a:effectLst/>
                <a:latin typeface="+mn-lt"/>
                <a:ea typeface="+mn-ea"/>
                <a:cs typeface="+mn-cs"/>
              </a:rPr>
              <a:t>menu on the ribbon. In the </a:t>
            </a:r>
            <a:r>
              <a:rPr lang="en-GB" sz="1200" b="1" kern="1200" dirty="0" smtClean="0">
                <a:solidFill>
                  <a:schemeClr val="tx1"/>
                </a:solidFill>
                <a:effectLst/>
                <a:latin typeface="+mn-lt"/>
                <a:ea typeface="+mn-ea"/>
                <a:cs typeface="+mn-cs"/>
              </a:rPr>
              <a:t>Audio Options</a:t>
            </a:r>
            <a:r>
              <a:rPr lang="en-GB" sz="1200" kern="1200" dirty="0" smtClean="0">
                <a:solidFill>
                  <a:schemeClr val="tx1"/>
                </a:solidFill>
                <a:effectLst/>
                <a:latin typeface="+mn-lt"/>
                <a:ea typeface="+mn-ea"/>
                <a:cs typeface="+mn-cs"/>
              </a:rPr>
              <a:t>, you’ll need to hide the symbol during playback using the check box. It’s also important to select the </a:t>
            </a:r>
            <a:r>
              <a:rPr lang="en-GB" sz="1200" b="1" kern="1200" dirty="0" smtClean="0">
                <a:solidFill>
                  <a:schemeClr val="tx1"/>
                </a:solidFill>
                <a:effectLst/>
                <a:latin typeface="+mn-lt"/>
                <a:ea typeface="+mn-ea"/>
                <a:cs typeface="+mn-cs"/>
              </a:rPr>
              <a:t>Play across slides</a:t>
            </a:r>
            <a:r>
              <a:rPr lang="en-GB" sz="1200" kern="1200" dirty="0" smtClean="0">
                <a:solidFill>
                  <a:schemeClr val="tx1"/>
                </a:solidFill>
                <a:effectLst/>
                <a:latin typeface="+mn-lt"/>
                <a:ea typeface="+mn-ea"/>
                <a:cs typeface="+mn-cs"/>
              </a:rPr>
              <a:t> option from the Start drop down menu, otherwise the next slide won’t appear until the music has finished.</a:t>
            </a:r>
          </a:p>
          <a:p>
            <a:endParaRPr lang="en-GB" sz="1200" b="1"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Convert to Video</a:t>
            </a:r>
          </a:p>
          <a:p>
            <a:r>
              <a:rPr lang="en-GB" sz="1200" kern="1200" dirty="0" smtClean="0">
                <a:solidFill>
                  <a:schemeClr val="tx1"/>
                </a:solidFill>
                <a:effectLst/>
                <a:latin typeface="+mn-lt"/>
                <a:ea typeface="+mn-ea"/>
                <a:cs typeface="+mn-cs"/>
              </a:rPr>
              <a:t>To make it a bit more versatile, you can use PowerPoint (2010 onwards) to convert anything into a video format. Go to the </a:t>
            </a:r>
            <a:r>
              <a:rPr lang="en-GB" sz="1200" b="1" kern="1200" dirty="0" smtClean="0">
                <a:solidFill>
                  <a:schemeClr val="tx1"/>
                </a:solidFill>
                <a:effectLst/>
                <a:latin typeface="+mn-lt"/>
                <a:ea typeface="+mn-ea"/>
                <a:cs typeface="+mn-cs"/>
              </a:rPr>
              <a:t>File</a:t>
            </a:r>
            <a:r>
              <a:rPr lang="en-GB" sz="1200" kern="1200" dirty="0" smtClean="0">
                <a:solidFill>
                  <a:schemeClr val="tx1"/>
                </a:solidFill>
                <a:effectLst/>
                <a:latin typeface="+mn-lt"/>
                <a:ea typeface="+mn-ea"/>
                <a:cs typeface="+mn-cs"/>
              </a:rPr>
              <a:t> menu, </a:t>
            </a:r>
            <a:r>
              <a:rPr lang="en-GB" sz="1200" b="1" kern="1200" dirty="0" smtClean="0">
                <a:solidFill>
                  <a:schemeClr val="tx1"/>
                </a:solidFill>
                <a:effectLst/>
                <a:latin typeface="+mn-lt"/>
                <a:ea typeface="+mn-ea"/>
                <a:cs typeface="+mn-cs"/>
              </a:rPr>
              <a:t>Save &amp; Send</a:t>
            </a:r>
            <a:r>
              <a:rPr lang="en-GB" sz="1200" kern="1200" dirty="0" smtClean="0">
                <a:solidFill>
                  <a:schemeClr val="tx1"/>
                </a:solidFill>
                <a:effectLst/>
                <a:latin typeface="+mn-lt"/>
                <a:ea typeface="+mn-ea"/>
                <a:cs typeface="+mn-cs"/>
              </a:rPr>
              <a:t>, and then </a:t>
            </a:r>
            <a:r>
              <a:rPr lang="en-GB" sz="1200" b="1" kern="1200" dirty="0" smtClean="0">
                <a:solidFill>
                  <a:schemeClr val="tx1"/>
                </a:solidFill>
                <a:effectLst/>
                <a:latin typeface="+mn-lt"/>
                <a:ea typeface="+mn-ea"/>
                <a:cs typeface="+mn-cs"/>
              </a:rPr>
              <a:t>Create a Video</a:t>
            </a:r>
            <a:r>
              <a:rPr lang="en-GB" sz="1200" kern="1200" dirty="0" smtClean="0">
                <a:solidFill>
                  <a:schemeClr val="tx1"/>
                </a:solidFill>
                <a:effectLst/>
                <a:latin typeface="+mn-lt"/>
                <a:ea typeface="+mn-ea"/>
                <a:cs typeface="+mn-cs"/>
              </a:rPr>
              <a:t>. You can choose your resolution (the medium setting – </a:t>
            </a:r>
            <a:r>
              <a:rPr lang="en-GB" sz="1200" b="1" kern="1200" dirty="0" smtClean="0">
                <a:solidFill>
                  <a:schemeClr val="tx1"/>
                </a:solidFill>
                <a:effectLst/>
                <a:latin typeface="+mn-lt"/>
                <a:ea typeface="+mn-ea"/>
                <a:cs typeface="+mn-cs"/>
              </a:rPr>
              <a:t>Internet &amp; DVD</a:t>
            </a:r>
            <a:r>
              <a:rPr lang="en-GB" sz="1200" kern="1200" dirty="0" smtClean="0">
                <a:solidFill>
                  <a:schemeClr val="tx1"/>
                </a:solidFill>
                <a:effectLst/>
                <a:latin typeface="+mn-lt"/>
                <a:ea typeface="+mn-ea"/>
                <a:cs typeface="+mn-cs"/>
              </a:rPr>
              <a:t> produces a good balance of file size vs quality) and set it to work. Once converted, you’ll have a WMV file that you can play on pretty much any device. If you want to take it further and compress the data rate to reduce the file size, or convert to a different video format, use the free tool Any Video Converter.</a:t>
            </a:r>
          </a:p>
          <a:p>
            <a:endParaRPr lang="en-GB" sz="1200" b="1"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Setting the Background</a:t>
            </a:r>
          </a:p>
          <a:p>
            <a:r>
              <a:rPr lang="en-GB" sz="1200" kern="1200" dirty="0" smtClean="0">
                <a:solidFill>
                  <a:schemeClr val="tx1"/>
                </a:solidFill>
                <a:effectLst/>
                <a:latin typeface="+mn-lt"/>
                <a:ea typeface="+mn-ea"/>
                <a:cs typeface="+mn-cs"/>
              </a:rPr>
              <a:t>While not critical, before you start any of this, make sure that you’re using a widescreen (16:9) slide template, as you will inevitably be using your photo video sequence on a widescreen monitor. Just go to the </a:t>
            </a:r>
            <a:r>
              <a:rPr lang="en-GB" sz="1200" b="1" kern="1200" dirty="0" smtClean="0">
                <a:solidFill>
                  <a:schemeClr val="tx1"/>
                </a:solidFill>
                <a:effectLst/>
                <a:latin typeface="+mn-lt"/>
                <a:ea typeface="+mn-ea"/>
                <a:cs typeface="+mn-cs"/>
              </a:rPr>
              <a:t>Design</a:t>
            </a:r>
            <a:r>
              <a:rPr lang="en-GB" sz="1200" kern="1200" dirty="0" smtClean="0">
                <a:solidFill>
                  <a:schemeClr val="tx1"/>
                </a:solidFill>
                <a:effectLst/>
                <a:latin typeface="+mn-lt"/>
                <a:ea typeface="+mn-ea"/>
                <a:cs typeface="+mn-cs"/>
              </a:rPr>
              <a:t> tab on the ribbon and </a:t>
            </a:r>
            <a:r>
              <a:rPr lang="en-GB" sz="1200" b="1" kern="1200" dirty="0" smtClean="0">
                <a:solidFill>
                  <a:schemeClr val="tx1"/>
                </a:solidFill>
                <a:effectLst/>
                <a:latin typeface="+mn-lt"/>
                <a:ea typeface="+mn-ea"/>
                <a:cs typeface="+mn-cs"/>
              </a:rPr>
              <a:t>Page Setup</a:t>
            </a:r>
            <a:r>
              <a:rPr lang="en-GB" sz="1200" kern="1200" dirty="0" smtClean="0">
                <a:solidFill>
                  <a:schemeClr val="tx1"/>
                </a:solidFill>
                <a:effectLst/>
                <a:latin typeface="+mn-lt"/>
                <a:ea typeface="+mn-ea"/>
                <a:cs typeface="+mn-cs"/>
              </a:rPr>
              <a:t> to choose </a:t>
            </a:r>
            <a:r>
              <a:rPr lang="en-GB" sz="1200" b="1" kern="1200" dirty="0" smtClean="0">
                <a:solidFill>
                  <a:schemeClr val="tx1"/>
                </a:solidFill>
                <a:effectLst/>
                <a:latin typeface="+mn-lt"/>
                <a:ea typeface="+mn-ea"/>
                <a:cs typeface="+mn-cs"/>
              </a:rPr>
              <a:t>On-screen show (16:9)</a:t>
            </a:r>
            <a:r>
              <a:rPr lang="en-GB" sz="1200" kern="1200" dirty="0" smtClean="0">
                <a:solidFill>
                  <a:schemeClr val="tx1"/>
                </a:solidFill>
                <a:effectLst/>
                <a:latin typeface="+mn-lt"/>
                <a:ea typeface="+mn-ea"/>
                <a:cs typeface="+mn-cs"/>
              </a:rPr>
              <a:t>. Keep the background simple, so that the focus is on the photos themselves. A dark background – maybe a black/grey centre gradient works well, or a very blurred photo in the background (perhaps fireworks or fields) will set things off nicely.</a:t>
            </a:r>
          </a:p>
          <a:p>
            <a:endParaRPr lang="en-US" dirty="0"/>
          </a:p>
        </p:txBody>
      </p:sp>
      <p:sp>
        <p:nvSpPr>
          <p:cNvPr id="4" name="Slide Number Placeholder 3"/>
          <p:cNvSpPr>
            <a:spLocks noGrp="1"/>
          </p:cNvSpPr>
          <p:nvPr>
            <p:ph type="sldNum" sz="quarter" idx="10"/>
          </p:nvPr>
        </p:nvSpPr>
        <p:spPr/>
        <p:txBody>
          <a:bodyPr/>
          <a:lstStyle/>
          <a:p>
            <a:fld id="{C7D61588-2AE7-4530-8C36-4C2460906002}" type="slidenum">
              <a:rPr lang="en-US" smtClean="0"/>
              <a:t>1</a:t>
            </a:fld>
            <a:endParaRPr lang="en-US"/>
          </a:p>
        </p:txBody>
      </p:sp>
    </p:spTree>
    <p:extLst>
      <p:ext uri="{BB962C8B-B14F-4D97-AF65-F5344CB8AC3E}">
        <p14:creationId xmlns:p14="http://schemas.microsoft.com/office/powerpoint/2010/main" val="250534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BrightCarbon</a:t>
            </a:r>
            <a:r>
              <a:rPr lang="en-US" b="1" baseline="0" dirty="0" smtClean="0"/>
              <a:t> – www.brightcarbon.com</a:t>
            </a:r>
          </a:p>
          <a:p>
            <a:endParaRPr lang="en-US" dirty="0" smtClean="0"/>
          </a:p>
          <a:p>
            <a:r>
              <a:rPr lang="en-US" b="1" dirty="0" smtClean="0"/>
              <a:t>Animations</a:t>
            </a:r>
          </a:p>
          <a:p>
            <a:r>
              <a:rPr lang="en-GB" sz="1200" kern="1200" dirty="0" smtClean="0">
                <a:solidFill>
                  <a:schemeClr val="tx1"/>
                </a:solidFill>
                <a:effectLst/>
                <a:latin typeface="+mn-lt"/>
                <a:ea typeface="+mn-ea"/>
                <a:cs typeface="+mn-cs"/>
              </a:rPr>
              <a:t>Place your photo on the slide just to the left of centre so that the Fly In animation will bring it to that point. Then add your Motion Path and alter the length of it by using the grab handles on the red arrow end to make it the right length – ideally so that it’s just right of centre. If you double click on the motion path in the animation pane timeline, you can adjust the timings, so that the photo moves slowly across the screen when in the centre – two seconds is probably fine, but it’s your choice. You’ll also need to remove the smooth start and smooth end times by taking the sliders down to zero, so that you get a slick transition between the fly animations and the motion path.</a:t>
            </a:r>
          </a:p>
          <a:p>
            <a:r>
              <a:rPr lang="en-GB" sz="1200" kern="1200" dirty="0" smtClean="0">
                <a:solidFill>
                  <a:schemeClr val="tx1"/>
                </a:solidFill>
                <a:effectLst/>
                <a:latin typeface="+mn-lt"/>
                <a:ea typeface="+mn-ea"/>
                <a:cs typeface="+mn-cs"/>
              </a:rPr>
              <a:t>Add a further embellishment by having a series of stars circle around the photo, Create a star shape and put it just off the top edge of the slide in the middle. Then add a circle motion path to it and re-size the motion path using the grab handles so that it extends down below the bottom of the slide. This will have the star move down out of sight and then back up again. Copy and paste the star four times (so there are five in total) and place them on top of each other. Use the animation timeline pane to add a 0.1 second delay to the start of each star’s motion path animation compared with the previous animation (you’ll have a total of 0.5 seconds of delay with all five stars). If you copy all of the stars and place them at the bottom of the slide, you can achieve the same rotating effect but re-size the circle motion paths so that they move up above the top of the slide.</a:t>
            </a:r>
          </a:p>
          <a:p>
            <a:r>
              <a:rPr lang="en-GB" sz="1200" kern="1200" dirty="0" smtClean="0">
                <a:solidFill>
                  <a:schemeClr val="tx1"/>
                </a:solidFill>
                <a:effectLst/>
                <a:latin typeface="+mn-lt"/>
                <a:ea typeface="+mn-ea"/>
                <a:cs typeface="+mn-cs"/>
              </a:rPr>
              <a:t>So that it doesn’t become too repetitive, create a second sequence where the photo moves from right to left, using the same animations, but in the opposite direction. The stars are exactly the same.</a:t>
            </a:r>
          </a:p>
          <a:p>
            <a:r>
              <a:rPr lang="en-GB" sz="1200" kern="1200" dirty="0" smtClean="0">
                <a:solidFill>
                  <a:schemeClr val="tx1"/>
                </a:solidFill>
                <a:effectLst/>
                <a:latin typeface="+mn-lt"/>
                <a:ea typeface="+mn-ea"/>
                <a:cs typeface="+mn-cs"/>
              </a:rPr>
              <a:t>That all looks like a fairly complex explanation, but it really doesn’t take long to do, and if you’re slightly familiar with PowerPoint and animations, it will take only a few minutes. What’s more, you’re pretty much there.</a:t>
            </a:r>
          </a:p>
          <a:p>
            <a:endParaRPr lang="en-GB"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PowerPoint Formatting</a:t>
            </a:r>
          </a:p>
          <a:p>
            <a:r>
              <a:rPr lang="en-GB" sz="1200" kern="1200" dirty="0" smtClean="0">
                <a:solidFill>
                  <a:schemeClr val="tx1"/>
                </a:solidFill>
                <a:effectLst/>
                <a:latin typeface="+mn-lt"/>
                <a:ea typeface="+mn-ea"/>
                <a:cs typeface="+mn-cs"/>
              </a:rPr>
              <a:t>To make it look the part, use some of the default PowerPoint formatting options. Click on the photo, and using the </a:t>
            </a:r>
            <a:r>
              <a:rPr lang="en-GB" sz="1200" b="1" kern="1200" dirty="0" smtClean="0">
                <a:solidFill>
                  <a:schemeClr val="tx1"/>
                </a:solidFill>
                <a:effectLst/>
                <a:latin typeface="+mn-lt"/>
                <a:ea typeface="+mn-ea"/>
                <a:cs typeface="+mn-cs"/>
              </a:rPr>
              <a:t>Picture Tools Format</a:t>
            </a:r>
            <a:r>
              <a:rPr lang="en-GB" sz="1200" kern="1200" dirty="0" smtClean="0">
                <a:solidFill>
                  <a:schemeClr val="tx1"/>
                </a:solidFill>
                <a:effectLst/>
                <a:latin typeface="+mn-lt"/>
                <a:ea typeface="+mn-ea"/>
                <a:cs typeface="+mn-cs"/>
              </a:rPr>
              <a:t> tab on the ribbon, you can apply a 3D effect to the images, which when combined with a slight bevel and reflection, help to make it look great. Three clicks and you’re done – although you can endlessly tweak these settings if you want to. Use a different 3D angle for your two different templates so that they look more natural when moving around.</a:t>
            </a:r>
          </a:p>
          <a:p>
            <a:endParaRPr lang="en-GB" sz="1200" b="1"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Change Picture Tool</a:t>
            </a:r>
          </a:p>
          <a:p>
            <a:r>
              <a:rPr lang="en-GB" sz="1200" kern="1200" dirty="0" smtClean="0">
                <a:solidFill>
                  <a:schemeClr val="tx1"/>
                </a:solidFill>
                <a:effectLst/>
                <a:latin typeface="+mn-lt"/>
                <a:ea typeface="+mn-ea"/>
                <a:cs typeface="+mn-cs"/>
              </a:rPr>
              <a:t>Duplicate the slide and then right click on the duplicated photo and choose </a:t>
            </a:r>
            <a:r>
              <a:rPr lang="en-GB" sz="1200" b="1" kern="1200" dirty="0" smtClean="0">
                <a:solidFill>
                  <a:schemeClr val="tx1"/>
                </a:solidFill>
                <a:effectLst/>
                <a:latin typeface="+mn-lt"/>
                <a:ea typeface="+mn-ea"/>
                <a:cs typeface="+mn-cs"/>
              </a:rPr>
              <a:t>Change Picture</a:t>
            </a:r>
            <a:r>
              <a:rPr lang="en-GB" sz="1200" kern="1200" dirty="0" smtClean="0">
                <a:solidFill>
                  <a:schemeClr val="tx1"/>
                </a:solidFill>
                <a:effectLst/>
                <a:latin typeface="+mn-lt"/>
                <a:ea typeface="+mn-ea"/>
                <a:cs typeface="+mn-cs"/>
              </a:rPr>
              <a:t> from the popup menu. Simply select the new image from your computer and all of the animation and formatting will remain with the new picture. Duplicate your slide sequences as many times as you need and change the pictures, so that in minutes you’ll have everything done.</a:t>
            </a:r>
          </a:p>
          <a:p>
            <a:endParaRPr lang="en-GB" sz="1200" b="1"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Adding Music</a:t>
            </a:r>
          </a:p>
          <a:p>
            <a:r>
              <a:rPr lang="en-GB" sz="1200" kern="1200" dirty="0" smtClean="0">
                <a:solidFill>
                  <a:schemeClr val="tx1"/>
                </a:solidFill>
                <a:effectLst/>
                <a:latin typeface="+mn-lt"/>
                <a:ea typeface="+mn-ea"/>
                <a:cs typeface="+mn-cs"/>
              </a:rPr>
              <a:t>Use the </a:t>
            </a:r>
            <a:r>
              <a:rPr lang="en-GB" sz="1200" b="1" kern="1200" dirty="0" smtClean="0">
                <a:solidFill>
                  <a:schemeClr val="tx1"/>
                </a:solidFill>
                <a:effectLst/>
                <a:latin typeface="+mn-lt"/>
                <a:ea typeface="+mn-ea"/>
                <a:cs typeface="+mn-cs"/>
              </a:rPr>
              <a:t>Insert tab</a:t>
            </a:r>
            <a:r>
              <a:rPr lang="en-GB" sz="1200" kern="1200" dirty="0" smtClean="0">
                <a:solidFill>
                  <a:schemeClr val="tx1"/>
                </a:solidFill>
                <a:effectLst/>
                <a:latin typeface="+mn-lt"/>
                <a:ea typeface="+mn-ea"/>
                <a:cs typeface="+mn-cs"/>
              </a:rPr>
              <a:t> in the ribbon to add </a:t>
            </a:r>
            <a:r>
              <a:rPr lang="en-GB" sz="1200" b="1" kern="1200" dirty="0" smtClean="0">
                <a:solidFill>
                  <a:schemeClr val="tx1"/>
                </a:solidFill>
                <a:effectLst/>
                <a:latin typeface="+mn-lt"/>
                <a:ea typeface="+mn-ea"/>
                <a:cs typeface="+mn-cs"/>
              </a:rPr>
              <a:t>Audio from File</a:t>
            </a:r>
            <a:r>
              <a:rPr lang="en-GB" sz="1200" kern="1200" dirty="0" smtClean="0">
                <a:solidFill>
                  <a:schemeClr val="tx1"/>
                </a:solidFill>
                <a:effectLst/>
                <a:latin typeface="+mn-lt"/>
                <a:ea typeface="+mn-ea"/>
                <a:cs typeface="+mn-cs"/>
              </a:rPr>
              <a:t> and select an mp3 or other audio file to your first slide. Click on the audio speaker symbol that appears on the slide and select the </a:t>
            </a:r>
            <a:r>
              <a:rPr lang="en-GB" sz="1200" b="1" kern="1200" dirty="0" smtClean="0">
                <a:solidFill>
                  <a:schemeClr val="tx1"/>
                </a:solidFill>
                <a:effectLst/>
                <a:latin typeface="+mn-lt"/>
                <a:ea typeface="+mn-ea"/>
                <a:cs typeface="+mn-cs"/>
              </a:rPr>
              <a:t>Audio Tools Playback </a:t>
            </a:r>
            <a:r>
              <a:rPr lang="en-GB" sz="1200" kern="1200" dirty="0" smtClean="0">
                <a:solidFill>
                  <a:schemeClr val="tx1"/>
                </a:solidFill>
                <a:effectLst/>
                <a:latin typeface="+mn-lt"/>
                <a:ea typeface="+mn-ea"/>
                <a:cs typeface="+mn-cs"/>
              </a:rPr>
              <a:t>menu on the ribbon. In the </a:t>
            </a:r>
            <a:r>
              <a:rPr lang="en-GB" sz="1200" b="1" kern="1200" dirty="0" smtClean="0">
                <a:solidFill>
                  <a:schemeClr val="tx1"/>
                </a:solidFill>
                <a:effectLst/>
                <a:latin typeface="+mn-lt"/>
                <a:ea typeface="+mn-ea"/>
                <a:cs typeface="+mn-cs"/>
              </a:rPr>
              <a:t>Audio Options</a:t>
            </a:r>
            <a:r>
              <a:rPr lang="en-GB" sz="1200" kern="1200" dirty="0" smtClean="0">
                <a:solidFill>
                  <a:schemeClr val="tx1"/>
                </a:solidFill>
                <a:effectLst/>
                <a:latin typeface="+mn-lt"/>
                <a:ea typeface="+mn-ea"/>
                <a:cs typeface="+mn-cs"/>
              </a:rPr>
              <a:t>, you’ll need to hide the symbol during playback using the check box. It’s also important to select the </a:t>
            </a:r>
            <a:r>
              <a:rPr lang="en-GB" sz="1200" b="1" kern="1200" dirty="0" smtClean="0">
                <a:solidFill>
                  <a:schemeClr val="tx1"/>
                </a:solidFill>
                <a:effectLst/>
                <a:latin typeface="+mn-lt"/>
                <a:ea typeface="+mn-ea"/>
                <a:cs typeface="+mn-cs"/>
              </a:rPr>
              <a:t>Play across slides</a:t>
            </a:r>
            <a:r>
              <a:rPr lang="en-GB" sz="1200" kern="1200" dirty="0" smtClean="0">
                <a:solidFill>
                  <a:schemeClr val="tx1"/>
                </a:solidFill>
                <a:effectLst/>
                <a:latin typeface="+mn-lt"/>
                <a:ea typeface="+mn-ea"/>
                <a:cs typeface="+mn-cs"/>
              </a:rPr>
              <a:t> option from the Start drop down menu, otherwise the next slide won’t appear until the music has finished.</a:t>
            </a:r>
          </a:p>
          <a:p>
            <a:endParaRPr lang="en-GB" sz="1200" b="1"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Convert to Video</a:t>
            </a:r>
          </a:p>
          <a:p>
            <a:r>
              <a:rPr lang="en-GB" sz="1200" kern="1200" dirty="0" smtClean="0">
                <a:solidFill>
                  <a:schemeClr val="tx1"/>
                </a:solidFill>
                <a:effectLst/>
                <a:latin typeface="+mn-lt"/>
                <a:ea typeface="+mn-ea"/>
                <a:cs typeface="+mn-cs"/>
              </a:rPr>
              <a:t>To make it a bit more versatile, you can use PowerPoint (2010 onwards) to convert anything into a video format. Go to the </a:t>
            </a:r>
            <a:r>
              <a:rPr lang="en-GB" sz="1200" b="1" kern="1200" dirty="0" smtClean="0">
                <a:solidFill>
                  <a:schemeClr val="tx1"/>
                </a:solidFill>
                <a:effectLst/>
                <a:latin typeface="+mn-lt"/>
                <a:ea typeface="+mn-ea"/>
                <a:cs typeface="+mn-cs"/>
              </a:rPr>
              <a:t>File</a:t>
            </a:r>
            <a:r>
              <a:rPr lang="en-GB" sz="1200" kern="1200" dirty="0" smtClean="0">
                <a:solidFill>
                  <a:schemeClr val="tx1"/>
                </a:solidFill>
                <a:effectLst/>
                <a:latin typeface="+mn-lt"/>
                <a:ea typeface="+mn-ea"/>
                <a:cs typeface="+mn-cs"/>
              </a:rPr>
              <a:t> menu, </a:t>
            </a:r>
            <a:r>
              <a:rPr lang="en-GB" sz="1200" b="1" kern="1200" dirty="0" smtClean="0">
                <a:solidFill>
                  <a:schemeClr val="tx1"/>
                </a:solidFill>
                <a:effectLst/>
                <a:latin typeface="+mn-lt"/>
                <a:ea typeface="+mn-ea"/>
                <a:cs typeface="+mn-cs"/>
              </a:rPr>
              <a:t>Save &amp; Send</a:t>
            </a:r>
            <a:r>
              <a:rPr lang="en-GB" sz="1200" kern="1200" dirty="0" smtClean="0">
                <a:solidFill>
                  <a:schemeClr val="tx1"/>
                </a:solidFill>
                <a:effectLst/>
                <a:latin typeface="+mn-lt"/>
                <a:ea typeface="+mn-ea"/>
                <a:cs typeface="+mn-cs"/>
              </a:rPr>
              <a:t>, and then </a:t>
            </a:r>
            <a:r>
              <a:rPr lang="en-GB" sz="1200" b="1" kern="1200" dirty="0" smtClean="0">
                <a:solidFill>
                  <a:schemeClr val="tx1"/>
                </a:solidFill>
                <a:effectLst/>
                <a:latin typeface="+mn-lt"/>
                <a:ea typeface="+mn-ea"/>
                <a:cs typeface="+mn-cs"/>
              </a:rPr>
              <a:t>Create a Video</a:t>
            </a:r>
            <a:r>
              <a:rPr lang="en-GB" sz="1200" kern="1200" dirty="0" smtClean="0">
                <a:solidFill>
                  <a:schemeClr val="tx1"/>
                </a:solidFill>
                <a:effectLst/>
                <a:latin typeface="+mn-lt"/>
                <a:ea typeface="+mn-ea"/>
                <a:cs typeface="+mn-cs"/>
              </a:rPr>
              <a:t>. You can choose your resolution (the medium setting – </a:t>
            </a:r>
            <a:r>
              <a:rPr lang="en-GB" sz="1200" b="1" kern="1200" dirty="0" smtClean="0">
                <a:solidFill>
                  <a:schemeClr val="tx1"/>
                </a:solidFill>
                <a:effectLst/>
                <a:latin typeface="+mn-lt"/>
                <a:ea typeface="+mn-ea"/>
                <a:cs typeface="+mn-cs"/>
              </a:rPr>
              <a:t>Internet &amp; DVD</a:t>
            </a:r>
            <a:r>
              <a:rPr lang="en-GB" sz="1200" kern="1200" dirty="0" smtClean="0">
                <a:solidFill>
                  <a:schemeClr val="tx1"/>
                </a:solidFill>
                <a:effectLst/>
                <a:latin typeface="+mn-lt"/>
                <a:ea typeface="+mn-ea"/>
                <a:cs typeface="+mn-cs"/>
              </a:rPr>
              <a:t> produces a good balance of file size vs quality) and set it to work. Once converted, you’ll have a WMV file that you can play on pretty much any device. If you want to take it further and compress the data rate to reduce the file size, or convert to a different video format, use the free tool Any Video Converter.</a:t>
            </a:r>
          </a:p>
          <a:p>
            <a:endParaRPr lang="en-GB" sz="1200" b="1"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Setting the Background</a:t>
            </a:r>
          </a:p>
          <a:p>
            <a:r>
              <a:rPr lang="en-GB" sz="1200" kern="1200" dirty="0" smtClean="0">
                <a:solidFill>
                  <a:schemeClr val="tx1"/>
                </a:solidFill>
                <a:effectLst/>
                <a:latin typeface="+mn-lt"/>
                <a:ea typeface="+mn-ea"/>
                <a:cs typeface="+mn-cs"/>
              </a:rPr>
              <a:t>While not critical, before you start any of this, make sure that you’re using a widescreen (16:9) slide template, as you will inevitably be using your photo video sequence on a widescreen monitor. Just go to the </a:t>
            </a:r>
            <a:r>
              <a:rPr lang="en-GB" sz="1200" b="1" kern="1200" dirty="0" smtClean="0">
                <a:solidFill>
                  <a:schemeClr val="tx1"/>
                </a:solidFill>
                <a:effectLst/>
                <a:latin typeface="+mn-lt"/>
                <a:ea typeface="+mn-ea"/>
                <a:cs typeface="+mn-cs"/>
              </a:rPr>
              <a:t>Design</a:t>
            </a:r>
            <a:r>
              <a:rPr lang="en-GB" sz="1200" kern="1200" dirty="0" smtClean="0">
                <a:solidFill>
                  <a:schemeClr val="tx1"/>
                </a:solidFill>
                <a:effectLst/>
                <a:latin typeface="+mn-lt"/>
                <a:ea typeface="+mn-ea"/>
                <a:cs typeface="+mn-cs"/>
              </a:rPr>
              <a:t> tab on the ribbon and </a:t>
            </a:r>
            <a:r>
              <a:rPr lang="en-GB" sz="1200" b="1" kern="1200" dirty="0" smtClean="0">
                <a:solidFill>
                  <a:schemeClr val="tx1"/>
                </a:solidFill>
                <a:effectLst/>
                <a:latin typeface="+mn-lt"/>
                <a:ea typeface="+mn-ea"/>
                <a:cs typeface="+mn-cs"/>
              </a:rPr>
              <a:t>Page Setup</a:t>
            </a:r>
            <a:r>
              <a:rPr lang="en-GB" sz="1200" kern="1200" dirty="0" smtClean="0">
                <a:solidFill>
                  <a:schemeClr val="tx1"/>
                </a:solidFill>
                <a:effectLst/>
                <a:latin typeface="+mn-lt"/>
                <a:ea typeface="+mn-ea"/>
                <a:cs typeface="+mn-cs"/>
              </a:rPr>
              <a:t> to choose </a:t>
            </a:r>
            <a:r>
              <a:rPr lang="en-GB" sz="1200" b="1" kern="1200" dirty="0" smtClean="0">
                <a:solidFill>
                  <a:schemeClr val="tx1"/>
                </a:solidFill>
                <a:effectLst/>
                <a:latin typeface="+mn-lt"/>
                <a:ea typeface="+mn-ea"/>
                <a:cs typeface="+mn-cs"/>
              </a:rPr>
              <a:t>On-screen show (16:9)</a:t>
            </a:r>
            <a:r>
              <a:rPr lang="en-GB" sz="1200" kern="1200" dirty="0" smtClean="0">
                <a:solidFill>
                  <a:schemeClr val="tx1"/>
                </a:solidFill>
                <a:effectLst/>
                <a:latin typeface="+mn-lt"/>
                <a:ea typeface="+mn-ea"/>
                <a:cs typeface="+mn-cs"/>
              </a:rPr>
              <a:t>. Keep the background simple, so that the focus is on the photos themselves. A dark background – maybe a black/grey centre gradient works well, or a very blurred photo in the background (perhaps fireworks or fields) will set things off nicely.</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C7D61588-2AE7-4530-8C36-4C2460906002}" type="slidenum">
              <a:rPr lang="en-US" smtClean="0"/>
              <a:t>2</a:t>
            </a:fld>
            <a:endParaRPr lang="en-US"/>
          </a:p>
        </p:txBody>
      </p:sp>
    </p:spTree>
    <p:extLst>
      <p:ext uri="{BB962C8B-B14F-4D97-AF65-F5344CB8AC3E}">
        <p14:creationId xmlns:p14="http://schemas.microsoft.com/office/powerpoint/2010/main" val="1419951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BrightCarbon</a:t>
            </a:r>
            <a:r>
              <a:rPr lang="en-US" b="1" baseline="0" dirty="0" smtClean="0"/>
              <a:t> – www.brightcarbon.com</a:t>
            </a:r>
          </a:p>
          <a:p>
            <a:endParaRPr lang="en-US" dirty="0" smtClean="0"/>
          </a:p>
          <a:p>
            <a:r>
              <a:rPr lang="en-US" b="1" dirty="0" smtClean="0"/>
              <a:t>Animations</a:t>
            </a:r>
          </a:p>
          <a:p>
            <a:r>
              <a:rPr lang="en-GB" sz="1200" kern="1200" dirty="0" smtClean="0">
                <a:solidFill>
                  <a:schemeClr val="tx1"/>
                </a:solidFill>
                <a:effectLst/>
                <a:latin typeface="+mn-lt"/>
                <a:ea typeface="+mn-ea"/>
                <a:cs typeface="+mn-cs"/>
              </a:rPr>
              <a:t>Place your photo on the slide just to the left of centre so that the Fly In animation will bring it to that point. Then add your Motion Path and alter the length of it by using the grab handles on the red arrow end to make it the right length – ideally so that it’s just right of centre. If you double click on the motion path in the animation pane timeline, you can adjust the timings, so that the photo moves slowly across the screen when in the centre – two seconds is probably fine, but it’s your choice. You’ll also need to remove the smooth start and smooth end times by taking the sliders down to zero, so that you get a slick transition between the fly animations and the motion path.</a:t>
            </a:r>
          </a:p>
          <a:p>
            <a:r>
              <a:rPr lang="en-GB" sz="1200" kern="1200" dirty="0" smtClean="0">
                <a:solidFill>
                  <a:schemeClr val="tx1"/>
                </a:solidFill>
                <a:effectLst/>
                <a:latin typeface="+mn-lt"/>
                <a:ea typeface="+mn-ea"/>
                <a:cs typeface="+mn-cs"/>
              </a:rPr>
              <a:t>Add a further embellishment by having a series of stars circle around the photo, Create a star shape and put it just off the top edge of the slide in the middle. Then add a circle motion path to it and re-size the motion path using the grab handles so that it extends down below the bottom of the slide. This will have the star move down out of sight and then back up again. Copy and paste the star four times (so there are five in total) and place them on top of each other. Use the animation timeline pane to add a 0.1 second delay to the start of each star’s motion path animation compared with the previous animation (you’ll have a total of 0.5 seconds of delay with all five stars). If you copy all of the stars and place them at the bottom of the slide, you can achieve the same rotating effect but re-size the circle motion paths so that they move up above the top of the slide.</a:t>
            </a:r>
          </a:p>
          <a:p>
            <a:r>
              <a:rPr lang="en-GB" sz="1200" kern="1200" dirty="0" smtClean="0">
                <a:solidFill>
                  <a:schemeClr val="tx1"/>
                </a:solidFill>
                <a:effectLst/>
                <a:latin typeface="+mn-lt"/>
                <a:ea typeface="+mn-ea"/>
                <a:cs typeface="+mn-cs"/>
              </a:rPr>
              <a:t>So that it doesn’t become too repetitive, create a second sequence where the photo moves from right to left, using the same animations, but in the opposite direction. The stars are exactly the same.</a:t>
            </a:r>
          </a:p>
          <a:p>
            <a:r>
              <a:rPr lang="en-GB" sz="1200" kern="1200" dirty="0" smtClean="0">
                <a:solidFill>
                  <a:schemeClr val="tx1"/>
                </a:solidFill>
                <a:effectLst/>
                <a:latin typeface="+mn-lt"/>
                <a:ea typeface="+mn-ea"/>
                <a:cs typeface="+mn-cs"/>
              </a:rPr>
              <a:t>That all looks like a fairly complex explanation, but it really doesn’t take long to do, and if you’re slightly familiar with PowerPoint and animations, it will take only a few minutes. What’s more, you’re pretty much there.</a:t>
            </a:r>
          </a:p>
          <a:p>
            <a:endParaRPr lang="en-GB"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PowerPoint Formatting</a:t>
            </a:r>
          </a:p>
          <a:p>
            <a:r>
              <a:rPr lang="en-GB" sz="1200" kern="1200" dirty="0" smtClean="0">
                <a:solidFill>
                  <a:schemeClr val="tx1"/>
                </a:solidFill>
                <a:effectLst/>
                <a:latin typeface="+mn-lt"/>
                <a:ea typeface="+mn-ea"/>
                <a:cs typeface="+mn-cs"/>
              </a:rPr>
              <a:t>To make it look the part, use some of the default PowerPoint formatting options. Click on the photo, and using the </a:t>
            </a:r>
            <a:r>
              <a:rPr lang="en-GB" sz="1200" b="1" kern="1200" dirty="0" smtClean="0">
                <a:solidFill>
                  <a:schemeClr val="tx1"/>
                </a:solidFill>
                <a:effectLst/>
                <a:latin typeface="+mn-lt"/>
                <a:ea typeface="+mn-ea"/>
                <a:cs typeface="+mn-cs"/>
              </a:rPr>
              <a:t>Picture Tools Format</a:t>
            </a:r>
            <a:r>
              <a:rPr lang="en-GB" sz="1200" kern="1200" dirty="0" smtClean="0">
                <a:solidFill>
                  <a:schemeClr val="tx1"/>
                </a:solidFill>
                <a:effectLst/>
                <a:latin typeface="+mn-lt"/>
                <a:ea typeface="+mn-ea"/>
                <a:cs typeface="+mn-cs"/>
              </a:rPr>
              <a:t> tab on the ribbon, you can apply a 3D effect to the images, which when combined with a slight bevel and reflection, help to make it look great. Three clicks and you’re done – although you can endlessly tweak these settings if you want to. Use a different 3D angle for your two different templates so that they look more natural when moving around.</a:t>
            </a:r>
          </a:p>
          <a:p>
            <a:endParaRPr lang="en-GB" sz="1200" b="1"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Change Picture Tool</a:t>
            </a:r>
          </a:p>
          <a:p>
            <a:r>
              <a:rPr lang="en-GB" sz="1200" kern="1200" dirty="0" smtClean="0">
                <a:solidFill>
                  <a:schemeClr val="tx1"/>
                </a:solidFill>
                <a:effectLst/>
                <a:latin typeface="+mn-lt"/>
                <a:ea typeface="+mn-ea"/>
                <a:cs typeface="+mn-cs"/>
              </a:rPr>
              <a:t>Duplicate the slide and then right click on the duplicated photo and choose </a:t>
            </a:r>
            <a:r>
              <a:rPr lang="en-GB" sz="1200" b="1" kern="1200" dirty="0" smtClean="0">
                <a:solidFill>
                  <a:schemeClr val="tx1"/>
                </a:solidFill>
                <a:effectLst/>
                <a:latin typeface="+mn-lt"/>
                <a:ea typeface="+mn-ea"/>
                <a:cs typeface="+mn-cs"/>
              </a:rPr>
              <a:t>Change Picture</a:t>
            </a:r>
            <a:r>
              <a:rPr lang="en-GB" sz="1200" kern="1200" dirty="0" smtClean="0">
                <a:solidFill>
                  <a:schemeClr val="tx1"/>
                </a:solidFill>
                <a:effectLst/>
                <a:latin typeface="+mn-lt"/>
                <a:ea typeface="+mn-ea"/>
                <a:cs typeface="+mn-cs"/>
              </a:rPr>
              <a:t> from the popup menu. Simply select the new image from your computer and all of the animation and formatting will remain with the new picture. Duplicate your slide sequences as many times as you need and change the pictures, so that in minutes you’ll have everything done.</a:t>
            </a:r>
          </a:p>
          <a:p>
            <a:endParaRPr lang="en-GB" sz="1200" b="1"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Adding Music</a:t>
            </a:r>
          </a:p>
          <a:p>
            <a:r>
              <a:rPr lang="en-GB" sz="1200" kern="1200" dirty="0" smtClean="0">
                <a:solidFill>
                  <a:schemeClr val="tx1"/>
                </a:solidFill>
                <a:effectLst/>
                <a:latin typeface="+mn-lt"/>
                <a:ea typeface="+mn-ea"/>
                <a:cs typeface="+mn-cs"/>
              </a:rPr>
              <a:t>Use the </a:t>
            </a:r>
            <a:r>
              <a:rPr lang="en-GB" sz="1200" b="1" kern="1200" dirty="0" smtClean="0">
                <a:solidFill>
                  <a:schemeClr val="tx1"/>
                </a:solidFill>
                <a:effectLst/>
                <a:latin typeface="+mn-lt"/>
                <a:ea typeface="+mn-ea"/>
                <a:cs typeface="+mn-cs"/>
              </a:rPr>
              <a:t>Insert tab</a:t>
            </a:r>
            <a:r>
              <a:rPr lang="en-GB" sz="1200" kern="1200" dirty="0" smtClean="0">
                <a:solidFill>
                  <a:schemeClr val="tx1"/>
                </a:solidFill>
                <a:effectLst/>
                <a:latin typeface="+mn-lt"/>
                <a:ea typeface="+mn-ea"/>
                <a:cs typeface="+mn-cs"/>
              </a:rPr>
              <a:t> in the ribbon to add </a:t>
            </a:r>
            <a:r>
              <a:rPr lang="en-GB" sz="1200" b="1" kern="1200" dirty="0" smtClean="0">
                <a:solidFill>
                  <a:schemeClr val="tx1"/>
                </a:solidFill>
                <a:effectLst/>
                <a:latin typeface="+mn-lt"/>
                <a:ea typeface="+mn-ea"/>
                <a:cs typeface="+mn-cs"/>
              </a:rPr>
              <a:t>Audio from File</a:t>
            </a:r>
            <a:r>
              <a:rPr lang="en-GB" sz="1200" kern="1200" dirty="0" smtClean="0">
                <a:solidFill>
                  <a:schemeClr val="tx1"/>
                </a:solidFill>
                <a:effectLst/>
                <a:latin typeface="+mn-lt"/>
                <a:ea typeface="+mn-ea"/>
                <a:cs typeface="+mn-cs"/>
              </a:rPr>
              <a:t> and select an mp3 or other audio file to your first slide. Click on the audio speaker symbol that appears on the slide and select the </a:t>
            </a:r>
            <a:r>
              <a:rPr lang="en-GB" sz="1200" b="1" kern="1200" dirty="0" smtClean="0">
                <a:solidFill>
                  <a:schemeClr val="tx1"/>
                </a:solidFill>
                <a:effectLst/>
                <a:latin typeface="+mn-lt"/>
                <a:ea typeface="+mn-ea"/>
                <a:cs typeface="+mn-cs"/>
              </a:rPr>
              <a:t>Audio Tools Playback </a:t>
            </a:r>
            <a:r>
              <a:rPr lang="en-GB" sz="1200" kern="1200" dirty="0" smtClean="0">
                <a:solidFill>
                  <a:schemeClr val="tx1"/>
                </a:solidFill>
                <a:effectLst/>
                <a:latin typeface="+mn-lt"/>
                <a:ea typeface="+mn-ea"/>
                <a:cs typeface="+mn-cs"/>
              </a:rPr>
              <a:t>menu on the ribbon. In the </a:t>
            </a:r>
            <a:r>
              <a:rPr lang="en-GB" sz="1200" b="1" kern="1200" dirty="0" smtClean="0">
                <a:solidFill>
                  <a:schemeClr val="tx1"/>
                </a:solidFill>
                <a:effectLst/>
                <a:latin typeface="+mn-lt"/>
                <a:ea typeface="+mn-ea"/>
                <a:cs typeface="+mn-cs"/>
              </a:rPr>
              <a:t>Audio Options</a:t>
            </a:r>
            <a:r>
              <a:rPr lang="en-GB" sz="1200" kern="1200" dirty="0" smtClean="0">
                <a:solidFill>
                  <a:schemeClr val="tx1"/>
                </a:solidFill>
                <a:effectLst/>
                <a:latin typeface="+mn-lt"/>
                <a:ea typeface="+mn-ea"/>
                <a:cs typeface="+mn-cs"/>
              </a:rPr>
              <a:t>, you’ll need to hide the symbol during playback using the check box. It’s also important to select the </a:t>
            </a:r>
            <a:r>
              <a:rPr lang="en-GB" sz="1200" b="1" kern="1200" dirty="0" smtClean="0">
                <a:solidFill>
                  <a:schemeClr val="tx1"/>
                </a:solidFill>
                <a:effectLst/>
                <a:latin typeface="+mn-lt"/>
                <a:ea typeface="+mn-ea"/>
                <a:cs typeface="+mn-cs"/>
              </a:rPr>
              <a:t>Play across slides</a:t>
            </a:r>
            <a:r>
              <a:rPr lang="en-GB" sz="1200" kern="1200" dirty="0" smtClean="0">
                <a:solidFill>
                  <a:schemeClr val="tx1"/>
                </a:solidFill>
                <a:effectLst/>
                <a:latin typeface="+mn-lt"/>
                <a:ea typeface="+mn-ea"/>
                <a:cs typeface="+mn-cs"/>
              </a:rPr>
              <a:t> option from the Start drop down menu, otherwise the next slide won’t appear until the music has finished.</a:t>
            </a:r>
          </a:p>
          <a:p>
            <a:endParaRPr lang="en-GB" sz="1200" b="1"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Convert to Video</a:t>
            </a:r>
          </a:p>
          <a:p>
            <a:r>
              <a:rPr lang="en-GB" sz="1200" kern="1200" dirty="0" smtClean="0">
                <a:solidFill>
                  <a:schemeClr val="tx1"/>
                </a:solidFill>
                <a:effectLst/>
                <a:latin typeface="+mn-lt"/>
                <a:ea typeface="+mn-ea"/>
                <a:cs typeface="+mn-cs"/>
              </a:rPr>
              <a:t>To make it a bit more versatile, you can use PowerPoint (2010 onwards) to convert anything into a video format. Go to the </a:t>
            </a:r>
            <a:r>
              <a:rPr lang="en-GB" sz="1200" b="1" kern="1200" dirty="0" smtClean="0">
                <a:solidFill>
                  <a:schemeClr val="tx1"/>
                </a:solidFill>
                <a:effectLst/>
                <a:latin typeface="+mn-lt"/>
                <a:ea typeface="+mn-ea"/>
                <a:cs typeface="+mn-cs"/>
              </a:rPr>
              <a:t>File</a:t>
            </a:r>
            <a:r>
              <a:rPr lang="en-GB" sz="1200" kern="1200" dirty="0" smtClean="0">
                <a:solidFill>
                  <a:schemeClr val="tx1"/>
                </a:solidFill>
                <a:effectLst/>
                <a:latin typeface="+mn-lt"/>
                <a:ea typeface="+mn-ea"/>
                <a:cs typeface="+mn-cs"/>
              </a:rPr>
              <a:t> menu, </a:t>
            </a:r>
            <a:r>
              <a:rPr lang="en-GB" sz="1200" b="1" kern="1200" dirty="0" smtClean="0">
                <a:solidFill>
                  <a:schemeClr val="tx1"/>
                </a:solidFill>
                <a:effectLst/>
                <a:latin typeface="+mn-lt"/>
                <a:ea typeface="+mn-ea"/>
                <a:cs typeface="+mn-cs"/>
              </a:rPr>
              <a:t>Save &amp; Send</a:t>
            </a:r>
            <a:r>
              <a:rPr lang="en-GB" sz="1200" kern="1200" dirty="0" smtClean="0">
                <a:solidFill>
                  <a:schemeClr val="tx1"/>
                </a:solidFill>
                <a:effectLst/>
                <a:latin typeface="+mn-lt"/>
                <a:ea typeface="+mn-ea"/>
                <a:cs typeface="+mn-cs"/>
              </a:rPr>
              <a:t>, and then </a:t>
            </a:r>
            <a:r>
              <a:rPr lang="en-GB" sz="1200" b="1" kern="1200" dirty="0" smtClean="0">
                <a:solidFill>
                  <a:schemeClr val="tx1"/>
                </a:solidFill>
                <a:effectLst/>
                <a:latin typeface="+mn-lt"/>
                <a:ea typeface="+mn-ea"/>
                <a:cs typeface="+mn-cs"/>
              </a:rPr>
              <a:t>Create a Video</a:t>
            </a:r>
            <a:r>
              <a:rPr lang="en-GB" sz="1200" kern="1200" dirty="0" smtClean="0">
                <a:solidFill>
                  <a:schemeClr val="tx1"/>
                </a:solidFill>
                <a:effectLst/>
                <a:latin typeface="+mn-lt"/>
                <a:ea typeface="+mn-ea"/>
                <a:cs typeface="+mn-cs"/>
              </a:rPr>
              <a:t>. You can choose your resolution (the medium setting – </a:t>
            </a:r>
            <a:r>
              <a:rPr lang="en-GB" sz="1200" b="1" kern="1200" dirty="0" smtClean="0">
                <a:solidFill>
                  <a:schemeClr val="tx1"/>
                </a:solidFill>
                <a:effectLst/>
                <a:latin typeface="+mn-lt"/>
                <a:ea typeface="+mn-ea"/>
                <a:cs typeface="+mn-cs"/>
              </a:rPr>
              <a:t>Internet &amp; DVD</a:t>
            </a:r>
            <a:r>
              <a:rPr lang="en-GB" sz="1200" kern="1200" dirty="0" smtClean="0">
                <a:solidFill>
                  <a:schemeClr val="tx1"/>
                </a:solidFill>
                <a:effectLst/>
                <a:latin typeface="+mn-lt"/>
                <a:ea typeface="+mn-ea"/>
                <a:cs typeface="+mn-cs"/>
              </a:rPr>
              <a:t> produces a good balance of file size vs quality) and set it to work. Once converted, you’ll have a WMV file that you can play on pretty much any device. If you want to take it further and compress the data rate to reduce the file size, or convert to a different video format, use the free tool Any Video Converter.</a:t>
            </a:r>
          </a:p>
          <a:p>
            <a:endParaRPr lang="en-GB" sz="1200" b="1"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Setting the Background</a:t>
            </a:r>
          </a:p>
          <a:p>
            <a:r>
              <a:rPr lang="en-GB" sz="1200" kern="1200" dirty="0" smtClean="0">
                <a:solidFill>
                  <a:schemeClr val="tx1"/>
                </a:solidFill>
                <a:effectLst/>
                <a:latin typeface="+mn-lt"/>
                <a:ea typeface="+mn-ea"/>
                <a:cs typeface="+mn-cs"/>
              </a:rPr>
              <a:t>While not critical, before you start any of this, make sure that you’re using a widescreen (16:9) slide template, as you will inevitably be using your photo video sequence on a widescreen monitor. Just go to the </a:t>
            </a:r>
            <a:r>
              <a:rPr lang="en-GB" sz="1200" b="1" kern="1200" dirty="0" smtClean="0">
                <a:solidFill>
                  <a:schemeClr val="tx1"/>
                </a:solidFill>
                <a:effectLst/>
                <a:latin typeface="+mn-lt"/>
                <a:ea typeface="+mn-ea"/>
                <a:cs typeface="+mn-cs"/>
              </a:rPr>
              <a:t>Design</a:t>
            </a:r>
            <a:r>
              <a:rPr lang="en-GB" sz="1200" kern="1200" dirty="0" smtClean="0">
                <a:solidFill>
                  <a:schemeClr val="tx1"/>
                </a:solidFill>
                <a:effectLst/>
                <a:latin typeface="+mn-lt"/>
                <a:ea typeface="+mn-ea"/>
                <a:cs typeface="+mn-cs"/>
              </a:rPr>
              <a:t> tab on the ribbon and </a:t>
            </a:r>
            <a:r>
              <a:rPr lang="en-GB" sz="1200" b="1" kern="1200" dirty="0" smtClean="0">
                <a:solidFill>
                  <a:schemeClr val="tx1"/>
                </a:solidFill>
                <a:effectLst/>
                <a:latin typeface="+mn-lt"/>
                <a:ea typeface="+mn-ea"/>
                <a:cs typeface="+mn-cs"/>
              </a:rPr>
              <a:t>Page Setup</a:t>
            </a:r>
            <a:r>
              <a:rPr lang="en-GB" sz="1200" kern="1200" dirty="0" smtClean="0">
                <a:solidFill>
                  <a:schemeClr val="tx1"/>
                </a:solidFill>
                <a:effectLst/>
                <a:latin typeface="+mn-lt"/>
                <a:ea typeface="+mn-ea"/>
                <a:cs typeface="+mn-cs"/>
              </a:rPr>
              <a:t> to choose </a:t>
            </a:r>
            <a:r>
              <a:rPr lang="en-GB" sz="1200" b="1" kern="1200" dirty="0" smtClean="0">
                <a:solidFill>
                  <a:schemeClr val="tx1"/>
                </a:solidFill>
                <a:effectLst/>
                <a:latin typeface="+mn-lt"/>
                <a:ea typeface="+mn-ea"/>
                <a:cs typeface="+mn-cs"/>
              </a:rPr>
              <a:t>On-screen show (16:9)</a:t>
            </a:r>
            <a:r>
              <a:rPr lang="en-GB" sz="1200" kern="1200" dirty="0" smtClean="0">
                <a:solidFill>
                  <a:schemeClr val="tx1"/>
                </a:solidFill>
                <a:effectLst/>
                <a:latin typeface="+mn-lt"/>
                <a:ea typeface="+mn-ea"/>
                <a:cs typeface="+mn-cs"/>
              </a:rPr>
              <a:t>. Keep the background simple, so that the focus is on the photos themselves. A dark background – maybe a black/grey centre gradient works well, or a very blurred photo in the background (perhaps fireworks or fields) will set things off nicely.</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C7D61588-2AE7-4530-8C36-4C2460906002}" type="slidenum">
              <a:rPr lang="en-US" smtClean="0"/>
              <a:t>3</a:t>
            </a:fld>
            <a:endParaRPr lang="en-US"/>
          </a:p>
        </p:txBody>
      </p:sp>
    </p:spTree>
    <p:extLst>
      <p:ext uri="{BB962C8B-B14F-4D97-AF65-F5344CB8AC3E}">
        <p14:creationId xmlns:p14="http://schemas.microsoft.com/office/powerpoint/2010/main" val="19463177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F486DC6-B1DA-4AAC-9C21-75CD49A7A540}" type="datetimeFigureOut">
              <a:rPr lang="en-US" smtClean="0"/>
              <a:t>5/4/2014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EB4B57-F88E-45CA-B75A-2BB21350F595}" type="slidenum">
              <a:rPr lang="en-US" smtClean="0"/>
              <a:t>‹#›</a:t>
            </a:fld>
            <a:endParaRPr lang="en-US"/>
          </a:p>
        </p:txBody>
      </p:sp>
    </p:spTree>
    <p:extLst>
      <p:ext uri="{BB962C8B-B14F-4D97-AF65-F5344CB8AC3E}">
        <p14:creationId xmlns:p14="http://schemas.microsoft.com/office/powerpoint/2010/main" val="35071037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486DC6-B1DA-4AAC-9C21-75CD49A7A540}" type="datetimeFigureOut">
              <a:rPr lang="en-US" smtClean="0"/>
              <a:t>5/4/2014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EB4B57-F88E-45CA-B75A-2BB21350F595}" type="slidenum">
              <a:rPr lang="en-US" smtClean="0"/>
              <a:t>‹#›</a:t>
            </a:fld>
            <a:endParaRPr lang="en-US"/>
          </a:p>
        </p:txBody>
      </p:sp>
    </p:spTree>
    <p:extLst>
      <p:ext uri="{BB962C8B-B14F-4D97-AF65-F5344CB8AC3E}">
        <p14:creationId xmlns:p14="http://schemas.microsoft.com/office/powerpoint/2010/main" val="4234239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F486DC6-B1DA-4AAC-9C21-75CD49A7A540}" type="datetimeFigureOut">
              <a:rPr lang="en-US" smtClean="0"/>
              <a:t>5/4/2014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EB4B57-F88E-45CA-B75A-2BB21350F595}" type="slidenum">
              <a:rPr lang="en-US" smtClean="0"/>
              <a:t>‹#›</a:t>
            </a:fld>
            <a:endParaRPr lang="en-US"/>
          </a:p>
        </p:txBody>
      </p:sp>
    </p:spTree>
    <p:extLst>
      <p:ext uri="{BB962C8B-B14F-4D97-AF65-F5344CB8AC3E}">
        <p14:creationId xmlns:p14="http://schemas.microsoft.com/office/powerpoint/2010/main" val="3195369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F486DC6-B1DA-4AAC-9C21-75CD49A7A540}" type="datetimeFigureOut">
              <a:rPr lang="en-US" smtClean="0"/>
              <a:t>5/4/2014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EB4B57-F88E-45CA-B75A-2BB21350F595}" type="slidenum">
              <a:rPr lang="en-US" smtClean="0"/>
              <a:t>‹#›</a:t>
            </a:fld>
            <a:endParaRPr lang="en-US"/>
          </a:p>
        </p:txBody>
      </p:sp>
    </p:spTree>
    <p:extLst>
      <p:ext uri="{BB962C8B-B14F-4D97-AF65-F5344CB8AC3E}">
        <p14:creationId xmlns:p14="http://schemas.microsoft.com/office/powerpoint/2010/main" val="12970214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F486DC6-B1DA-4AAC-9C21-75CD49A7A540}" type="datetimeFigureOut">
              <a:rPr lang="en-US" smtClean="0"/>
              <a:t>5/4/2014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EB4B57-F88E-45CA-B75A-2BB21350F595}" type="slidenum">
              <a:rPr lang="en-US" smtClean="0"/>
              <a:t>‹#›</a:t>
            </a:fld>
            <a:endParaRPr lang="en-US"/>
          </a:p>
        </p:txBody>
      </p:sp>
    </p:spTree>
    <p:extLst>
      <p:ext uri="{BB962C8B-B14F-4D97-AF65-F5344CB8AC3E}">
        <p14:creationId xmlns:p14="http://schemas.microsoft.com/office/powerpoint/2010/main" val="2092108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F486DC6-B1DA-4AAC-9C21-75CD49A7A540}" type="datetimeFigureOut">
              <a:rPr lang="en-US" smtClean="0"/>
              <a:t>5/4/2014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EB4B57-F88E-45CA-B75A-2BB21350F595}" type="slidenum">
              <a:rPr lang="en-US" smtClean="0"/>
              <a:t>‹#›</a:t>
            </a:fld>
            <a:endParaRPr lang="en-US"/>
          </a:p>
        </p:txBody>
      </p:sp>
    </p:spTree>
    <p:extLst>
      <p:ext uri="{BB962C8B-B14F-4D97-AF65-F5344CB8AC3E}">
        <p14:creationId xmlns:p14="http://schemas.microsoft.com/office/powerpoint/2010/main" val="59394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486DC6-B1DA-4AAC-9C21-75CD49A7A540}" type="datetimeFigureOut">
              <a:rPr lang="en-US" smtClean="0"/>
              <a:t>5/4/2014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EB4B57-F88E-45CA-B75A-2BB21350F595}" type="slidenum">
              <a:rPr lang="en-US" smtClean="0"/>
              <a:t>‹#›</a:t>
            </a:fld>
            <a:endParaRPr lang="en-US"/>
          </a:p>
        </p:txBody>
      </p:sp>
    </p:spTree>
    <p:extLst>
      <p:ext uri="{BB962C8B-B14F-4D97-AF65-F5344CB8AC3E}">
        <p14:creationId xmlns:p14="http://schemas.microsoft.com/office/powerpoint/2010/main" val="37827790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486DC6-B1DA-4AAC-9C21-75CD49A7A540}" type="datetimeFigureOut">
              <a:rPr lang="en-US" smtClean="0"/>
              <a:t>5/4/2014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EB4B57-F88E-45CA-B75A-2BB21350F595}" type="slidenum">
              <a:rPr lang="en-US" smtClean="0"/>
              <a:t>‹#›</a:t>
            </a:fld>
            <a:endParaRPr lang="en-US"/>
          </a:p>
        </p:txBody>
      </p:sp>
    </p:spTree>
    <p:extLst>
      <p:ext uri="{BB962C8B-B14F-4D97-AF65-F5344CB8AC3E}">
        <p14:creationId xmlns:p14="http://schemas.microsoft.com/office/powerpoint/2010/main" val="24940391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486DC6-B1DA-4AAC-9C21-75CD49A7A540}" type="datetimeFigureOut">
              <a:rPr lang="en-US" smtClean="0"/>
              <a:t>5/4/2014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EB4B57-F88E-45CA-B75A-2BB21350F595}" type="slidenum">
              <a:rPr lang="en-US" smtClean="0"/>
              <a:t>‹#›</a:t>
            </a:fld>
            <a:endParaRPr lang="en-US"/>
          </a:p>
        </p:txBody>
      </p:sp>
    </p:spTree>
    <p:extLst>
      <p:ext uri="{BB962C8B-B14F-4D97-AF65-F5344CB8AC3E}">
        <p14:creationId xmlns:p14="http://schemas.microsoft.com/office/powerpoint/2010/main" val="6678379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486DC6-B1DA-4AAC-9C21-75CD49A7A540}" type="datetimeFigureOut">
              <a:rPr lang="en-US" smtClean="0"/>
              <a:t>5/4/2014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EB4B57-F88E-45CA-B75A-2BB21350F595}" type="slidenum">
              <a:rPr lang="en-US" smtClean="0"/>
              <a:t>‹#›</a:t>
            </a:fld>
            <a:endParaRPr lang="en-US"/>
          </a:p>
        </p:txBody>
      </p:sp>
    </p:spTree>
    <p:extLst>
      <p:ext uri="{BB962C8B-B14F-4D97-AF65-F5344CB8AC3E}">
        <p14:creationId xmlns:p14="http://schemas.microsoft.com/office/powerpoint/2010/main" val="18179755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486DC6-B1DA-4AAC-9C21-75CD49A7A540}" type="datetimeFigureOut">
              <a:rPr lang="en-US" smtClean="0"/>
              <a:t>5/4/2014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EB4B57-F88E-45CA-B75A-2BB21350F595}" type="slidenum">
              <a:rPr lang="en-US" smtClean="0"/>
              <a:t>‹#›</a:t>
            </a:fld>
            <a:endParaRPr lang="en-US"/>
          </a:p>
        </p:txBody>
      </p:sp>
    </p:spTree>
    <p:extLst>
      <p:ext uri="{BB962C8B-B14F-4D97-AF65-F5344CB8AC3E}">
        <p14:creationId xmlns:p14="http://schemas.microsoft.com/office/powerpoint/2010/main" val="935639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lumMod val="50000"/>
                <a:lumOff val="50000"/>
              </a:schemeClr>
            </a:gs>
            <a:gs pos="100000">
              <a:schemeClr val="tx1"/>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CF486DC6-B1DA-4AAC-9C21-75CD49A7A540}" type="datetimeFigureOut">
              <a:rPr lang="en-US" smtClean="0"/>
              <a:t>5/4/2014</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4EB4B57-F88E-45CA-B75A-2BB21350F595}" type="slidenum">
              <a:rPr lang="en-US" smtClean="0"/>
              <a:t>‹#›</a:t>
            </a:fld>
            <a:endParaRPr lang="en-US"/>
          </a:p>
        </p:txBody>
      </p:sp>
    </p:spTree>
    <p:extLst>
      <p:ext uri="{BB962C8B-B14F-4D97-AF65-F5344CB8AC3E}">
        <p14:creationId xmlns:p14="http://schemas.microsoft.com/office/powerpoint/2010/main" val="29173182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06774" y="933451"/>
            <a:ext cx="5823342" cy="3276598"/>
          </a:xfrm>
          <a:prstGeom prst="rect">
            <a:avLst/>
          </a:prstGeom>
          <a:noFill/>
          <a:effectLst>
            <a:reflection blurRad="6350" stA="50000" endA="300" endPos="38500" dist="50800" dir="5400000" sy="-100000" algn="bl" rotWithShape="0"/>
          </a:effectLst>
          <a:scene3d>
            <a:camera prst="perspectiveHeroicExtremeRightFacing"/>
            <a:lightRig rig="threePt" dir="t"/>
          </a:scene3d>
          <a:sp3d>
            <a:bevelT/>
          </a:sp3d>
          <a:extLst>
            <a:ext uri="{909E8E84-426E-40DD-AFC4-6F175D3DCCD1}">
              <a14:hiddenFill xmlns:a14="http://schemas.microsoft.com/office/drawing/2010/main">
                <a:solidFill>
                  <a:srgbClr val="FFFFFF"/>
                </a:solidFill>
              </a14:hiddenFill>
            </a:ext>
          </a:extLst>
        </p:spPr>
      </p:pic>
      <p:sp>
        <p:nvSpPr>
          <p:cNvPr id="482" name="5-Point Star 481"/>
          <p:cNvSpPr/>
          <p:nvPr/>
        </p:nvSpPr>
        <p:spPr>
          <a:xfrm>
            <a:off x="3744686" y="-1654629"/>
            <a:ext cx="1654629" cy="1654629"/>
          </a:xfrm>
          <a:prstGeom prst="star5">
            <a:avLst/>
          </a:prstGeom>
          <a:gradFill flip="none" rotWithShape="1">
            <a:gsLst>
              <a:gs pos="0">
                <a:srgbClr val="FFC000"/>
              </a:gs>
              <a:gs pos="60000">
                <a:srgbClr val="FFFF00">
                  <a:tint val="66000"/>
                  <a:satMod val="160000"/>
                </a:srgbClr>
              </a:gs>
              <a:gs pos="100000">
                <a:srgbClr val="FFFF00">
                  <a:tint val="23500"/>
                  <a:satMod val="160000"/>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3" name="5-Point Star 482"/>
          <p:cNvSpPr/>
          <p:nvPr/>
        </p:nvSpPr>
        <p:spPr>
          <a:xfrm>
            <a:off x="3744686" y="-1654629"/>
            <a:ext cx="1654629" cy="1654629"/>
          </a:xfrm>
          <a:prstGeom prst="star5">
            <a:avLst/>
          </a:prstGeom>
          <a:gradFill flip="none" rotWithShape="1">
            <a:gsLst>
              <a:gs pos="0">
                <a:srgbClr val="FFC000"/>
              </a:gs>
              <a:gs pos="60000">
                <a:srgbClr val="FFFF00">
                  <a:tint val="66000"/>
                  <a:satMod val="160000"/>
                </a:srgbClr>
              </a:gs>
              <a:gs pos="100000">
                <a:srgbClr val="FFFF00">
                  <a:tint val="23500"/>
                  <a:satMod val="160000"/>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4" name="5-Point Star 483"/>
          <p:cNvSpPr/>
          <p:nvPr/>
        </p:nvSpPr>
        <p:spPr>
          <a:xfrm>
            <a:off x="3744686" y="-1654629"/>
            <a:ext cx="1654629" cy="1654629"/>
          </a:xfrm>
          <a:prstGeom prst="star5">
            <a:avLst/>
          </a:prstGeom>
          <a:gradFill flip="none" rotWithShape="1">
            <a:gsLst>
              <a:gs pos="0">
                <a:srgbClr val="FFC000"/>
              </a:gs>
              <a:gs pos="60000">
                <a:srgbClr val="FFFF00">
                  <a:tint val="66000"/>
                  <a:satMod val="160000"/>
                </a:srgbClr>
              </a:gs>
              <a:gs pos="100000">
                <a:srgbClr val="FFFF00">
                  <a:tint val="23500"/>
                  <a:satMod val="160000"/>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5" name="5-Point Star 484"/>
          <p:cNvSpPr/>
          <p:nvPr/>
        </p:nvSpPr>
        <p:spPr>
          <a:xfrm>
            <a:off x="3744686" y="-1654629"/>
            <a:ext cx="1654629" cy="1654629"/>
          </a:xfrm>
          <a:prstGeom prst="star5">
            <a:avLst/>
          </a:prstGeom>
          <a:gradFill flip="none" rotWithShape="1">
            <a:gsLst>
              <a:gs pos="0">
                <a:srgbClr val="FFC000"/>
              </a:gs>
              <a:gs pos="60000">
                <a:srgbClr val="FFFF00">
                  <a:tint val="66000"/>
                  <a:satMod val="160000"/>
                </a:srgbClr>
              </a:gs>
              <a:gs pos="100000">
                <a:srgbClr val="FFFF00">
                  <a:tint val="23500"/>
                  <a:satMod val="160000"/>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6" name="5-Point Star 485"/>
          <p:cNvSpPr/>
          <p:nvPr/>
        </p:nvSpPr>
        <p:spPr>
          <a:xfrm>
            <a:off x="3744686" y="-1654629"/>
            <a:ext cx="1654629" cy="1654629"/>
          </a:xfrm>
          <a:prstGeom prst="star5">
            <a:avLst/>
          </a:prstGeom>
          <a:gradFill flip="none" rotWithShape="1">
            <a:gsLst>
              <a:gs pos="0">
                <a:srgbClr val="FFC000"/>
              </a:gs>
              <a:gs pos="60000">
                <a:srgbClr val="FFFF00">
                  <a:tint val="66000"/>
                  <a:satMod val="160000"/>
                </a:srgbClr>
              </a:gs>
              <a:gs pos="100000">
                <a:srgbClr val="FFFF00">
                  <a:tint val="23500"/>
                  <a:satMod val="160000"/>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8" name="5-Point Star 487"/>
          <p:cNvSpPr/>
          <p:nvPr/>
        </p:nvSpPr>
        <p:spPr>
          <a:xfrm>
            <a:off x="3744686" y="5143500"/>
            <a:ext cx="1654629" cy="1654629"/>
          </a:xfrm>
          <a:prstGeom prst="star5">
            <a:avLst/>
          </a:prstGeom>
          <a:gradFill flip="none" rotWithShape="1">
            <a:gsLst>
              <a:gs pos="0">
                <a:srgbClr val="FFC000"/>
              </a:gs>
              <a:gs pos="60000">
                <a:srgbClr val="FFFF00">
                  <a:tint val="66000"/>
                  <a:satMod val="160000"/>
                </a:srgbClr>
              </a:gs>
              <a:gs pos="100000">
                <a:srgbClr val="FFFF00">
                  <a:tint val="23500"/>
                  <a:satMod val="160000"/>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9" name="5-Point Star 488"/>
          <p:cNvSpPr/>
          <p:nvPr/>
        </p:nvSpPr>
        <p:spPr>
          <a:xfrm>
            <a:off x="3744686" y="5143500"/>
            <a:ext cx="1654629" cy="1654629"/>
          </a:xfrm>
          <a:prstGeom prst="star5">
            <a:avLst/>
          </a:prstGeom>
          <a:gradFill flip="none" rotWithShape="1">
            <a:gsLst>
              <a:gs pos="0">
                <a:srgbClr val="FFC000"/>
              </a:gs>
              <a:gs pos="60000">
                <a:srgbClr val="FFFF00">
                  <a:tint val="66000"/>
                  <a:satMod val="160000"/>
                </a:srgbClr>
              </a:gs>
              <a:gs pos="100000">
                <a:srgbClr val="FFFF00">
                  <a:tint val="23500"/>
                  <a:satMod val="160000"/>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0" name="5-Point Star 489"/>
          <p:cNvSpPr/>
          <p:nvPr/>
        </p:nvSpPr>
        <p:spPr>
          <a:xfrm>
            <a:off x="3744686" y="5143500"/>
            <a:ext cx="1654629" cy="1654629"/>
          </a:xfrm>
          <a:prstGeom prst="star5">
            <a:avLst/>
          </a:prstGeom>
          <a:gradFill flip="none" rotWithShape="1">
            <a:gsLst>
              <a:gs pos="0">
                <a:srgbClr val="FFC000"/>
              </a:gs>
              <a:gs pos="60000">
                <a:srgbClr val="FFFF00">
                  <a:tint val="66000"/>
                  <a:satMod val="160000"/>
                </a:srgbClr>
              </a:gs>
              <a:gs pos="100000">
                <a:srgbClr val="FFFF00">
                  <a:tint val="23500"/>
                  <a:satMod val="160000"/>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1" name="5-Point Star 490"/>
          <p:cNvSpPr/>
          <p:nvPr/>
        </p:nvSpPr>
        <p:spPr>
          <a:xfrm>
            <a:off x="3744686" y="5143500"/>
            <a:ext cx="1654629" cy="1654629"/>
          </a:xfrm>
          <a:prstGeom prst="star5">
            <a:avLst/>
          </a:prstGeom>
          <a:gradFill flip="none" rotWithShape="1">
            <a:gsLst>
              <a:gs pos="0">
                <a:srgbClr val="FFC000"/>
              </a:gs>
              <a:gs pos="60000">
                <a:srgbClr val="FFFF00">
                  <a:tint val="66000"/>
                  <a:satMod val="160000"/>
                </a:srgbClr>
              </a:gs>
              <a:gs pos="100000">
                <a:srgbClr val="FFFF00">
                  <a:tint val="23500"/>
                  <a:satMod val="160000"/>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2" name="5-Point Star 491"/>
          <p:cNvSpPr/>
          <p:nvPr/>
        </p:nvSpPr>
        <p:spPr>
          <a:xfrm>
            <a:off x="3744686" y="5143500"/>
            <a:ext cx="1654629" cy="1654629"/>
          </a:xfrm>
          <a:prstGeom prst="star5">
            <a:avLst/>
          </a:prstGeom>
          <a:gradFill flip="none" rotWithShape="1">
            <a:gsLst>
              <a:gs pos="0">
                <a:srgbClr val="FFC000"/>
              </a:gs>
              <a:gs pos="60000">
                <a:srgbClr val="FFFF00">
                  <a:tint val="66000"/>
                  <a:satMod val="160000"/>
                </a:srgbClr>
              </a:gs>
              <a:gs pos="100000">
                <a:srgbClr val="FFFF00">
                  <a:tint val="23500"/>
                  <a:satMod val="160000"/>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8479480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0-#ppt_w/2"/>
                                          </p:val>
                                        </p:tav>
                                        <p:tav tm="100000">
                                          <p:val>
                                            <p:strVal val="#ppt_x"/>
                                          </p:val>
                                        </p:tav>
                                      </p:tavLst>
                                    </p:anim>
                                    <p:anim calcmode="lin" valueType="num">
                                      <p:cBhvr additive="base">
                                        <p:cTn id="8" dur="500" fill="hold"/>
                                        <p:tgtEl>
                                          <p:spTgt spid="10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63" presetClass="path" presetSubtype="0" fill="hold" nodeType="afterEffect">
                                  <p:stCondLst>
                                    <p:cond delay="0"/>
                                  </p:stCondLst>
                                  <p:childTnLst>
                                    <p:animMotion origin="layout" path="M -2.22222E-6 2.53469E-6 L 0.23229 2.53469E-6 " pathEditMode="relative" rAng="0" ptsTypes="AA">
                                      <p:cBhvr>
                                        <p:cTn id="11" dur="2000" fill="hold"/>
                                        <p:tgtEl>
                                          <p:spTgt spid="1026"/>
                                        </p:tgtEl>
                                        <p:attrNameLst>
                                          <p:attrName>ppt_x</p:attrName>
                                          <p:attrName>ppt_y</p:attrName>
                                        </p:attrNameLst>
                                      </p:cBhvr>
                                      <p:rCtr x="11615" y="0"/>
                                    </p:animMotion>
                                  </p:childTnLst>
                                </p:cTn>
                              </p:par>
                              <p:par>
                                <p:cTn id="12" presetID="1" presetClass="path" presetSubtype="0" accel="50000" decel="50000" fill="hold" grpId="0" nodeType="withEffect">
                                  <p:stCondLst>
                                    <p:cond delay="0"/>
                                  </p:stCondLst>
                                  <p:childTnLst>
                                    <p:animMotion origin="layout" path="M 2.77778E-7 3.95062E-6 C 0.20677 3.95062E-6 0.37535 0.29691 0.37535 0.66234 C 0.37535 1.02839 0.20677 1.325 2.77778E-7 1.325 C -0.20694 1.325 -0.37517 1.02839 -0.37517 0.66234 C -0.37517 0.29691 -0.20694 3.95062E-6 2.77778E-7 3.95062E-6 Z " pathEditMode="relative" rAng="0" ptsTypes="fffff">
                                      <p:cBhvr>
                                        <p:cTn id="13" dur="1500" fill="hold"/>
                                        <p:tgtEl>
                                          <p:spTgt spid="482"/>
                                        </p:tgtEl>
                                        <p:attrNameLst>
                                          <p:attrName>ppt_x</p:attrName>
                                          <p:attrName>ppt_y</p:attrName>
                                        </p:attrNameLst>
                                      </p:cBhvr>
                                      <p:rCtr x="0" y="66235"/>
                                    </p:animMotion>
                                  </p:childTnLst>
                                </p:cTn>
                              </p:par>
                              <p:par>
                                <p:cTn id="14" presetID="1" presetClass="path" presetSubtype="0" accel="50000" decel="50000" fill="hold" grpId="0" nodeType="withEffect">
                                  <p:stCondLst>
                                    <p:cond delay="0"/>
                                  </p:stCondLst>
                                  <p:childTnLst>
                                    <p:animMotion origin="layout" path="M 0 -2.46914E-6 C -0.20764 -2.46914E-6 -0.37674 -0.2966 -0.37674 -0.66173 C -0.37674 -1.02716 -0.20764 -1.32315 0 -1.32315 C 0.20781 -1.32315 0.37674 -1.02716 0.37674 -0.66173 C 0.37674 -0.2966 0.20781 -2.46914E-6 0 -2.46914E-6 Z " pathEditMode="relative" rAng="0" ptsTypes="fffff">
                                      <p:cBhvr>
                                        <p:cTn id="15" dur="1500" fill="hold"/>
                                        <p:tgtEl>
                                          <p:spTgt spid="488"/>
                                        </p:tgtEl>
                                        <p:attrNameLst>
                                          <p:attrName>ppt_x</p:attrName>
                                          <p:attrName>ppt_y</p:attrName>
                                        </p:attrNameLst>
                                      </p:cBhvr>
                                      <p:rCtr x="0" y="-66173"/>
                                    </p:animMotion>
                                  </p:childTnLst>
                                </p:cTn>
                              </p:par>
                              <p:par>
                                <p:cTn id="16" presetID="1" presetClass="path" presetSubtype="0" accel="50000" decel="50000" fill="hold" grpId="0" nodeType="withEffect">
                                  <p:stCondLst>
                                    <p:cond delay="100"/>
                                  </p:stCondLst>
                                  <p:childTnLst>
                                    <p:animMotion origin="layout" path="M 2.77778E-7 3.95062E-6 C 0.20677 3.95062E-6 0.37535 0.29691 0.37535 0.66234 C 0.37535 1.02839 0.20677 1.325 2.77778E-7 1.325 C -0.20694 1.325 -0.37517 1.02839 -0.37517 0.66234 C -0.37517 0.29691 -0.20694 3.95062E-6 2.77778E-7 3.95062E-6 Z " pathEditMode="relative" rAng="0" ptsTypes="fffff">
                                      <p:cBhvr>
                                        <p:cTn id="17" dur="1500" fill="hold"/>
                                        <p:tgtEl>
                                          <p:spTgt spid="483"/>
                                        </p:tgtEl>
                                        <p:attrNameLst>
                                          <p:attrName>ppt_x</p:attrName>
                                          <p:attrName>ppt_y</p:attrName>
                                        </p:attrNameLst>
                                      </p:cBhvr>
                                      <p:rCtr x="0" y="66235"/>
                                    </p:animMotion>
                                  </p:childTnLst>
                                </p:cTn>
                              </p:par>
                              <p:par>
                                <p:cTn id="18" presetID="1" presetClass="path" presetSubtype="0" accel="50000" decel="50000" fill="hold" grpId="0" nodeType="withEffect">
                                  <p:stCondLst>
                                    <p:cond delay="100"/>
                                  </p:stCondLst>
                                  <p:childTnLst>
                                    <p:animMotion origin="layout" path="M 0 -2.46914E-6 C -0.20764 -2.46914E-6 -0.37674 -0.2966 -0.37674 -0.66173 C -0.37674 -1.02716 -0.20764 -1.32315 0 -1.32315 C 0.20781 -1.32315 0.37674 -1.02716 0.37674 -0.66173 C 0.37674 -0.2966 0.20781 -2.46914E-6 0 -2.46914E-6 Z " pathEditMode="relative" rAng="0" ptsTypes="fffff">
                                      <p:cBhvr>
                                        <p:cTn id="19" dur="1500" fill="hold"/>
                                        <p:tgtEl>
                                          <p:spTgt spid="489"/>
                                        </p:tgtEl>
                                        <p:attrNameLst>
                                          <p:attrName>ppt_x</p:attrName>
                                          <p:attrName>ppt_y</p:attrName>
                                        </p:attrNameLst>
                                      </p:cBhvr>
                                      <p:rCtr x="0" y="-66173"/>
                                    </p:animMotion>
                                  </p:childTnLst>
                                </p:cTn>
                              </p:par>
                              <p:par>
                                <p:cTn id="20" presetID="1" presetClass="path" presetSubtype="0" accel="50000" decel="50000" fill="hold" grpId="0" nodeType="withEffect">
                                  <p:stCondLst>
                                    <p:cond delay="200"/>
                                  </p:stCondLst>
                                  <p:childTnLst>
                                    <p:animMotion origin="layout" path="M 2.77778E-7 3.95062E-6 C 0.20677 3.95062E-6 0.37535 0.29691 0.37535 0.66234 C 0.37535 1.02839 0.20677 1.325 2.77778E-7 1.325 C -0.20694 1.325 -0.37517 1.02839 -0.37517 0.66234 C -0.37517 0.29691 -0.20694 3.95062E-6 2.77778E-7 3.95062E-6 Z " pathEditMode="relative" rAng="0" ptsTypes="fffff">
                                      <p:cBhvr>
                                        <p:cTn id="21" dur="1500" fill="hold"/>
                                        <p:tgtEl>
                                          <p:spTgt spid="484"/>
                                        </p:tgtEl>
                                        <p:attrNameLst>
                                          <p:attrName>ppt_x</p:attrName>
                                          <p:attrName>ppt_y</p:attrName>
                                        </p:attrNameLst>
                                      </p:cBhvr>
                                      <p:rCtr x="0" y="66235"/>
                                    </p:animMotion>
                                  </p:childTnLst>
                                </p:cTn>
                              </p:par>
                              <p:par>
                                <p:cTn id="22" presetID="1" presetClass="path" presetSubtype="0" accel="50000" decel="50000" fill="hold" grpId="0" nodeType="withEffect">
                                  <p:stCondLst>
                                    <p:cond delay="200"/>
                                  </p:stCondLst>
                                  <p:childTnLst>
                                    <p:animMotion origin="layout" path="M 0 -2.46914E-6 C -0.20764 -2.46914E-6 -0.37674 -0.2966 -0.37674 -0.66173 C -0.37674 -1.02716 -0.20764 -1.32315 0 -1.32315 C 0.20781 -1.32315 0.37674 -1.02716 0.37674 -0.66173 C 0.37674 -0.2966 0.20781 -2.46914E-6 0 -2.46914E-6 Z " pathEditMode="relative" rAng="0" ptsTypes="fffff">
                                      <p:cBhvr>
                                        <p:cTn id="23" dur="1500" fill="hold"/>
                                        <p:tgtEl>
                                          <p:spTgt spid="490"/>
                                        </p:tgtEl>
                                        <p:attrNameLst>
                                          <p:attrName>ppt_x</p:attrName>
                                          <p:attrName>ppt_y</p:attrName>
                                        </p:attrNameLst>
                                      </p:cBhvr>
                                      <p:rCtr x="0" y="-66173"/>
                                    </p:animMotion>
                                  </p:childTnLst>
                                </p:cTn>
                              </p:par>
                              <p:par>
                                <p:cTn id="24" presetID="1" presetClass="path" presetSubtype="0" accel="50000" decel="50000" fill="hold" grpId="0" nodeType="withEffect">
                                  <p:stCondLst>
                                    <p:cond delay="300"/>
                                  </p:stCondLst>
                                  <p:childTnLst>
                                    <p:animMotion origin="layout" path="M 2.77778E-7 3.95062E-6 C 0.20677 3.95062E-6 0.37535 0.29691 0.37535 0.66234 C 0.37535 1.02839 0.20677 1.325 2.77778E-7 1.325 C -0.20694 1.325 -0.37517 1.02839 -0.37517 0.66234 C -0.37517 0.29691 -0.20694 3.95062E-6 2.77778E-7 3.95062E-6 Z " pathEditMode="relative" rAng="0" ptsTypes="fffff">
                                      <p:cBhvr>
                                        <p:cTn id="25" dur="1500" fill="hold"/>
                                        <p:tgtEl>
                                          <p:spTgt spid="485"/>
                                        </p:tgtEl>
                                        <p:attrNameLst>
                                          <p:attrName>ppt_x</p:attrName>
                                          <p:attrName>ppt_y</p:attrName>
                                        </p:attrNameLst>
                                      </p:cBhvr>
                                      <p:rCtr x="0" y="66235"/>
                                    </p:animMotion>
                                  </p:childTnLst>
                                </p:cTn>
                              </p:par>
                              <p:par>
                                <p:cTn id="26" presetID="1" presetClass="path" presetSubtype="0" accel="50000" decel="50000" fill="hold" grpId="0" nodeType="withEffect">
                                  <p:stCondLst>
                                    <p:cond delay="300"/>
                                  </p:stCondLst>
                                  <p:childTnLst>
                                    <p:animMotion origin="layout" path="M 0 -2.46914E-6 C -0.20764 -2.46914E-6 -0.37674 -0.2966 -0.37674 -0.66173 C -0.37674 -1.02716 -0.20764 -1.32315 0 -1.32315 C 0.20781 -1.32315 0.37674 -1.02716 0.37674 -0.66173 C 0.37674 -0.2966 0.20781 -2.46914E-6 0 -2.46914E-6 Z " pathEditMode="relative" rAng="0" ptsTypes="fffff">
                                      <p:cBhvr>
                                        <p:cTn id="27" dur="1500" fill="hold"/>
                                        <p:tgtEl>
                                          <p:spTgt spid="491"/>
                                        </p:tgtEl>
                                        <p:attrNameLst>
                                          <p:attrName>ppt_x</p:attrName>
                                          <p:attrName>ppt_y</p:attrName>
                                        </p:attrNameLst>
                                      </p:cBhvr>
                                      <p:rCtr x="0" y="-66173"/>
                                    </p:animMotion>
                                  </p:childTnLst>
                                </p:cTn>
                              </p:par>
                              <p:par>
                                <p:cTn id="28" presetID="1" presetClass="path" presetSubtype="0" accel="50000" decel="50000" fill="hold" grpId="0" nodeType="withEffect">
                                  <p:stCondLst>
                                    <p:cond delay="400"/>
                                  </p:stCondLst>
                                  <p:childTnLst>
                                    <p:animMotion origin="layout" path="M 2.77778E-7 3.95062E-6 C 0.20677 3.95062E-6 0.37535 0.29691 0.37535 0.66234 C 0.37535 1.02839 0.20677 1.325 2.77778E-7 1.325 C -0.20694 1.325 -0.37517 1.02839 -0.37517 0.66234 C -0.37517 0.29691 -0.20694 3.95062E-6 2.77778E-7 3.95062E-6 Z " pathEditMode="relative" rAng="0" ptsTypes="fffff">
                                      <p:cBhvr>
                                        <p:cTn id="29" dur="1500" fill="hold"/>
                                        <p:tgtEl>
                                          <p:spTgt spid="486"/>
                                        </p:tgtEl>
                                        <p:attrNameLst>
                                          <p:attrName>ppt_x</p:attrName>
                                          <p:attrName>ppt_y</p:attrName>
                                        </p:attrNameLst>
                                      </p:cBhvr>
                                      <p:rCtr x="0" y="66235"/>
                                    </p:animMotion>
                                  </p:childTnLst>
                                </p:cTn>
                              </p:par>
                              <p:par>
                                <p:cTn id="30" presetID="1" presetClass="path" presetSubtype="0" accel="50000" decel="50000" fill="hold" grpId="0" nodeType="withEffect">
                                  <p:stCondLst>
                                    <p:cond delay="400"/>
                                  </p:stCondLst>
                                  <p:childTnLst>
                                    <p:animMotion origin="layout" path="M 0 -2.46914E-6 C -0.20764 -2.46914E-6 -0.37674 -0.2966 -0.37674 -0.66173 C -0.37674 -1.02716 -0.20764 -1.32315 0 -1.32315 C 0.20781 -1.32315 0.37674 -1.02716 0.37674 -0.66173 C 0.37674 -0.2966 0.20781 -2.46914E-6 0 -2.46914E-6 Z " pathEditMode="relative" rAng="0" ptsTypes="fffff">
                                      <p:cBhvr>
                                        <p:cTn id="31" dur="1500" fill="hold"/>
                                        <p:tgtEl>
                                          <p:spTgt spid="492"/>
                                        </p:tgtEl>
                                        <p:attrNameLst>
                                          <p:attrName>ppt_x</p:attrName>
                                          <p:attrName>ppt_y</p:attrName>
                                        </p:attrNameLst>
                                      </p:cBhvr>
                                      <p:rCtr x="0" y="-66173"/>
                                    </p:animMotion>
                                  </p:childTnLst>
                                </p:cTn>
                              </p:par>
                            </p:childTnLst>
                          </p:cTn>
                        </p:par>
                        <p:par>
                          <p:cTn id="32" fill="hold">
                            <p:stCondLst>
                              <p:cond delay="2500"/>
                            </p:stCondLst>
                            <p:childTnLst>
                              <p:par>
                                <p:cTn id="33" presetID="2" presetClass="exit" presetSubtype="2" fill="hold" nodeType="afterEffect">
                                  <p:stCondLst>
                                    <p:cond delay="0"/>
                                  </p:stCondLst>
                                  <p:childTnLst>
                                    <p:anim calcmode="lin" valueType="num">
                                      <p:cBhvr additive="base">
                                        <p:cTn id="34" dur="500"/>
                                        <p:tgtEl>
                                          <p:spTgt spid="1026"/>
                                        </p:tgtEl>
                                        <p:attrNameLst>
                                          <p:attrName>ppt_x</p:attrName>
                                        </p:attrNameLst>
                                      </p:cBhvr>
                                      <p:tavLst>
                                        <p:tav tm="0">
                                          <p:val>
                                            <p:strVal val="ppt_x"/>
                                          </p:val>
                                        </p:tav>
                                        <p:tav tm="100000">
                                          <p:val>
                                            <p:strVal val="1+ppt_w/2"/>
                                          </p:val>
                                        </p:tav>
                                      </p:tavLst>
                                    </p:anim>
                                    <p:anim calcmode="lin" valueType="num">
                                      <p:cBhvr additive="base">
                                        <p:cTn id="35" dur="500"/>
                                        <p:tgtEl>
                                          <p:spTgt spid="1026"/>
                                        </p:tgtEl>
                                        <p:attrNameLst>
                                          <p:attrName>ppt_y</p:attrName>
                                        </p:attrNameLst>
                                      </p:cBhvr>
                                      <p:tavLst>
                                        <p:tav tm="0">
                                          <p:val>
                                            <p:strVal val="ppt_y"/>
                                          </p:val>
                                        </p:tav>
                                        <p:tav tm="100000">
                                          <p:val>
                                            <p:strVal val="ppt_y"/>
                                          </p:val>
                                        </p:tav>
                                      </p:tavLst>
                                    </p:anim>
                                    <p:set>
                                      <p:cBhvr>
                                        <p:cTn id="36" dur="1" fill="hold">
                                          <p:stCondLst>
                                            <p:cond delay="499"/>
                                          </p:stCondLst>
                                        </p:cTn>
                                        <p:tgtEl>
                                          <p:spTgt spid="10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2" grpId="0" animBg="1"/>
      <p:bldP spid="483" grpId="0" animBg="1"/>
      <p:bldP spid="484" grpId="0" animBg="1"/>
      <p:bldP spid="485" grpId="0" animBg="1"/>
      <p:bldP spid="486" grpId="0" animBg="1"/>
      <p:bldP spid="488" grpId="0" animBg="1"/>
      <p:bldP spid="489" grpId="0" animBg="1"/>
      <p:bldP spid="490" grpId="0" animBg="1"/>
      <p:bldP spid="491" grpId="0" animBg="1"/>
      <p:bldP spid="49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723959" y="933452"/>
            <a:ext cx="5823338" cy="3276596"/>
          </a:xfrm>
          <a:prstGeom prst="rect">
            <a:avLst/>
          </a:prstGeom>
          <a:noFill/>
          <a:effectLst>
            <a:reflection blurRad="6350" stA="50000" endA="300" endPos="38500" dist="50800" dir="5400000" sy="-100000" algn="bl" rotWithShape="0"/>
          </a:effectLst>
          <a:scene3d>
            <a:camera prst="perspectiveHeroicExtremeLeftFacing"/>
            <a:lightRig rig="threePt" dir="t"/>
          </a:scene3d>
          <a:sp3d>
            <a:bevelT/>
          </a:sp3d>
          <a:extLst>
            <a:ext uri="{909E8E84-426E-40DD-AFC4-6F175D3DCCD1}">
              <a14:hiddenFill xmlns:a14="http://schemas.microsoft.com/office/drawing/2010/main">
                <a:solidFill>
                  <a:srgbClr val="FFFFFF"/>
                </a:solidFill>
              </a14:hiddenFill>
            </a:ext>
          </a:extLst>
        </p:spPr>
      </p:pic>
      <p:sp>
        <p:nvSpPr>
          <p:cNvPr id="482" name="5-Point Star 481"/>
          <p:cNvSpPr/>
          <p:nvPr/>
        </p:nvSpPr>
        <p:spPr>
          <a:xfrm>
            <a:off x="3744686" y="-1654629"/>
            <a:ext cx="1654629" cy="1654629"/>
          </a:xfrm>
          <a:prstGeom prst="star5">
            <a:avLst/>
          </a:prstGeom>
          <a:gradFill flip="none" rotWithShape="1">
            <a:gsLst>
              <a:gs pos="0">
                <a:srgbClr val="FFC000"/>
              </a:gs>
              <a:gs pos="60000">
                <a:srgbClr val="FFFF00">
                  <a:tint val="66000"/>
                  <a:satMod val="160000"/>
                </a:srgbClr>
              </a:gs>
              <a:gs pos="100000">
                <a:srgbClr val="FFFF00">
                  <a:tint val="23500"/>
                  <a:satMod val="160000"/>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3" name="5-Point Star 482"/>
          <p:cNvSpPr/>
          <p:nvPr/>
        </p:nvSpPr>
        <p:spPr>
          <a:xfrm>
            <a:off x="3744686" y="-1654629"/>
            <a:ext cx="1654629" cy="1654629"/>
          </a:xfrm>
          <a:prstGeom prst="star5">
            <a:avLst/>
          </a:prstGeom>
          <a:gradFill flip="none" rotWithShape="1">
            <a:gsLst>
              <a:gs pos="0">
                <a:srgbClr val="FFC000"/>
              </a:gs>
              <a:gs pos="60000">
                <a:srgbClr val="FFFF00">
                  <a:tint val="66000"/>
                  <a:satMod val="160000"/>
                </a:srgbClr>
              </a:gs>
              <a:gs pos="100000">
                <a:srgbClr val="FFFF00">
                  <a:tint val="23500"/>
                  <a:satMod val="160000"/>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4" name="5-Point Star 483"/>
          <p:cNvSpPr/>
          <p:nvPr/>
        </p:nvSpPr>
        <p:spPr>
          <a:xfrm>
            <a:off x="3744686" y="-1654629"/>
            <a:ext cx="1654629" cy="1654629"/>
          </a:xfrm>
          <a:prstGeom prst="star5">
            <a:avLst/>
          </a:prstGeom>
          <a:gradFill flip="none" rotWithShape="1">
            <a:gsLst>
              <a:gs pos="0">
                <a:srgbClr val="FFC000"/>
              </a:gs>
              <a:gs pos="60000">
                <a:srgbClr val="FFFF00">
                  <a:tint val="66000"/>
                  <a:satMod val="160000"/>
                </a:srgbClr>
              </a:gs>
              <a:gs pos="100000">
                <a:srgbClr val="FFFF00">
                  <a:tint val="23500"/>
                  <a:satMod val="160000"/>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5" name="5-Point Star 484"/>
          <p:cNvSpPr/>
          <p:nvPr/>
        </p:nvSpPr>
        <p:spPr>
          <a:xfrm>
            <a:off x="3744686" y="-1654629"/>
            <a:ext cx="1654629" cy="1654629"/>
          </a:xfrm>
          <a:prstGeom prst="star5">
            <a:avLst/>
          </a:prstGeom>
          <a:gradFill flip="none" rotWithShape="1">
            <a:gsLst>
              <a:gs pos="0">
                <a:srgbClr val="FFC000"/>
              </a:gs>
              <a:gs pos="60000">
                <a:srgbClr val="FFFF00">
                  <a:tint val="66000"/>
                  <a:satMod val="160000"/>
                </a:srgbClr>
              </a:gs>
              <a:gs pos="100000">
                <a:srgbClr val="FFFF00">
                  <a:tint val="23500"/>
                  <a:satMod val="160000"/>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6" name="5-Point Star 485"/>
          <p:cNvSpPr/>
          <p:nvPr/>
        </p:nvSpPr>
        <p:spPr>
          <a:xfrm>
            <a:off x="3744686" y="-1654629"/>
            <a:ext cx="1654629" cy="1654629"/>
          </a:xfrm>
          <a:prstGeom prst="star5">
            <a:avLst/>
          </a:prstGeom>
          <a:gradFill flip="none" rotWithShape="1">
            <a:gsLst>
              <a:gs pos="0">
                <a:srgbClr val="FFC000"/>
              </a:gs>
              <a:gs pos="60000">
                <a:srgbClr val="FFFF00">
                  <a:tint val="66000"/>
                  <a:satMod val="160000"/>
                </a:srgbClr>
              </a:gs>
              <a:gs pos="100000">
                <a:srgbClr val="FFFF00">
                  <a:tint val="23500"/>
                  <a:satMod val="160000"/>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8" name="5-Point Star 487"/>
          <p:cNvSpPr/>
          <p:nvPr/>
        </p:nvSpPr>
        <p:spPr>
          <a:xfrm>
            <a:off x="3744686" y="5143500"/>
            <a:ext cx="1654629" cy="1654629"/>
          </a:xfrm>
          <a:prstGeom prst="star5">
            <a:avLst/>
          </a:prstGeom>
          <a:gradFill flip="none" rotWithShape="1">
            <a:gsLst>
              <a:gs pos="0">
                <a:srgbClr val="FFC000"/>
              </a:gs>
              <a:gs pos="60000">
                <a:srgbClr val="FFFF00">
                  <a:tint val="66000"/>
                  <a:satMod val="160000"/>
                </a:srgbClr>
              </a:gs>
              <a:gs pos="100000">
                <a:srgbClr val="FFFF00">
                  <a:tint val="23500"/>
                  <a:satMod val="160000"/>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9" name="5-Point Star 488"/>
          <p:cNvSpPr/>
          <p:nvPr/>
        </p:nvSpPr>
        <p:spPr>
          <a:xfrm>
            <a:off x="3744686" y="5143500"/>
            <a:ext cx="1654629" cy="1654629"/>
          </a:xfrm>
          <a:prstGeom prst="star5">
            <a:avLst/>
          </a:prstGeom>
          <a:gradFill flip="none" rotWithShape="1">
            <a:gsLst>
              <a:gs pos="0">
                <a:srgbClr val="FFC000"/>
              </a:gs>
              <a:gs pos="60000">
                <a:srgbClr val="FFFF00">
                  <a:tint val="66000"/>
                  <a:satMod val="160000"/>
                </a:srgbClr>
              </a:gs>
              <a:gs pos="100000">
                <a:srgbClr val="FFFF00">
                  <a:tint val="23500"/>
                  <a:satMod val="160000"/>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0" name="5-Point Star 489"/>
          <p:cNvSpPr/>
          <p:nvPr/>
        </p:nvSpPr>
        <p:spPr>
          <a:xfrm>
            <a:off x="3744686" y="5143500"/>
            <a:ext cx="1654629" cy="1654629"/>
          </a:xfrm>
          <a:prstGeom prst="star5">
            <a:avLst/>
          </a:prstGeom>
          <a:gradFill flip="none" rotWithShape="1">
            <a:gsLst>
              <a:gs pos="0">
                <a:srgbClr val="FFC000"/>
              </a:gs>
              <a:gs pos="60000">
                <a:srgbClr val="FFFF00">
                  <a:tint val="66000"/>
                  <a:satMod val="160000"/>
                </a:srgbClr>
              </a:gs>
              <a:gs pos="100000">
                <a:srgbClr val="FFFF00">
                  <a:tint val="23500"/>
                  <a:satMod val="160000"/>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1" name="5-Point Star 490"/>
          <p:cNvSpPr/>
          <p:nvPr/>
        </p:nvSpPr>
        <p:spPr>
          <a:xfrm>
            <a:off x="3744686" y="5143500"/>
            <a:ext cx="1654629" cy="1654629"/>
          </a:xfrm>
          <a:prstGeom prst="star5">
            <a:avLst/>
          </a:prstGeom>
          <a:gradFill flip="none" rotWithShape="1">
            <a:gsLst>
              <a:gs pos="0">
                <a:srgbClr val="FFC000"/>
              </a:gs>
              <a:gs pos="60000">
                <a:srgbClr val="FFFF00">
                  <a:tint val="66000"/>
                  <a:satMod val="160000"/>
                </a:srgbClr>
              </a:gs>
              <a:gs pos="100000">
                <a:srgbClr val="FFFF00">
                  <a:tint val="23500"/>
                  <a:satMod val="160000"/>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2" name="5-Point Star 491"/>
          <p:cNvSpPr/>
          <p:nvPr/>
        </p:nvSpPr>
        <p:spPr>
          <a:xfrm>
            <a:off x="3744686" y="5143500"/>
            <a:ext cx="1654629" cy="1654629"/>
          </a:xfrm>
          <a:prstGeom prst="star5">
            <a:avLst/>
          </a:prstGeom>
          <a:gradFill flip="none" rotWithShape="1">
            <a:gsLst>
              <a:gs pos="0">
                <a:srgbClr val="FFC000"/>
              </a:gs>
              <a:gs pos="60000">
                <a:srgbClr val="FFFF00">
                  <a:tint val="66000"/>
                  <a:satMod val="160000"/>
                </a:srgbClr>
              </a:gs>
              <a:gs pos="100000">
                <a:srgbClr val="FFFF00">
                  <a:tint val="23500"/>
                  <a:satMod val="160000"/>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857585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63" presetClass="path" presetSubtype="0" fill="hold" nodeType="afterEffect">
                                  <p:stCondLst>
                                    <p:cond delay="0"/>
                                  </p:stCondLst>
                                  <p:childTnLst>
                                    <p:animMotion origin="layout" path="M 0.00069 2.53469E-6 L -0.2309 2.53469E-6 " pathEditMode="relative" rAng="0" ptsTypes="AA">
                                      <p:cBhvr>
                                        <p:cTn id="11" dur="2000" fill="hold"/>
                                        <p:tgtEl>
                                          <p:spTgt spid="24"/>
                                        </p:tgtEl>
                                        <p:attrNameLst>
                                          <p:attrName>ppt_x</p:attrName>
                                          <p:attrName>ppt_y</p:attrName>
                                        </p:attrNameLst>
                                      </p:cBhvr>
                                      <p:rCtr x="-11580" y="0"/>
                                    </p:animMotion>
                                  </p:childTnLst>
                                </p:cTn>
                              </p:par>
                              <p:par>
                                <p:cTn id="12" presetID="1" presetClass="path" presetSubtype="0" accel="50000" decel="50000" fill="hold" grpId="0" nodeType="withEffect">
                                  <p:stCondLst>
                                    <p:cond delay="0"/>
                                  </p:stCondLst>
                                  <p:childTnLst>
                                    <p:animMotion origin="layout" path="M 2.77778E-7 3.95062E-6 C 0.20677 3.95062E-6 0.37535 0.29691 0.37535 0.66234 C 0.37535 1.02839 0.20677 1.325 2.77778E-7 1.325 C -0.20694 1.325 -0.37517 1.02839 -0.37517 0.66234 C -0.37517 0.29691 -0.20694 3.95062E-6 2.77778E-7 3.95062E-6 Z " pathEditMode="relative" rAng="0" ptsTypes="fffff">
                                      <p:cBhvr>
                                        <p:cTn id="13" dur="1500" fill="hold"/>
                                        <p:tgtEl>
                                          <p:spTgt spid="482"/>
                                        </p:tgtEl>
                                        <p:attrNameLst>
                                          <p:attrName>ppt_x</p:attrName>
                                          <p:attrName>ppt_y</p:attrName>
                                        </p:attrNameLst>
                                      </p:cBhvr>
                                      <p:rCtr x="0" y="66235"/>
                                    </p:animMotion>
                                  </p:childTnLst>
                                </p:cTn>
                              </p:par>
                              <p:par>
                                <p:cTn id="14" presetID="1" presetClass="path" presetSubtype="0" accel="50000" decel="50000" fill="hold" grpId="0" nodeType="withEffect">
                                  <p:stCondLst>
                                    <p:cond delay="0"/>
                                  </p:stCondLst>
                                  <p:childTnLst>
                                    <p:animMotion origin="layout" path="M 0 -2.46914E-6 C -0.20764 -2.46914E-6 -0.37674 -0.2966 -0.37674 -0.66173 C -0.37674 -1.02716 -0.20764 -1.32315 0 -1.32315 C 0.20781 -1.32315 0.37674 -1.02716 0.37674 -0.66173 C 0.37674 -0.2966 0.20781 -2.46914E-6 0 -2.46914E-6 Z " pathEditMode="relative" rAng="0" ptsTypes="fffff">
                                      <p:cBhvr>
                                        <p:cTn id="15" dur="1500" fill="hold"/>
                                        <p:tgtEl>
                                          <p:spTgt spid="488"/>
                                        </p:tgtEl>
                                        <p:attrNameLst>
                                          <p:attrName>ppt_x</p:attrName>
                                          <p:attrName>ppt_y</p:attrName>
                                        </p:attrNameLst>
                                      </p:cBhvr>
                                      <p:rCtr x="0" y="-66173"/>
                                    </p:animMotion>
                                  </p:childTnLst>
                                </p:cTn>
                              </p:par>
                              <p:par>
                                <p:cTn id="16" presetID="1" presetClass="path" presetSubtype="0" accel="50000" decel="50000" fill="hold" grpId="0" nodeType="withEffect">
                                  <p:stCondLst>
                                    <p:cond delay="100"/>
                                  </p:stCondLst>
                                  <p:childTnLst>
                                    <p:animMotion origin="layout" path="M 2.77778E-7 3.95062E-6 C 0.20677 3.95062E-6 0.37535 0.29691 0.37535 0.66234 C 0.37535 1.02839 0.20677 1.325 2.77778E-7 1.325 C -0.20694 1.325 -0.37517 1.02839 -0.37517 0.66234 C -0.37517 0.29691 -0.20694 3.95062E-6 2.77778E-7 3.95062E-6 Z " pathEditMode="relative" rAng="0" ptsTypes="fffff">
                                      <p:cBhvr>
                                        <p:cTn id="17" dur="1500" fill="hold"/>
                                        <p:tgtEl>
                                          <p:spTgt spid="483"/>
                                        </p:tgtEl>
                                        <p:attrNameLst>
                                          <p:attrName>ppt_x</p:attrName>
                                          <p:attrName>ppt_y</p:attrName>
                                        </p:attrNameLst>
                                      </p:cBhvr>
                                      <p:rCtr x="0" y="66235"/>
                                    </p:animMotion>
                                  </p:childTnLst>
                                </p:cTn>
                              </p:par>
                              <p:par>
                                <p:cTn id="18" presetID="1" presetClass="path" presetSubtype="0" accel="50000" decel="50000" fill="hold" grpId="0" nodeType="withEffect">
                                  <p:stCondLst>
                                    <p:cond delay="100"/>
                                  </p:stCondLst>
                                  <p:childTnLst>
                                    <p:animMotion origin="layout" path="M 0 -2.46914E-6 C -0.20764 -2.46914E-6 -0.37674 -0.2966 -0.37674 -0.66173 C -0.37674 -1.02716 -0.20764 -1.32315 0 -1.32315 C 0.20781 -1.32315 0.37674 -1.02716 0.37674 -0.66173 C 0.37674 -0.2966 0.20781 -2.46914E-6 0 -2.46914E-6 Z " pathEditMode="relative" rAng="0" ptsTypes="fffff">
                                      <p:cBhvr>
                                        <p:cTn id="19" dur="1500" fill="hold"/>
                                        <p:tgtEl>
                                          <p:spTgt spid="489"/>
                                        </p:tgtEl>
                                        <p:attrNameLst>
                                          <p:attrName>ppt_x</p:attrName>
                                          <p:attrName>ppt_y</p:attrName>
                                        </p:attrNameLst>
                                      </p:cBhvr>
                                      <p:rCtr x="0" y="-66173"/>
                                    </p:animMotion>
                                  </p:childTnLst>
                                </p:cTn>
                              </p:par>
                              <p:par>
                                <p:cTn id="20" presetID="1" presetClass="path" presetSubtype="0" accel="50000" decel="50000" fill="hold" grpId="0" nodeType="withEffect">
                                  <p:stCondLst>
                                    <p:cond delay="200"/>
                                  </p:stCondLst>
                                  <p:childTnLst>
                                    <p:animMotion origin="layout" path="M 2.77778E-7 3.95062E-6 C 0.20677 3.95062E-6 0.37535 0.29691 0.37535 0.66234 C 0.37535 1.02839 0.20677 1.325 2.77778E-7 1.325 C -0.20694 1.325 -0.37517 1.02839 -0.37517 0.66234 C -0.37517 0.29691 -0.20694 3.95062E-6 2.77778E-7 3.95062E-6 Z " pathEditMode="relative" rAng="0" ptsTypes="fffff">
                                      <p:cBhvr>
                                        <p:cTn id="21" dur="1500" fill="hold"/>
                                        <p:tgtEl>
                                          <p:spTgt spid="484"/>
                                        </p:tgtEl>
                                        <p:attrNameLst>
                                          <p:attrName>ppt_x</p:attrName>
                                          <p:attrName>ppt_y</p:attrName>
                                        </p:attrNameLst>
                                      </p:cBhvr>
                                      <p:rCtr x="0" y="66235"/>
                                    </p:animMotion>
                                  </p:childTnLst>
                                </p:cTn>
                              </p:par>
                              <p:par>
                                <p:cTn id="22" presetID="1" presetClass="path" presetSubtype="0" accel="50000" decel="50000" fill="hold" grpId="0" nodeType="withEffect">
                                  <p:stCondLst>
                                    <p:cond delay="200"/>
                                  </p:stCondLst>
                                  <p:childTnLst>
                                    <p:animMotion origin="layout" path="M 0 -2.46914E-6 C -0.20764 -2.46914E-6 -0.37674 -0.2966 -0.37674 -0.66173 C -0.37674 -1.02716 -0.20764 -1.32315 0 -1.32315 C 0.20781 -1.32315 0.37674 -1.02716 0.37674 -0.66173 C 0.37674 -0.2966 0.20781 -2.46914E-6 0 -2.46914E-6 Z " pathEditMode="relative" rAng="0" ptsTypes="fffff">
                                      <p:cBhvr>
                                        <p:cTn id="23" dur="1500" fill="hold"/>
                                        <p:tgtEl>
                                          <p:spTgt spid="490"/>
                                        </p:tgtEl>
                                        <p:attrNameLst>
                                          <p:attrName>ppt_x</p:attrName>
                                          <p:attrName>ppt_y</p:attrName>
                                        </p:attrNameLst>
                                      </p:cBhvr>
                                      <p:rCtr x="0" y="-66173"/>
                                    </p:animMotion>
                                  </p:childTnLst>
                                </p:cTn>
                              </p:par>
                              <p:par>
                                <p:cTn id="24" presetID="1" presetClass="path" presetSubtype="0" accel="50000" decel="50000" fill="hold" grpId="0" nodeType="withEffect">
                                  <p:stCondLst>
                                    <p:cond delay="300"/>
                                  </p:stCondLst>
                                  <p:childTnLst>
                                    <p:animMotion origin="layout" path="M 2.77778E-7 3.95062E-6 C 0.20677 3.95062E-6 0.37535 0.29691 0.37535 0.66234 C 0.37535 1.02839 0.20677 1.325 2.77778E-7 1.325 C -0.20694 1.325 -0.37517 1.02839 -0.37517 0.66234 C -0.37517 0.29691 -0.20694 3.95062E-6 2.77778E-7 3.95062E-6 Z " pathEditMode="relative" rAng="0" ptsTypes="fffff">
                                      <p:cBhvr>
                                        <p:cTn id="25" dur="1500" fill="hold"/>
                                        <p:tgtEl>
                                          <p:spTgt spid="485"/>
                                        </p:tgtEl>
                                        <p:attrNameLst>
                                          <p:attrName>ppt_x</p:attrName>
                                          <p:attrName>ppt_y</p:attrName>
                                        </p:attrNameLst>
                                      </p:cBhvr>
                                      <p:rCtr x="0" y="66235"/>
                                    </p:animMotion>
                                  </p:childTnLst>
                                </p:cTn>
                              </p:par>
                              <p:par>
                                <p:cTn id="26" presetID="1" presetClass="path" presetSubtype="0" accel="50000" decel="50000" fill="hold" grpId="0" nodeType="withEffect">
                                  <p:stCondLst>
                                    <p:cond delay="300"/>
                                  </p:stCondLst>
                                  <p:childTnLst>
                                    <p:animMotion origin="layout" path="M 0 -2.46914E-6 C -0.20764 -2.46914E-6 -0.37674 -0.2966 -0.37674 -0.66173 C -0.37674 -1.02716 -0.20764 -1.32315 0 -1.32315 C 0.20781 -1.32315 0.37674 -1.02716 0.37674 -0.66173 C 0.37674 -0.2966 0.20781 -2.46914E-6 0 -2.46914E-6 Z " pathEditMode="relative" rAng="0" ptsTypes="fffff">
                                      <p:cBhvr>
                                        <p:cTn id="27" dur="1500" fill="hold"/>
                                        <p:tgtEl>
                                          <p:spTgt spid="491"/>
                                        </p:tgtEl>
                                        <p:attrNameLst>
                                          <p:attrName>ppt_x</p:attrName>
                                          <p:attrName>ppt_y</p:attrName>
                                        </p:attrNameLst>
                                      </p:cBhvr>
                                      <p:rCtr x="0" y="-66173"/>
                                    </p:animMotion>
                                  </p:childTnLst>
                                </p:cTn>
                              </p:par>
                              <p:par>
                                <p:cTn id="28" presetID="1" presetClass="path" presetSubtype="0" accel="50000" decel="50000" fill="hold" grpId="0" nodeType="withEffect">
                                  <p:stCondLst>
                                    <p:cond delay="400"/>
                                  </p:stCondLst>
                                  <p:childTnLst>
                                    <p:animMotion origin="layout" path="M 2.77778E-7 3.95062E-6 C 0.20677 3.95062E-6 0.37535 0.29691 0.37535 0.66234 C 0.37535 1.02839 0.20677 1.325 2.77778E-7 1.325 C -0.20694 1.325 -0.37517 1.02839 -0.37517 0.66234 C -0.37517 0.29691 -0.20694 3.95062E-6 2.77778E-7 3.95062E-6 Z " pathEditMode="relative" rAng="0" ptsTypes="fffff">
                                      <p:cBhvr>
                                        <p:cTn id="29" dur="1500" fill="hold"/>
                                        <p:tgtEl>
                                          <p:spTgt spid="486"/>
                                        </p:tgtEl>
                                        <p:attrNameLst>
                                          <p:attrName>ppt_x</p:attrName>
                                          <p:attrName>ppt_y</p:attrName>
                                        </p:attrNameLst>
                                      </p:cBhvr>
                                      <p:rCtr x="0" y="66235"/>
                                    </p:animMotion>
                                  </p:childTnLst>
                                </p:cTn>
                              </p:par>
                              <p:par>
                                <p:cTn id="30" presetID="1" presetClass="path" presetSubtype="0" accel="50000" decel="50000" fill="hold" grpId="0" nodeType="withEffect">
                                  <p:stCondLst>
                                    <p:cond delay="400"/>
                                  </p:stCondLst>
                                  <p:childTnLst>
                                    <p:animMotion origin="layout" path="M 0 -2.46914E-6 C -0.20764 -2.46914E-6 -0.37674 -0.2966 -0.37674 -0.66173 C -0.37674 -1.02716 -0.20764 -1.32315 0 -1.32315 C 0.20781 -1.32315 0.37674 -1.02716 0.37674 -0.66173 C 0.37674 -0.2966 0.20781 -2.46914E-6 0 -2.46914E-6 Z " pathEditMode="relative" rAng="0" ptsTypes="fffff">
                                      <p:cBhvr>
                                        <p:cTn id="31" dur="1500" fill="hold"/>
                                        <p:tgtEl>
                                          <p:spTgt spid="492"/>
                                        </p:tgtEl>
                                        <p:attrNameLst>
                                          <p:attrName>ppt_x</p:attrName>
                                          <p:attrName>ppt_y</p:attrName>
                                        </p:attrNameLst>
                                      </p:cBhvr>
                                      <p:rCtr x="0" y="-66173"/>
                                    </p:animMotion>
                                  </p:childTnLst>
                                </p:cTn>
                              </p:par>
                            </p:childTnLst>
                          </p:cTn>
                        </p:par>
                        <p:par>
                          <p:cTn id="32" fill="hold">
                            <p:stCondLst>
                              <p:cond delay="2500"/>
                            </p:stCondLst>
                            <p:childTnLst>
                              <p:par>
                                <p:cTn id="33" presetID="2" presetClass="exit" presetSubtype="8" fill="hold" nodeType="afterEffect">
                                  <p:stCondLst>
                                    <p:cond delay="0"/>
                                  </p:stCondLst>
                                  <p:childTnLst>
                                    <p:anim calcmode="lin" valueType="num">
                                      <p:cBhvr additive="base">
                                        <p:cTn id="34" dur="500"/>
                                        <p:tgtEl>
                                          <p:spTgt spid="24"/>
                                        </p:tgtEl>
                                        <p:attrNameLst>
                                          <p:attrName>ppt_x</p:attrName>
                                        </p:attrNameLst>
                                      </p:cBhvr>
                                      <p:tavLst>
                                        <p:tav tm="0">
                                          <p:val>
                                            <p:strVal val="ppt_x"/>
                                          </p:val>
                                        </p:tav>
                                        <p:tav tm="100000">
                                          <p:val>
                                            <p:strVal val="0-ppt_w/2"/>
                                          </p:val>
                                        </p:tav>
                                      </p:tavLst>
                                    </p:anim>
                                    <p:anim calcmode="lin" valueType="num">
                                      <p:cBhvr additive="base">
                                        <p:cTn id="35" dur="500"/>
                                        <p:tgtEl>
                                          <p:spTgt spid="24"/>
                                        </p:tgtEl>
                                        <p:attrNameLst>
                                          <p:attrName>ppt_y</p:attrName>
                                        </p:attrNameLst>
                                      </p:cBhvr>
                                      <p:tavLst>
                                        <p:tav tm="0">
                                          <p:val>
                                            <p:strVal val="ppt_y"/>
                                          </p:val>
                                        </p:tav>
                                        <p:tav tm="100000">
                                          <p:val>
                                            <p:strVal val="ppt_y"/>
                                          </p:val>
                                        </p:tav>
                                      </p:tavLst>
                                    </p:anim>
                                    <p:set>
                                      <p:cBhvr>
                                        <p:cTn id="36" dur="1" fill="hold">
                                          <p:stCondLst>
                                            <p:cond delay="499"/>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2" grpId="0" animBg="1"/>
      <p:bldP spid="483" grpId="0" animBg="1"/>
      <p:bldP spid="484" grpId="0" animBg="1"/>
      <p:bldP spid="485" grpId="0" animBg="1"/>
      <p:bldP spid="486" grpId="0" animBg="1"/>
      <p:bldP spid="488" grpId="0" animBg="1"/>
      <p:bldP spid="489" grpId="0" animBg="1"/>
      <p:bldP spid="490" grpId="0" animBg="1"/>
      <p:bldP spid="491" grpId="0" animBg="1"/>
      <p:bldP spid="49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06774" y="933451"/>
            <a:ext cx="5823342" cy="3276598"/>
          </a:xfrm>
          <a:prstGeom prst="rect">
            <a:avLst/>
          </a:prstGeom>
          <a:noFill/>
          <a:effectLst>
            <a:reflection blurRad="6350" stA="50000" endA="300" endPos="38500" dist="50800" dir="5400000" sy="-100000" algn="bl" rotWithShape="0"/>
          </a:effectLst>
          <a:scene3d>
            <a:camera prst="perspectiveHeroicExtremeRightFacing"/>
            <a:lightRig rig="threePt" dir="t"/>
          </a:scene3d>
          <a:sp3d>
            <a:bevelT/>
          </a:sp3d>
          <a:extLst>
            <a:ext uri="{909E8E84-426E-40DD-AFC4-6F175D3DCCD1}">
              <a14:hiddenFill xmlns:a14="http://schemas.microsoft.com/office/drawing/2010/main">
                <a:solidFill>
                  <a:srgbClr val="FFFFFF"/>
                </a:solidFill>
              </a14:hiddenFill>
            </a:ext>
          </a:extLst>
        </p:spPr>
      </p:pic>
      <p:sp>
        <p:nvSpPr>
          <p:cNvPr id="482" name="5-Point Star 481"/>
          <p:cNvSpPr/>
          <p:nvPr/>
        </p:nvSpPr>
        <p:spPr>
          <a:xfrm>
            <a:off x="3744686" y="-1654629"/>
            <a:ext cx="1654629" cy="1654629"/>
          </a:xfrm>
          <a:prstGeom prst="star5">
            <a:avLst/>
          </a:prstGeom>
          <a:gradFill flip="none" rotWithShape="1">
            <a:gsLst>
              <a:gs pos="0">
                <a:srgbClr val="FFC000"/>
              </a:gs>
              <a:gs pos="60000">
                <a:srgbClr val="FFFF00">
                  <a:tint val="66000"/>
                  <a:satMod val="160000"/>
                </a:srgbClr>
              </a:gs>
              <a:gs pos="100000">
                <a:srgbClr val="FFFF00">
                  <a:tint val="23500"/>
                  <a:satMod val="160000"/>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3" name="5-Point Star 482"/>
          <p:cNvSpPr/>
          <p:nvPr/>
        </p:nvSpPr>
        <p:spPr>
          <a:xfrm>
            <a:off x="3744686" y="-1654629"/>
            <a:ext cx="1654629" cy="1654629"/>
          </a:xfrm>
          <a:prstGeom prst="star5">
            <a:avLst/>
          </a:prstGeom>
          <a:gradFill flip="none" rotWithShape="1">
            <a:gsLst>
              <a:gs pos="0">
                <a:srgbClr val="FFC000"/>
              </a:gs>
              <a:gs pos="60000">
                <a:srgbClr val="FFFF00">
                  <a:tint val="66000"/>
                  <a:satMod val="160000"/>
                </a:srgbClr>
              </a:gs>
              <a:gs pos="100000">
                <a:srgbClr val="FFFF00">
                  <a:tint val="23500"/>
                  <a:satMod val="160000"/>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4" name="5-Point Star 483"/>
          <p:cNvSpPr/>
          <p:nvPr/>
        </p:nvSpPr>
        <p:spPr>
          <a:xfrm>
            <a:off x="3744686" y="-1654629"/>
            <a:ext cx="1654629" cy="1654629"/>
          </a:xfrm>
          <a:prstGeom prst="star5">
            <a:avLst/>
          </a:prstGeom>
          <a:gradFill flip="none" rotWithShape="1">
            <a:gsLst>
              <a:gs pos="0">
                <a:srgbClr val="FFC000"/>
              </a:gs>
              <a:gs pos="60000">
                <a:srgbClr val="FFFF00">
                  <a:tint val="66000"/>
                  <a:satMod val="160000"/>
                </a:srgbClr>
              </a:gs>
              <a:gs pos="100000">
                <a:srgbClr val="FFFF00">
                  <a:tint val="23500"/>
                  <a:satMod val="160000"/>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5" name="5-Point Star 484"/>
          <p:cNvSpPr/>
          <p:nvPr/>
        </p:nvSpPr>
        <p:spPr>
          <a:xfrm>
            <a:off x="3744686" y="-1654629"/>
            <a:ext cx="1654629" cy="1654629"/>
          </a:xfrm>
          <a:prstGeom prst="star5">
            <a:avLst/>
          </a:prstGeom>
          <a:gradFill flip="none" rotWithShape="1">
            <a:gsLst>
              <a:gs pos="0">
                <a:srgbClr val="FFC000"/>
              </a:gs>
              <a:gs pos="60000">
                <a:srgbClr val="FFFF00">
                  <a:tint val="66000"/>
                  <a:satMod val="160000"/>
                </a:srgbClr>
              </a:gs>
              <a:gs pos="100000">
                <a:srgbClr val="FFFF00">
                  <a:tint val="23500"/>
                  <a:satMod val="160000"/>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6" name="5-Point Star 485"/>
          <p:cNvSpPr/>
          <p:nvPr/>
        </p:nvSpPr>
        <p:spPr>
          <a:xfrm>
            <a:off x="3744686" y="-1654629"/>
            <a:ext cx="1654629" cy="1654629"/>
          </a:xfrm>
          <a:prstGeom prst="star5">
            <a:avLst/>
          </a:prstGeom>
          <a:gradFill flip="none" rotWithShape="1">
            <a:gsLst>
              <a:gs pos="0">
                <a:srgbClr val="FFC000"/>
              </a:gs>
              <a:gs pos="60000">
                <a:srgbClr val="FFFF00">
                  <a:tint val="66000"/>
                  <a:satMod val="160000"/>
                </a:srgbClr>
              </a:gs>
              <a:gs pos="100000">
                <a:srgbClr val="FFFF00">
                  <a:tint val="23500"/>
                  <a:satMod val="160000"/>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8" name="5-Point Star 487"/>
          <p:cNvSpPr/>
          <p:nvPr/>
        </p:nvSpPr>
        <p:spPr>
          <a:xfrm>
            <a:off x="3744686" y="5143500"/>
            <a:ext cx="1654629" cy="1654629"/>
          </a:xfrm>
          <a:prstGeom prst="star5">
            <a:avLst/>
          </a:prstGeom>
          <a:gradFill flip="none" rotWithShape="1">
            <a:gsLst>
              <a:gs pos="0">
                <a:srgbClr val="FFC000"/>
              </a:gs>
              <a:gs pos="60000">
                <a:srgbClr val="FFFF00">
                  <a:tint val="66000"/>
                  <a:satMod val="160000"/>
                </a:srgbClr>
              </a:gs>
              <a:gs pos="100000">
                <a:srgbClr val="FFFF00">
                  <a:tint val="23500"/>
                  <a:satMod val="160000"/>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9" name="5-Point Star 488"/>
          <p:cNvSpPr/>
          <p:nvPr/>
        </p:nvSpPr>
        <p:spPr>
          <a:xfrm>
            <a:off x="3744686" y="5143500"/>
            <a:ext cx="1654629" cy="1654629"/>
          </a:xfrm>
          <a:prstGeom prst="star5">
            <a:avLst/>
          </a:prstGeom>
          <a:gradFill flip="none" rotWithShape="1">
            <a:gsLst>
              <a:gs pos="0">
                <a:srgbClr val="FFC000"/>
              </a:gs>
              <a:gs pos="60000">
                <a:srgbClr val="FFFF00">
                  <a:tint val="66000"/>
                  <a:satMod val="160000"/>
                </a:srgbClr>
              </a:gs>
              <a:gs pos="100000">
                <a:srgbClr val="FFFF00">
                  <a:tint val="23500"/>
                  <a:satMod val="160000"/>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0" name="5-Point Star 489"/>
          <p:cNvSpPr/>
          <p:nvPr/>
        </p:nvSpPr>
        <p:spPr>
          <a:xfrm>
            <a:off x="3744686" y="5143500"/>
            <a:ext cx="1654629" cy="1654629"/>
          </a:xfrm>
          <a:prstGeom prst="star5">
            <a:avLst/>
          </a:prstGeom>
          <a:gradFill flip="none" rotWithShape="1">
            <a:gsLst>
              <a:gs pos="0">
                <a:srgbClr val="FFC000"/>
              </a:gs>
              <a:gs pos="60000">
                <a:srgbClr val="FFFF00">
                  <a:tint val="66000"/>
                  <a:satMod val="160000"/>
                </a:srgbClr>
              </a:gs>
              <a:gs pos="100000">
                <a:srgbClr val="FFFF00">
                  <a:tint val="23500"/>
                  <a:satMod val="160000"/>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1" name="5-Point Star 490"/>
          <p:cNvSpPr/>
          <p:nvPr/>
        </p:nvSpPr>
        <p:spPr>
          <a:xfrm>
            <a:off x="3744686" y="5143500"/>
            <a:ext cx="1654629" cy="1654629"/>
          </a:xfrm>
          <a:prstGeom prst="star5">
            <a:avLst/>
          </a:prstGeom>
          <a:gradFill flip="none" rotWithShape="1">
            <a:gsLst>
              <a:gs pos="0">
                <a:srgbClr val="FFC000"/>
              </a:gs>
              <a:gs pos="60000">
                <a:srgbClr val="FFFF00">
                  <a:tint val="66000"/>
                  <a:satMod val="160000"/>
                </a:srgbClr>
              </a:gs>
              <a:gs pos="100000">
                <a:srgbClr val="FFFF00">
                  <a:tint val="23500"/>
                  <a:satMod val="160000"/>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2" name="5-Point Star 491"/>
          <p:cNvSpPr/>
          <p:nvPr/>
        </p:nvSpPr>
        <p:spPr>
          <a:xfrm>
            <a:off x="3744686" y="5143500"/>
            <a:ext cx="1654629" cy="1654629"/>
          </a:xfrm>
          <a:prstGeom prst="star5">
            <a:avLst/>
          </a:prstGeom>
          <a:gradFill flip="none" rotWithShape="1">
            <a:gsLst>
              <a:gs pos="0">
                <a:srgbClr val="FFC000"/>
              </a:gs>
              <a:gs pos="60000">
                <a:srgbClr val="FFFF00">
                  <a:tint val="66000"/>
                  <a:satMod val="160000"/>
                </a:srgbClr>
              </a:gs>
              <a:gs pos="100000">
                <a:srgbClr val="FFFF00">
                  <a:tint val="23500"/>
                  <a:satMod val="160000"/>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2743200" y="2588955"/>
            <a:ext cx="6400800" cy="2554545"/>
          </a:xfrm>
          <a:prstGeom prst="rect">
            <a:avLst/>
          </a:prstGeom>
          <a:noFill/>
        </p:spPr>
        <p:txBody>
          <a:bodyPr wrap="square" rtlCol="0" anchor="b">
            <a:spAutoFit/>
          </a:bodyPr>
          <a:lstStyle/>
          <a:p>
            <a:pPr algn="r"/>
            <a:r>
              <a:rPr lang="en-US" sz="8000" cap="small" dirty="0" smtClean="0">
                <a:solidFill>
                  <a:schemeClr val="bg1"/>
                </a:solidFill>
                <a:effectLst>
                  <a:glow rad="101600">
                    <a:srgbClr val="FFFF00">
                      <a:alpha val="60000"/>
                    </a:srgbClr>
                  </a:glow>
                </a:effectLst>
              </a:rPr>
              <a:t>Insert your message here</a:t>
            </a:r>
            <a:endParaRPr lang="en-US" sz="8000" cap="small" dirty="0">
              <a:solidFill>
                <a:schemeClr val="bg1"/>
              </a:solidFill>
              <a:effectLst>
                <a:glow rad="101600">
                  <a:srgbClr val="FFFF00">
                    <a:alpha val="60000"/>
                  </a:srgbClr>
                </a:glow>
              </a:effectLst>
            </a:endParaRPr>
          </a:p>
        </p:txBody>
      </p:sp>
    </p:spTree>
    <p:extLst>
      <p:ext uri="{BB962C8B-B14F-4D97-AF65-F5344CB8AC3E}">
        <p14:creationId xmlns:p14="http://schemas.microsoft.com/office/powerpoint/2010/main" val="167634182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0-#ppt_w/2"/>
                                          </p:val>
                                        </p:tav>
                                        <p:tav tm="100000">
                                          <p:val>
                                            <p:strVal val="#ppt_x"/>
                                          </p:val>
                                        </p:tav>
                                      </p:tavLst>
                                    </p:anim>
                                    <p:anim calcmode="lin" valueType="num">
                                      <p:cBhvr additive="base">
                                        <p:cTn id="8" dur="500" fill="hold"/>
                                        <p:tgtEl>
                                          <p:spTgt spid="10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63" presetClass="path" presetSubtype="0" fill="hold" nodeType="afterEffect">
                                  <p:stCondLst>
                                    <p:cond delay="0"/>
                                  </p:stCondLst>
                                  <p:childTnLst>
                                    <p:animMotion origin="layout" path="M -2.22222E-6 2.53469E-6 L 0.23229 2.53469E-6 " pathEditMode="relative" rAng="0" ptsTypes="AA">
                                      <p:cBhvr>
                                        <p:cTn id="11" dur="2000" fill="hold"/>
                                        <p:tgtEl>
                                          <p:spTgt spid="1026"/>
                                        </p:tgtEl>
                                        <p:attrNameLst>
                                          <p:attrName>ppt_x</p:attrName>
                                          <p:attrName>ppt_y</p:attrName>
                                        </p:attrNameLst>
                                      </p:cBhvr>
                                      <p:rCtr x="11615" y="0"/>
                                    </p:animMotion>
                                  </p:childTnLst>
                                </p:cTn>
                              </p:par>
                              <p:par>
                                <p:cTn id="12" presetID="2" presetClass="entr" presetSubtype="2" fill="hold" grpId="0" nodeType="with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additive="base">
                                        <p:cTn id="14" dur="1000" fill="hold"/>
                                        <p:tgtEl>
                                          <p:spTgt spid="13"/>
                                        </p:tgtEl>
                                        <p:attrNameLst>
                                          <p:attrName>ppt_x</p:attrName>
                                        </p:attrNameLst>
                                      </p:cBhvr>
                                      <p:tavLst>
                                        <p:tav tm="0">
                                          <p:val>
                                            <p:strVal val="1+#ppt_w/2"/>
                                          </p:val>
                                        </p:tav>
                                        <p:tav tm="100000">
                                          <p:val>
                                            <p:strVal val="#ppt_x"/>
                                          </p:val>
                                        </p:tav>
                                      </p:tavLst>
                                    </p:anim>
                                    <p:anim calcmode="lin" valueType="num">
                                      <p:cBhvr additive="base">
                                        <p:cTn id="15" dur="1000" fill="hold"/>
                                        <p:tgtEl>
                                          <p:spTgt spid="13"/>
                                        </p:tgtEl>
                                        <p:attrNameLst>
                                          <p:attrName>ppt_y</p:attrName>
                                        </p:attrNameLst>
                                      </p:cBhvr>
                                      <p:tavLst>
                                        <p:tav tm="0">
                                          <p:val>
                                            <p:strVal val="#ppt_y"/>
                                          </p:val>
                                        </p:tav>
                                        <p:tav tm="100000">
                                          <p:val>
                                            <p:strVal val="#ppt_y"/>
                                          </p:val>
                                        </p:tav>
                                      </p:tavLst>
                                    </p:anim>
                                  </p:childTnLst>
                                </p:cTn>
                              </p:par>
                              <p:par>
                                <p:cTn id="16" presetID="1" presetClass="path" presetSubtype="0" accel="50000" decel="50000" fill="hold" grpId="0" nodeType="withEffect">
                                  <p:stCondLst>
                                    <p:cond delay="0"/>
                                  </p:stCondLst>
                                  <p:childTnLst>
                                    <p:animMotion origin="layout" path="M 2.77778E-7 3.95062E-6 C 0.20677 3.95062E-6 0.37535 0.29691 0.37535 0.66234 C 0.37535 1.02839 0.20677 1.325 2.77778E-7 1.325 C -0.20694 1.325 -0.37517 1.02839 -0.37517 0.66234 C -0.37517 0.29691 -0.20694 3.95062E-6 2.77778E-7 3.95062E-6 Z " pathEditMode="relative" rAng="0" ptsTypes="fffff">
                                      <p:cBhvr>
                                        <p:cTn id="17" dur="1500" fill="hold"/>
                                        <p:tgtEl>
                                          <p:spTgt spid="482"/>
                                        </p:tgtEl>
                                        <p:attrNameLst>
                                          <p:attrName>ppt_x</p:attrName>
                                          <p:attrName>ppt_y</p:attrName>
                                        </p:attrNameLst>
                                      </p:cBhvr>
                                      <p:rCtr x="0" y="66235"/>
                                    </p:animMotion>
                                  </p:childTnLst>
                                </p:cTn>
                              </p:par>
                              <p:par>
                                <p:cTn id="18" presetID="1" presetClass="path" presetSubtype="0" accel="50000" decel="50000" fill="hold" grpId="0" nodeType="withEffect">
                                  <p:stCondLst>
                                    <p:cond delay="0"/>
                                  </p:stCondLst>
                                  <p:childTnLst>
                                    <p:animMotion origin="layout" path="M 0 -2.46914E-6 C -0.20764 -2.46914E-6 -0.37674 -0.2966 -0.37674 -0.66173 C -0.37674 -1.02716 -0.20764 -1.32315 0 -1.32315 C 0.20781 -1.32315 0.37674 -1.02716 0.37674 -0.66173 C 0.37674 -0.2966 0.20781 -2.46914E-6 0 -2.46914E-6 Z " pathEditMode="relative" rAng="0" ptsTypes="fffff">
                                      <p:cBhvr>
                                        <p:cTn id="19" dur="1500" fill="hold"/>
                                        <p:tgtEl>
                                          <p:spTgt spid="488"/>
                                        </p:tgtEl>
                                        <p:attrNameLst>
                                          <p:attrName>ppt_x</p:attrName>
                                          <p:attrName>ppt_y</p:attrName>
                                        </p:attrNameLst>
                                      </p:cBhvr>
                                      <p:rCtr x="0" y="-66173"/>
                                    </p:animMotion>
                                  </p:childTnLst>
                                </p:cTn>
                              </p:par>
                              <p:par>
                                <p:cTn id="20" presetID="1" presetClass="path" presetSubtype="0" accel="50000" decel="50000" fill="hold" grpId="0" nodeType="withEffect">
                                  <p:stCondLst>
                                    <p:cond delay="100"/>
                                  </p:stCondLst>
                                  <p:childTnLst>
                                    <p:animMotion origin="layout" path="M 2.77778E-7 3.95062E-6 C 0.20677 3.95062E-6 0.37535 0.29691 0.37535 0.66234 C 0.37535 1.02839 0.20677 1.325 2.77778E-7 1.325 C -0.20694 1.325 -0.37517 1.02839 -0.37517 0.66234 C -0.37517 0.29691 -0.20694 3.95062E-6 2.77778E-7 3.95062E-6 Z " pathEditMode="relative" rAng="0" ptsTypes="fffff">
                                      <p:cBhvr>
                                        <p:cTn id="21" dur="1500" fill="hold"/>
                                        <p:tgtEl>
                                          <p:spTgt spid="483"/>
                                        </p:tgtEl>
                                        <p:attrNameLst>
                                          <p:attrName>ppt_x</p:attrName>
                                          <p:attrName>ppt_y</p:attrName>
                                        </p:attrNameLst>
                                      </p:cBhvr>
                                      <p:rCtr x="0" y="66235"/>
                                    </p:animMotion>
                                  </p:childTnLst>
                                </p:cTn>
                              </p:par>
                              <p:par>
                                <p:cTn id="22" presetID="1" presetClass="path" presetSubtype="0" accel="50000" decel="50000" fill="hold" grpId="0" nodeType="withEffect">
                                  <p:stCondLst>
                                    <p:cond delay="100"/>
                                  </p:stCondLst>
                                  <p:childTnLst>
                                    <p:animMotion origin="layout" path="M 0 -2.46914E-6 C -0.20764 -2.46914E-6 -0.37674 -0.2966 -0.37674 -0.66173 C -0.37674 -1.02716 -0.20764 -1.32315 0 -1.32315 C 0.20781 -1.32315 0.37674 -1.02716 0.37674 -0.66173 C 0.37674 -0.2966 0.20781 -2.46914E-6 0 -2.46914E-6 Z " pathEditMode="relative" rAng="0" ptsTypes="fffff">
                                      <p:cBhvr>
                                        <p:cTn id="23" dur="1500" fill="hold"/>
                                        <p:tgtEl>
                                          <p:spTgt spid="489"/>
                                        </p:tgtEl>
                                        <p:attrNameLst>
                                          <p:attrName>ppt_x</p:attrName>
                                          <p:attrName>ppt_y</p:attrName>
                                        </p:attrNameLst>
                                      </p:cBhvr>
                                      <p:rCtr x="0" y="-66173"/>
                                    </p:animMotion>
                                  </p:childTnLst>
                                </p:cTn>
                              </p:par>
                              <p:par>
                                <p:cTn id="24" presetID="1" presetClass="path" presetSubtype="0" accel="50000" decel="50000" fill="hold" grpId="0" nodeType="withEffect">
                                  <p:stCondLst>
                                    <p:cond delay="200"/>
                                  </p:stCondLst>
                                  <p:childTnLst>
                                    <p:animMotion origin="layout" path="M 2.77778E-7 3.95062E-6 C 0.20677 3.95062E-6 0.37535 0.29691 0.37535 0.66234 C 0.37535 1.02839 0.20677 1.325 2.77778E-7 1.325 C -0.20694 1.325 -0.37517 1.02839 -0.37517 0.66234 C -0.37517 0.29691 -0.20694 3.95062E-6 2.77778E-7 3.95062E-6 Z " pathEditMode="relative" rAng="0" ptsTypes="fffff">
                                      <p:cBhvr>
                                        <p:cTn id="25" dur="1500" fill="hold"/>
                                        <p:tgtEl>
                                          <p:spTgt spid="484"/>
                                        </p:tgtEl>
                                        <p:attrNameLst>
                                          <p:attrName>ppt_x</p:attrName>
                                          <p:attrName>ppt_y</p:attrName>
                                        </p:attrNameLst>
                                      </p:cBhvr>
                                      <p:rCtr x="0" y="66235"/>
                                    </p:animMotion>
                                  </p:childTnLst>
                                </p:cTn>
                              </p:par>
                              <p:par>
                                <p:cTn id="26" presetID="1" presetClass="path" presetSubtype="0" accel="50000" decel="50000" fill="hold" grpId="0" nodeType="withEffect">
                                  <p:stCondLst>
                                    <p:cond delay="200"/>
                                  </p:stCondLst>
                                  <p:childTnLst>
                                    <p:animMotion origin="layout" path="M 0 -2.46914E-6 C -0.20764 -2.46914E-6 -0.37674 -0.2966 -0.37674 -0.66173 C -0.37674 -1.02716 -0.20764 -1.32315 0 -1.32315 C 0.20781 -1.32315 0.37674 -1.02716 0.37674 -0.66173 C 0.37674 -0.2966 0.20781 -2.46914E-6 0 -2.46914E-6 Z " pathEditMode="relative" rAng="0" ptsTypes="fffff">
                                      <p:cBhvr>
                                        <p:cTn id="27" dur="1500" fill="hold"/>
                                        <p:tgtEl>
                                          <p:spTgt spid="490"/>
                                        </p:tgtEl>
                                        <p:attrNameLst>
                                          <p:attrName>ppt_x</p:attrName>
                                          <p:attrName>ppt_y</p:attrName>
                                        </p:attrNameLst>
                                      </p:cBhvr>
                                      <p:rCtr x="0" y="-66173"/>
                                    </p:animMotion>
                                  </p:childTnLst>
                                </p:cTn>
                              </p:par>
                              <p:par>
                                <p:cTn id="28" presetID="1" presetClass="path" presetSubtype="0" accel="50000" decel="50000" fill="hold" grpId="0" nodeType="withEffect">
                                  <p:stCondLst>
                                    <p:cond delay="300"/>
                                  </p:stCondLst>
                                  <p:childTnLst>
                                    <p:animMotion origin="layout" path="M 2.77778E-7 3.95062E-6 C 0.20677 3.95062E-6 0.37535 0.29691 0.37535 0.66234 C 0.37535 1.02839 0.20677 1.325 2.77778E-7 1.325 C -0.20694 1.325 -0.37517 1.02839 -0.37517 0.66234 C -0.37517 0.29691 -0.20694 3.95062E-6 2.77778E-7 3.95062E-6 Z " pathEditMode="relative" rAng="0" ptsTypes="fffff">
                                      <p:cBhvr>
                                        <p:cTn id="29" dur="1500" fill="hold"/>
                                        <p:tgtEl>
                                          <p:spTgt spid="485"/>
                                        </p:tgtEl>
                                        <p:attrNameLst>
                                          <p:attrName>ppt_x</p:attrName>
                                          <p:attrName>ppt_y</p:attrName>
                                        </p:attrNameLst>
                                      </p:cBhvr>
                                      <p:rCtr x="0" y="66235"/>
                                    </p:animMotion>
                                  </p:childTnLst>
                                </p:cTn>
                              </p:par>
                              <p:par>
                                <p:cTn id="30" presetID="1" presetClass="path" presetSubtype="0" accel="50000" decel="50000" fill="hold" grpId="0" nodeType="withEffect">
                                  <p:stCondLst>
                                    <p:cond delay="300"/>
                                  </p:stCondLst>
                                  <p:childTnLst>
                                    <p:animMotion origin="layout" path="M 0 -2.46914E-6 C -0.20764 -2.46914E-6 -0.37674 -0.2966 -0.37674 -0.66173 C -0.37674 -1.02716 -0.20764 -1.32315 0 -1.32315 C 0.20781 -1.32315 0.37674 -1.02716 0.37674 -0.66173 C 0.37674 -0.2966 0.20781 -2.46914E-6 0 -2.46914E-6 Z " pathEditMode="relative" rAng="0" ptsTypes="fffff">
                                      <p:cBhvr>
                                        <p:cTn id="31" dur="1500" fill="hold"/>
                                        <p:tgtEl>
                                          <p:spTgt spid="491"/>
                                        </p:tgtEl>
                                        <p:attrNameLst>
                                          <p:attrName>ppt_x</p:attrName>
                                          <p:attrName>ppt_y</p:attrName>
                                        </p:attrNameLst>
                                      </p:cBhvr>
                                      <p:rCtr x="0" y="-66173"/>
                                    </p:animMotion>
                                  </p:childTnLst>
                                </p:cTn>
                              </p:par>
                              <p:par>
                                <p:cTn id="32" presetID="1" presetClass="path" presetSubtype="0" accel="50000" decel="50000" fill="hold" grpId="0" nodeType="withEffect">
                                  <p:stCondLst>
                                    <p:cond delay="400"/>
                                  </p:stCondLst>
                                  <p:childTnLst>
                                    <p:animMotion origin="layout" path="M 2.77778E-7 3.95062E-6 C 0.20677 3.95062E-6 0.37535 0.29691 0.37535 0.66234 C 0.37535 1.02839 0.20677 1.325 2.77778E-7 1.325 C -0.20694 1.325 -0.37517 1.02839 -0.37517 0.66234 C -0.37517 0.29691 -0.20694 3.95062E-6 2.77778E-7 3.95062E-6 Z " pathEditMode="relative" rAng="0" ptsTypes="fffff">
                                      <p:cBhvr>
                                        <p:cTn id="33" dur="1500" fill="hold"/>
                                        <p:tgtEl>
                                          <p:spTgt spid="486"/>
                                        </p:tgtEl>
                                        <p:attrNameLst>
                                          <p:attrName>ppt_x</p:attrName>
                                          <p:attrName>ppt_y</p:attrName>
                                        </p:attrNameLst>
                                      </p:cBhvr>
                                      <p:rCtr x="0" y="66235"/>
                                    </p:animMotion>
                                  </p:childTnLst>
                                </p:cTn>
                              </p:par>
                              <p:par>
                                <p:cTn id="34" presetID="1" presetClass="path" presetSubtype="0" accel="50000" decel="50000" fill="hold" grpId="0" nodeType="withEffect">
                                  <p:stCondLst>
                                    <p:cond delay="400"/>
                                  </p:stCondLst>
                                  <p:childTnLst>
                                    <p:animMotion origin="layout" path="M 0 -2.46914E-6 C -0.20764 -2.46914E-6 -0.37674 -0.2966 -0.37674 -0.66173 C -0.37674 -1.02716 -0.20764 -1.32315 0 -1.32315 C 0.20781 -1.32315 0.37674 -1.02716 0.37674 -0.66173 C 0.37674 -0.2966 0.20781 -2.46914E-6 0 -2.46914E-6 Z " pathEditMode="relative" rAng="0" ptsTypes="fffff">
                                      <p:cBhvr>
                                        <p:cTn id="35" dur="1500" fill="hold"/>
                                        <p:tgtEl>
                                          <p:spTgt spid="492"/>
                                        </p:tgtEl>
                                        <p:attrNameLst>
                                          <p:attrName>ppt_x</p:attrName>
                                          <p:attrName>ppt_y</p:attrName>
                                        </p:attrNameLst>
                                      </p:cBhvr>
                                      <p:rCtr x="0" y="-66173"/>
                                    </p:animMotion>
                                  </p:childTnLst>
                                </p:cTn>
                              </p:par>
                            </p:childTnLst>
                          </p:cTn>
                        </p:par>
                        <p:par>
                          <p:cTn id="36" fill="hold">
                            <p:stCondLst>
                              <p:cond delay="2500"/>
                            </p:stCondLst>
                            <p:childTnLst>
                              <p:par>
                                <p:cTn id="37" presetID="2" presetClass="exit" presetSubtype="2" fill="hold" nodeType="afterEffect">
                                  <p:stCondLst>
                                    <p:cond delay="0"/>
                                  </p:stCondLst>
                                  <p:childTnLst>
                                    <p:anim calcmode="lin" valueType="num">
                                      <p:cBhvr additive="base">
                                        <p:cTn id="38" dur="500"/>
                                        <p:tgtEl>
                                          <p:spTgt spid="1026"/>
                                        </p:tgtEl>
                                        <p:attrNameLst>
                                          <p:attrName>ppt_x</p:attrName>
                                        </p:attrNameLst>
                                      </p:cBhvr>
                                      <p:tavLst>
                                        <p:tav tm="0">
                                          <p:val>
                                            <p:strVal val="ppt_x"/>
                                          </p:val>
                                        </p:tav>
                                        <p:tav tm="100000">
                                          <p:val>
                                            <p:strVal val="1+ppt_w/2"/>
                                          </p:val>
                                        </p:tav>
                                      </p:tavLst>
                                    </p:anim>
                                    <p:anim calcmode="lin" valueType="num">
                                      <p:cBhvr additive="base">
                                        <p:cTn id="39" dur="500"/>
                                        <p:tgtEl>
                                          <p:spTgt spid="1026"/>
                                        </p:tgtEl>
                                        <p:attrNameLst>
                                          <p:attrName>ppt_y</p:attrName>
                                        </p:attrNameLst>
                                      </p:cBhvr>
                                      <p:tavLst>
                                        <p:tav tm="0">
                                          <p:val>
                                            <p:strVal val="ppt_y"/>
                                          </p:val>
                                        </p:tav>
                                        <p:tav tm="100000">
                                          <p:val>
                                            <p:strVal val="ppt_y"/>
                                          </p:val>
                                        </p:tav>
                                      </p:tavLst>
                                    </p:anim>
                                    <p:set>
                                      <p:cBhvr>
                                        <p:cTn id="40" dur="1" fill="hold">
                                          <p:stCondLst>
                                            <p:cond delay="499"/>
                                          </p:stCondLst>
                                        </p:cTn>
                                        <p:tgtEl>
                                          <p:spTgt spid="1026"/>
                                        </p:tgtEl>
                                        <p:attrNameLst>
                                          <p:attrName>style.visibility</p:attrName>
                                        </p:attrNameLst>
                                      </p:cBhvr>
                                      <p:to>
                                        <p:strVal val="hidden"/>
                                      </p:to>
                                    </p:set>
                                  </p:childTnLst>
                                </p:cTn>
                              </p:par>
                              <p:par>
                                <p:cTn id="41" presetID="2" presetClass="exit" presetSubtype="8" fill="hold" grpId="1" nodeType="withEffect">
                                  <p:stCondLst>
                                    <p:cond delay="0"/>
                                  </p:stCondLst>
                                  <p:childTnLst>
                                    <p:anim calcmode="lin" valueType="num">
                                      <p:cBhvr additive="base">
                                        <p:cTn id="42" dur="500"/>
                                        <p:tgtEl>
                                          <p:spTgt spid="13"/>
                                        </p:tgtEl>
                                        <p:attrNameLst>
                                          <p:attrName>ppt_x</p:attrName>
                                        </p:attrNameLst>
                                      </p:cBhvr>
                                      <p:tavLst>
                                        <p:tav tm="0">
                                          <p:val>
                                            <p:strVal val="ppt_x"/>
                                          </p:val>
                                        </p:tav>
                                        <p:tav tm="100000">
                                          <p:val>
                                            <p:strVal val="0-ppt_w/2"/>
                                          </p:val>
                                        </p:tav>
                                      </p:tavLst>
                                    </p:anim>
                                    <p:anim calcmode="lin" valueType="num">
                                      <p:cBhvr additive="base">
                                        <p:cTn id="43" dur="500"/>
                                        <p:tgtEl>
                                          <p:spTgt spid="13"/>
                                        </p:tgtEl>
                                        <p:attrNameLst>
                                          <p:attrName>ppt_y</p:attrName>
                                        </p:attrNameLst>
                                      </p:cBhvr>
                                      <p:tavLst>
                                        <p:tav tm="0">
                                          <p:val>
                                            <p:strVal val="ppt_y"/>
                                          </p:val>
                                        </p:tav>
                                        <p:tav tm="100000">
                                          <p:val>
                                            <p:strVal val="ppt_y"/>
                                          </p:val>
                                        </p:tav>
                                      </p:tavLst>
                                    </p:anim>
                                    <p:set>
                                      <p:cBhvr>
                                        <p:cTn id="44"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2" grpId="0" animBg="1"/>
      <p:bldP spid="483" grpId="0" animBg="1"/>
      <p:bldP spid="484" grpId="0" animBg="1"/>
      <p:bldP spid="485" grpId="0" animBg="1"/>
      <p:bldP spid="486" grpId="0" animBg="1"/>
      <p:bldP spid="488" grpId="0" animBg="1"/>
      <p:bldP spid="489" grpId="0" animBg="1"/>
      <p:bldP spid="490" grpId="0" animBg="1"/>
      <p:bldP spid="491" grpId="0" animBg="1"/>
      <p:bldP spid="492" grpId="0" animBg="1"/>
      <p:bldP spid="13" grpId="0"/>
      <p:bldP spid="13" grpId="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174</TotalTime>
  <Words>2740</Words>
  <Application>Microsoft Office PowerPoint</Application>
  <PresentationFormat>On-screen Show (16:9)</PresentationFormat>
  <Paragraphs>70</Paragraphs>
  <Slides>3</Slides>
  <Notes>3</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PowerPoint Presentation</vt:lpstr>
      <vt:lpstr>PowerPoint Presentation</vt:lpstr>
      <vt:lpstr>PowerPoint Presentation</vt:lpstr>
    </vt:vector>
  </TitlesOfParts>
  <Manager>www.brightcarbon.com</Manager>
  <Company>BrightCarbon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BrightCarbon</dc:title>
  <dc:subject>Visual Conversations. Visible Results.</dc:subject>
  <dc:creator>BrightCarbon</dc:creator>
  <cp:keywords>Compelling; Clear; Persuasive</cp:keywords>
  <dc:description>www.brightcarbon.com</dc:description>
  <cp:lastModifiedBy>Richard Goring</cp:lastModifiedBy>
  <cp:revision>2</cp:revision>
  <dcterms:created xsi:type="dcterms:W3CDTF">2014-04-12T11:42:00Z</dcterms:created>
  <dcterms:modified xsi:type="dcterms:W3CDTF">2014-05-04T22:18:54Z</dcterms:modified>
  <cp:category>www.brightcarbon.com</cp:category>
</cp:coreProperties>
</file>